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56" r:id="rId5"/>
  </p:sldIdLst>
  <p:sldSz cx="9144000" cy="6858000" type="screen4x3"/>
  <p:notesSz cx="6858000" cy="97107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enchner.kreis-office@muenchner-kreis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 smtClean="0">
                <a:solidFill>
                  <a:srgbClr val="0070C0"/>
                </a:solidFill>
              </a:rPr>
              <a:t>Inhaltlicher Auditoriums - </a:t>
            </a:r>
            <a:r>
              <a:rPr lang="de-DE" sz="3200" dirty="0" err="1" smtClean="0">
                <a:solidFill>
                  <a:srgbClr val="0070C0"/>
                </a:solidFill>
              </a:rPr>
              <a:t>feedback</a:t>
            </a:r>
            <a:r>
              <a:rPr lang="de-DE" sz="3200" dirty="0" smtClean="0">
                <a:solidFill>
                  <a:srgbClr val="0070C0"/>
                </a:solidFill>
              </a:rPr>
              <a:t/>
            </a:r>
            <a:br>
              <a:rPr lang="de-DE" sz="3200" dirty="0" smtClean="0">
                <a:solidFill>
                  <a:srgbClr val="0070C0"/>
                </a:solidFill>
              </a:rPr>
            </a:br>
            <a:r>
              <a:rPr lang="de-DE" sz="2400" dirty="0" smtClean="0">
                <a:solidFill>
                  <a:srgbClr val="0070C0"/>
                </a:solidFill>
              </a:rPr>
              <a:t>Zukunft der Arbeit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000" dirty="0" smtClean="0"/>
              <a:t>&gt;    Format</a:t>
            </a:r>
          </a:p>
          <a:p>
            <a:pPr lvl="1"/>
            <a:r>
              <a:rPr lang="de-DE" sz="2000" dirty="0" smtClean="0">
                <a:solidFill>
                  <a:srgbClr val="0070C0"/>
                </a:solidFill>
              </a:rPr>
              <a:t>Dialog</a:t>
            </a:r>
            <a:r>
              <a:rPr lang="de-DE" sz="2000" dirty="0" smtClean="0"/>
              <a:t> 	</a:t>
            </a:r>
            <a:r>
              <a:rPr lang="de-DE" sz="2000" dirty="0" smtClean="0">
                <a:solidFill>
                  <a:srgbClr val="0070C0"/>
                </a:solidFill>
              </a:rPr>
              <a:t>hier</a:t>
            </a:r>
          </a:p>
          <a:p>
            <a:pPr lvl="1"/>
            <a:r>
              <a:rPr lang="de-DE" sz="2000" dirty="0" smtClean="0">
                <a:solidFill>
                  <a:srgbClr val="0070C0"/>
                </a:solidFill>
              </a:rPr>
              <a:t>email</a:t>
            </a:r>
            <a:r>
              <a:rPr lang="de-DE" sz="2000" dirty="0" smtClean="0"/>
              <a:t> 	</a:t>
            </a:r>
            <a:r>
              <a:rPr lang="de-DE" sz="2000" dirty="0" smtClean="0">
                <a:hlinkClick r:id="rId2"/>
              </a:rPr>
              <a:t>muenchner.kreis-office@muenchner-kreis.de</a:t>
            </a:r>
            <a:endParaRPr lang="de-DE" sz="2000" dirty="0" smtClean="0"/>
          </a:p>
          <a:p>
            <a:pPr lvl="1"/>
            <a:r>
              <a:rPr lang="de-DE" sz="2000" dirty="0" err="1">
                <a:solidFill>
                  <a:srgbClr val="0070C0"/>
                </a:solidFill>
              </a:rPr>
              <a:t>t</a:t>
            </a:r>
            <a:r>
              <a:rPr lang="de-DE" sz="2000" dirty="0" err="1" smtClean="0">
                <a:solidFill>
                  <a:srgbClr val="0070C0"/>
                </a:solidFill>
              </a:rPr>
              <a:t>witter</a:t>
            </a:r>
            <a:r>
              <a:rPr lang="de-DE" sz="2000" dirty="0" smtClean="0">
                <a:solidFill>
                  <a:srgbClr val="0070C0"/>
                </a:solidFill>
              </a:rPr>
              <a:t>	 </a:t>
            </a:r>
            <a:r>
              <a:rPr lang="de-DE" sz="2000" dirty="0" err="1" smtClean="0">
                <a:solidFill>
                  <a:srgbClr val="0070C0"/>
                </a:solidFill>
              </a:rPr>
              <a:t>hashtag</a:t>
            </a:r>
            <a:r>
              <a:rPr lang="de-DE" sz="2000" dirty="0" smtClean="0">
                <a:solidFill>
                  <a:srgbClr val="0070C0"/>
                </a:solidFill>
              </a:rPr>
              <a:t>:  #</a:t>
            </a:r>
            <a:r>
              <a:rPr lang="de-DE" sz="2000" dirty="0" err="1" smtClean="0">
                <a:solidFill>
                  <a:srgbClr val="0070C0"/>
                </a:solidFill>
              </a:rPr>
              <a:t>Münchnerkreis</a:t>
            </a:r>
            <a:endParaRPr lang="de-DE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&gt;     </a:t>
            </a:r>
            <a:r>
              <a:rPr lang="de-DE" sz="2000" dirty="0"/>
              <a:t>Ziel: </a:t>
            </a:r>
            <a:r>
              <a:rPr lang="de-DE" sz="2000" dirty="0" smtClean="0"/>
              <a:t>		Zusammenwirken </a:t>
            </a:r>
            <a:r>
              <a:rPr lang="de-DE" sz="2000" dirty="0"/>
              <a:t>mit den </a:t>
            </a:r>
            <a:r>
              <a:rPr lang="de-DE" sz="2000" dirty="0" smtClean="0"/>
              <a:t>Auditorium,</a:t>
            </a:r>
            <a:br>
              <a:rPr lang="de-DE" sz="2000" dirty="0" smtClean="0"/>
            </a:br>
            <a:r>
              <a:rPr lang="de-DE" sz="2000" dirty="0" smtClean="0"/>
              <a:t>		Impulse für: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		Information, Sensibilisierung Konkretisieren, </a:t>
            </a:r>
            <a:br>
              <a:rPr lang="de-DE" sz="2000" dirty="0" smtClean="0"/>
            </a:br>
            <a:r>
              <a:rPr lang="de-DE" sz="2000" dirty="0" smtClean="0"/>
              <a:t>		Gestalten </a:t>
            </a:r>
            <a:r>
              <a:rPr lang="de-DE" sz="2000" dirty="0"/>
              <a:t>des </a:t>
            </a:r>
            <a:r>
              <a:rPr lang="de-DE" sz="2000" dirty="0" smtClean="0"/>
              <a:t>Wandels, </a:t>
            </a:r>
            <a:r>
              <a:rPr lang="de-DE" sz="2000" dirty="0" smtClean="0"/>
              <a:t>Handlungsstrategien</a:t>
            </a:r>
            <a:br>
              <a:rPr lang="de-DE" sz="2000" dirty="0" smtClean="0"/>
            </a:br>
            <a:r>
              <a:rPr lang="de-DE" sz="2000" dirty="0" smtClean="0"/>
              <a:t>		</a:t>
            </a:r>
            <a:r>
              <a:rPr lang="de-DE" sz="2000" b="1" dirty="0" smtClean="0"/>
              <a:t>&gt; Messages der Tagung</a:t>
            </a:r>
            <a:endParaRPr lang="de-DE" sz="2000" b="1" dirty="0" smtClean="0"/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Thesen von Referenten</a:t>
            </a:r>
          </a:p>
          <a:p>
            <a:r>
              <a:rPr lang="de-DE" sz="2400" dirty="0" smtClean="0"/>
              <a:t>Themen-Cluster des Tages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660232" y="5977379"/>
            <a:ext cx="1681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Christoph </a:t>
            </a:r>
            <a:r>
              <a:rPr lang="de-DE" sz="1600" dirty="0" err="1" smtClean="0"/>
              <a:t>Hüning</a:t>
            </a:r>
            <a:r>
              <a:rPr lang="de-DE" sz="1600" dirty="0" smtClean="0"/>
              <a:t>,</a:t>
            </a:r>
            <a:br>
              <a:rPr lang="de-DE" sz="1600" dirty="0" smtClean="0"/>
            </a:br>
            <a:r>
              <a:rPr lang="de-DE" sz="1600" dirty="0" smtClean="0"/>
              <a:t>Bernd Wiemann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7237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 smtClean="0">
                <a:solidFill>
                  <a:srgbClr val="0070C0"/>
                </a:solidFill>
              </a:rPr>
              <a:t>These </a:t>
            </a:r>
            <a:r>
              <a:rPr lang="de-DE" sz="3200" dirty="0">
                <a:solidFill>
                  <a:srgbClr val="0070C0"/>
                </a:solidFill>
                <a:latin typeface="Tahoma"/>
              </a:rPr>
              <a:t>z</a:t>
            </a:r>
            <a:r>
              <a:rPr lang="de-DE" sz="3200" dirty="0" smtClean="0">
                <a:solidFill>
                  <a:srgbClr val="0070C0"/>
                </a:solidFill>
              </a:rPr>
              <a:t>ur </a:t>
            </a:r>
            <a:r>
              <a:rPr lang="de-DE" sz="3200" dirty="0">
                <a:solidFill>
                  <a:srgbClr val="0070C0"/>
                </a:solidFill>
              </a:rPr>
              <a:t>Z</a:t>
            </a:r>
            <a:r>
              <a:rPr lang="de-DE" sz="3200" dirty="0" smtClean="0">
                <a:solidFill>
                  <a:srgbClr val="0070C0"/>
                </a:solidFill>
              </a:rPr>
              <a:t>ukunft </a:t>
            </a:r>
            <a:r>
              <a:rPr lang="de-DE" sz="3200" dirty="0">
                <a:solidFill>
                  <a:srgbClr val="0070C0"/>
                </a:solidFill>
              </a:rPr>
              <a:t>der Arbeit</a:t>
            </a:r>
            <a:r>
              <a:rPr lang="de-DE" sz="2400" dirty="0">
                <a:solidFill>
                  <a:srgbClr val="0070C0"/>
                </a:solidFill>
              </a:rPr>
              <a:t/>
            </a:r>
            <a:br>
              <a:rPr lang="de-DE" sz="2400" dirty="0">
                <a:solidFill>
                  <a:srgbClr val="0070C0"/>
                </a:solidFill>
              </a:rPr>
            </a:br>
            <a:r>
              <a:rPr lang="de-DE" sz="2400" u="sng" dirty="0">
                <a:solidFill>
                  <a:srgbClr val="0070C0"/>
                </a:solidFill>
              </a:rPr>
              <a:t>Josephine.Hofmann@iao.fraunhofer.de</a:t>
            </a:r>
            <a:endParaRPr lang="de-DE" sz="2400" b="1" u="sng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2276872"/>
            <a:ext cx="7488832" cy="34563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800" dirty="0"/>
              <a:t>Führungskräfte werden zu zentralen Lern- und Entwicklungsumgebungen Ihrer Mitarbeiter. Sie sind damit zentraler Stellhebel der gesamtunternehmerischen Entwicklungs- und Innovationsfähigkeit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These 2 von Josephine Hofmann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64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 smtClean="0">
                <a:solidFill>
                  <a:srgbClr val="0070C0"/>
                </a:solidFill>
              </a:rPr>
              <a:t>These </a:t>
            </a:r>
            <a:r>
              <a:rPr lang="de-DE" sz="3200" dirty="0" smtClean="0">
                <a:solidFill>
                  <a:srgbClr val="0070C0"/>
                </a:solidFill>
                <a:latin typeface="Tahoma"/>
              </a:rPr>
              <a:t>z</a:t>
            </a:r>
            <a:r>
              <a:rPr lang="de-DE" sz="3200" dirty="0" smtClean="0">
                <a:solidFill>
                  <a:srgbClr val="0070C0"/>
                </a:solidFill>
              </a:rPr>
              <a:t>ur </a:t>
            </a:r>
            <a:r>
              <a:rPr lang="de-DE" sz="3200" dirty="0">
                <a:solidFill>
                  <a:srgbClr val="0070C0"/>
                </a:solidFill>
              </a:rPr>
              <a:t>Zukunft der Arbeit</a:t>
            </a:r>
            <a:r>
              <a:rPr lang="de-DE" sz="2400" dirty="0">
                <a:solidFill>
                  <a:srgbClr val="0070C0"/>
                </a:solidFill>
              </a:rPr>
              <a:t/>
            </a:r>
            <a:br>
              <a:rPr lang="de-DE" sz="2400" dirty="0">
                <a:solidFill>
                  <a:srgbClr val="0070C0"/>
                </a:solidFill>
              </a:rPr>
            </a:br>
            <a:r>
              <a:rPr lang="de-DE" sz="2400" u="sng" dirty="0" smtClean="0">
                <a:solidFill>
                  <a:srgbClr val="0070C0"/>
                </a:solidFill>
              </a:rPr>
              <a:t>dorn@cemfi.es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75656" y="2276872"/>
            <a:ext cx="6480720" cy="2808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Der </a:t>
            </a:r>
            <a:r>
              <a:rPr lang="de-DE" dirty="0"/>
              <a:t>technologische Wandel erhöht die wirtschaftliche Ungleichheit in der Bevölkerung und schwächt somit den gesellschaftlichen Zusammenhalt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These 2 von David Dorn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26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96" y="0"/>
            <a:ext cx="7980008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4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Bildschirmpräsentation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Inhaltlicher Auditoriums - feedback Zukunft der Arbeit</vt:lpstr>
      <vt:lpstr>These zur Zukunft der Arbeit Josephine.Hofmann@iao.fraunhofer.de</vt:lpstr>
      <vt:lpstr>These zur Zukunft der Arbeit dorn@cemfi.es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</dc:creator>
  <cp:lastModifiedBy>Bernd</cp:lastModifiedBy>
  <cp:revision>8</cp:revision>
  <cp:lastPrinted>2013-10-10T10:05:24Z</cp:lastPrinted>
  <dcterms:created xsi:type="dcterms:W3CDTF">2013-10-10T05:36:14Z</dcterms:created>
  <dcterms:modified xsi:type="dcterms:W3CDTF">2013-10-10T11:56:32Z</dcterms:modified>
</cp:coreProperties>
</file>