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56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0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F62595F-A561-40FE-88B1-524501D373E0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E29202C-B65A-444C-BFD3-6A75BBFA05B0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9202C-B65A-444C-BFD3-6A75BBFA05B0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C4EA9-6BD4-4EA1-8CF6-80FCE69F78A1}" type="datetimeFigureOut">
              <a:rPr lang="de-DE" smtClean="0"/>
              <a:t>05.12.2007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62BD-6DF8-44D2-BB52-DF5E12149AC7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L_AWAR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733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napshot_01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napshot_01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napshot_006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9288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latin typeface="Arial" pitchFamily="34" charset="0"/>
                <a:cs typeface="Arial" pitchFamily="34" charset="0"/>
              </a:rPr>
              <a:t>Adam Nash</a:t>
            </a:r>
            <a:br>
              <a:rPr lang="fi-FI" b="1" dirty="0" smtClean="0">
                <a:latin typeface="Arial" pitchFamily="34" charset="0"/>
                <a:cs typeface="Arial" pitchFamily="34" charset="0"/>
              </a:rPr>
            </a:br>
            <a:r>
              <a:rPr lang="fi-FI" b="1" dirty="0" smtClean="0">
                <a:latin typeface="Arial" pitchFamily="34" charset="0"/>
                <a:cs typeface="Arial" pitchFamily="34" charset="0"/>
              </a:rPr>
              <a:t>„Seventeen Unsung Songs"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sung_son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sung_son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sung_son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sung_song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sung_son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sung_song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Gewinnerprojekte des 1st Annual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Architecture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&amp; Design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Competition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in Second Life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1928802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latin typeface="Arial" pitchFamily="34" charset="0"/>
                <a:cs typeface="Arial" pitchFamily="34" charset="0"/>
              </a:rPr>
              <a:t>DC Spensley</a:t>
            </a:r>
            <a:br>
              <a:rPr lang="fi-FI" b="1" dirty="0" smtClean="0">
                <a:latin typeface="Arial" pitchFamily="34" charset="0"/>
                <a:cs typeface="Arial" pitchFamily="34" charset="0"/>
              </a:rPr>
            </a:br>
            <a:r>
              <a:rPr lang="fi-FI" b="1" dirty="0" smtClean="0">
                <a:latin typeface="Arial" pitchFamily="34" charset="0"/>
                <a:cs typeface="Arial" pitchFamily="34" charset="0"/>
              </a:rPr>
              <a:t>Full Immersion Hyperformalism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cspensley1o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cspensley2o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cspensley3o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cspensley4o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cspensley5o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9288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latin typeface="Arial" pitchFamily="34" charset="0"/>
                <a:cs typeface="Arial" pitchFamily="34" charset="0"/>
              </a:rPr>
              <a:t>Meylenstein (Tanja Meyle) </a:t>
            </a:r>
            <a:br>
              <a:rPr lang="fi-FI" b="1" dirty="0" smtClean="0">
                <a:latin typeface="Arial" pitchFamily="34" charset="0"/>
                <a:cs typeface="Arial" pitchFamily="34" charset="0"/>
              </a:rPr>
            </a:br>
            <a:r>
              <a:rPr lang="fi-FI" b="1" dirty="0" smtClean="0">
                <a:latin typeface="Arial" pitchFamily="34" charset="0"/>
                <a:cs typeface="Arial" pitchFamily="34" charset="0"/>
              </a:rPr>
              <a:t>"Living Cloud"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0 LIVING CLOUD chatting with friends at Culturegion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4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2 LIVING CLOUD at public townscap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Winner_Meylenstei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19288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latin typeface="Arial" pitchFamily="34" charset="0"/>
                <a:cs typeface="Arial" pitchFamily="34" charset="0"/>
              </a:rPr>
              <a:t>Max Moswitzer </a:t>
            </a:r>
            <a:br>
              <a:rPr lang="fi-FI" b="1" dirty="0" smtClean="0">
                <a:latin typeface="Arial" pitchFamily="34" charset="0"/>
                <a:cs typeface="Arial" pitchFamily="34" charset="0"/>
              </a:rPr>
            </a:br>
            <a:r>
              <a:rPr lang="fi-FI" b="1" dirty="0" smtClean="0">
                <a:latin typeface="Arial" pitchFamily="34" charset="0"/>
                <a:cs typeface="Arial" pitchFamily="34" charset="0"/>
              </a:rPr>
              <a:t>„Whitenoise"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Snapsjjot_00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Snapshot_01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Bildschirmpräsentation (4:3)</PresentationFormat>
  <Paragraphs>6</Paragraphs>
  <Slides>25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Larissa-Design</vt:lpstr>
      <vt:lpstr>Folie 1</vt:lpstr>
      <vt:lpstr>Gewinnerprojekte des 1st Annual Architecture &amp; Design Competition in Second Life</vt:lpstr>
      <vt:lpstr>Meylenstein (Tanja Meyle)  "Living Cloud"</vt:lpstr>
      <vt:lpstr>Folie 4</vt:lpstr>
      <vt:lpstr>Folie 5</vt:lpstr>
      <vt:lpstr>Folie 6</vt:lpstr>
      <vt:lpstr>Max Moswitzer  „Whitenoise"</vt:lpstr>
      <vt:lpstr>Folie 8</vt:lpstr>
      <vt:lpstr>Folie 9</vt:lpstr>
      <vt:lpstr>Folie 10</vt:lpstr>
      <vt:lpstr>Folie 11</vt:lpstr>
      <vt:lpstr>Folie 12</vt:lpstr>
      <vt:lpstr>Adam Nash „Seventeen Unsung Songs"</vt:lpstr>
      <vt:lpstr>Folie 14</vt:lpstr>
      <vt:lpstr>Folie 15</vt:lpstr>
      <vt:lpstr>Folie 16</vt:lpstr>
      <vt:lpstr>Folie 17</vt:lpstr>
      <vt:lpstr>Folie 18</vt:lpstr>
      <vt:lpstr>Folie 19</vt:lpstr>
      <vt:lpstr>DC Spensley Full Immersion Hyperformalism</vt:lpstr>
      <vt:lpstr>Folie 21</vt:lpstr>
      <vt:lpstr>Folie 22</vt:lpstr>
      <vt:lpstr>Folie 23</vt:lpstr>
      <vt:lpstr>Folie 24</vt:lpstr>
      <vt:lpstr>Folie 25</vt:lpstr>
    </vt:vector>
  </TitlesOfParts>
  <Company>LKN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Gewinnerprojekte des 1st Annual Architecture &amp; Design Competition in Second Life</dc:title>
  <dc:creator>Martin Maier</dc:creator>
  <cp:lastModifiedBy>Martin Maier</cp:lastModifiedBy>
  <cp:revision>13</cp:revision>
  <dcterms:created xsi:type="dcterms:W3CDTF">2007-12-05T09:55:55Z</dcterms:created>
  <dcterms:modified xsi:type="dcterms:W3CDTF">2007-12-05T11:05:58Z</dcterms:modified>
</cp:coreProperties>
</file>