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7" r:id="rId4"/>
    <p:sldMasterId id="2147483709" r:id="rId5"/>
    <p:sldMasterId id="2147483721" r:id="rId6"/>
    <p:sldMasterId id="2147483733" r:id="rId7"/>
    <p:sldMasterId id="2147483745" r:id="rId8"/>
  </p:sldMasterIdLst>
  <p:notesMasterIdLst>
    <p:notesMasterId r:id="rId28"/>
  </p:notesMasterIdLst>
  <p:handoutMasterIdLst>
    <p:handoutMasterId r:id="rId29"/>
  </p:handoutMasterIdLst>
  <p:sldIdLst>
    <p:sldId id="256" r:id="rId9"/>
    <p:sldId id="261" r:id="rId10"/>
    <p:sldId id="289" r:id="rId11"/>
    <p:sldId id="290" r:id="rId12"/>
    <p:sldId id="288" r:id="rId13"/>
    <p:sldId id="279" r:id="rId14"/>
    <p:sldId id="292" r:id="rId15"/>
    <p:sldId id="293" r:id="rId16"/>
    <p:sldId id="280" r:id="rId17"/>
    <p:sldId id="281" r:id="rId18"/>
    <p:sldId id="282" r:id="rId19"/>
    <p:sldId id="283" r:id="rId20"/>
    <p:sldId id="284" r:id="rId21"/>
    <p:sldId id="285" r:id="rId22"/>
    <p:sldId id="286" r:id="rId23"/>
    <p:sldId id="268" r:id="rId24"/>
    <p:sldId id="274" r:id="rId25"/>
    <p:sldId id="273" r:id="rId26"/>
    <p:sldId id="277" r:id="rId27"/>
  </p:sldIdLst>
  <p:sldSz cx="9144000" cy="6858000" type="screen4x3"/>
  <p:notesSz cx="6858000"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29">
          <p15:clr>
            <a:srgbClr val="A4A3A4"/>
          </p15:clr>
        </p15:guide>
        <p15:guide id="2" orient="horz" pos="684">
          <p15:clr>
            <a:srgbClr val="A4A3A4"/>
          </p15:clr>
        </p15:guide>
        <p15:guide id="3" pos="5547">
          <p15:clr>
            <a:srgbClr val="A4A3A4"/>
          </p15:clr>
        </p15:guide>
        <p15:guide id="4" pos="431">
          <p15:clr>
            <a:srgbClr val="A4A3A4"/>
          </p15:clr>
        </p15:guide>
      </p15:sldGuideLst>
    </p:ext>
    <p:ext uri="{2D200454-40CA-4A62-9FC3-DE9A4176ACB9}">
      <p15:notesGuideLst xmlns:p15="http://schemas.microsoft.com/office/powerpoint/2012/main">
        <p15:guide id="1" orient="horz" pos="312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3300"/>
    <a:srgbClr val="BD1A09"/>
    <a:srgbClr val="C6CA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35" autoAdjust="0"/>
    <p:restoredTop sz="94660"/>
  </p:normalViewPr>
  <p:slideViewPr>
    <p:cSldViewPr>
      <p:cViewPr varScale="1">
        <p:scale>
          <a:sx n="64" d="100"/>
          <a:sy n="64" d="100"/>
        </p:scale>
        <p:origin x="1446" y="60"/>
      </p:cViewPr>
      <p:guideLst>
        <p:guide orient="horz" pos="3929"/>
        <p:guide orient="horz" pos="684"/>
        <p:guide pos="5547"/>
        <p:guide pos="431"/>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972" y="-96"/>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6888"/>
          </a:xfrm>
          <a:prstGeom prst="rect">
            <a:avLst/>
          </a:prstGeom>
        </p:spPr>
        <p:txBody>
          <a:bodyPr vert="horz" lIns="91440" tIns="45720" rIns="91440" bIns="45720" rtlCol="0"/>
          <a:lstStyle>
            <a:lvl1pPr algn="l" fontAlgn="auto">
              <a:spcBef>
                <a:spcPts val="0"/>
              </a:spcBef>
              <a:spcAft>
                <a:spcPts val="0"/>
              </a:spcAft>
              <a:defRPr sz="1200">
                <a:latin typeface="Arial" pitchFamily="34" charset="0"/>
                <a:cs typeface="Arial" pitchFamily="34" charset="0"/>
              </a:defRPr>
            </a:lvl1pPr>
          </a:lstStyle>
          <a:p>
            <a:pPr>
              <a:defRPr/>
            </a:pPr>
            <a:r>
              <a:rPr lang="de-DE"/>
              <a:t>Bundesnetzagentur</a:t>
            </a:r>
          </a:p>
        </p:txBody>
      </p:sp>
      <p:sp>
        <p:nvSpPr>
          <p:cNvPr id="3" name="Datumsplatzhalt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fontAlgn="auto">
              <a:spcBef>
                <a:spcPts val="0"/>
              </a:spcBef>
              <a:spcAft>
                <a:spcPts val="0"/>
              </a:spcAft>
              <a:defRPr sz="1200">
                <a:latin typeface="Arial" pitchFamily="34" charset="0"/>
                <a:cs typeface="Arial" pitchFamily="34" charset="0"/>
              </a:defRPr>
            </a:lvl1pPr>
          </a:lstStyle>
          <a:p>
            <a:pPr>
              <a:defRPr/>
            </a:pPr>
            <a:fld id="{5699548A-6E83-4851-BC06-90F15C5C28C3}" type="datetimeFigureOut">
              <a:rPr lang="de-DE"/>
              <a:pPr>
                <a:defRPr/>
              </a:pPr>
              <a:t>14.05.2014</a:t>
            </a:fld>
            <a:endParaRPr lang="de-DE" dirty="0"/>
          </a:p>
        </p:txBody>
      </p:sp>
      <p:sp>
        <p:nvSpPr>
          <p:cNvPr id="4" name="Fußzeilenplatzhalter 3"/>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fontAlgn="auto">
              <a:spcBef>
                <a:spcPts val="0"/>
              </a:spcBef>
              <a:spcAft>
                <a:spcPts val="0"/>
              </a:spcAft>
              <a:defRPr sz="1200">
                <a:latin typeface="Arial" pitchFamily="34" charset="0"/>
                <a:cs typeface="Arial" pitchFamily="34" charset="0"/>
              </a:defRPr>
            </a:lvl1pPr>
          </a:lstStyle>
          <a:p>
            <a:pPr>
              <a:defRPr/>
            </a:pPr>
            <a:endParaRPr lang="de-DE"/>
          </a:p>
        </p:txBody>
      </p:sp>
      <p:sp>
        <p:nvSpPr>
          <p:cNvPr id="5" name="Foliennummernplatzhalter 4"/>
          <p:cNvSpPr>
            <a:spLocks noGrp="1"/>
          </p:cNvSpPr>
          <p:nvPr>
            <p:ph type="sldNum" sz="quarter" idx="3"/>
          </p:nvPr>
        </p:nvSpPr>
        <p:spPr>
          <a:xfrm>
            <a:off x="3884613" y="9428163"/>
            <a:ext cx="2971800" cy="496887"/>
          </a:xfrm>
          <a:prstGeom prst="rect">
            <a:avLst/>
          </a:prstGeom>
        </p:spPr>
        <p:txBody>
          <a:bodyPr vert="horz" lIns="91440" tIns="45720" rIns="91440" bIns="45720" rtlCol="0" anchor="b"/>
          <a:lstStyle>
            <a:lvl1pPr algn="r" fontAlgn="auto">
              <a:spcBef>
                <a:spcPts val="0"/>
              </a:spcBef>
              <a:spcAft>
                <a:spcPts val="0"/>
              </a:spcAft>
              <a:defRPr sz="1200">
                <a:latin typeface="Arial" pitchFamily="34" charset="0"/>
                <a:cs typeface="Arial" pitchFamily="34" charset="0"/>
              </a:defRPr>
            </a:lvl1pPr>
          </a:lstStyle>
          <a:p>
            <a:pPr>
              <a:defRPr/>
            </a:pPr>
            <a:fld id="{D1F1714B-4B1C-4479-9787-CAA859C88F32}" type="slidenum">
              <a:rPr lang="de-DE"/>
              <a:pPr>
                <a:defRPr/>
              </a:pPr>
              <a:t>‹Nr.›</a:t>
            </a:fld>
            <a:endParaRPr lang="de-DE"/>
          </a:p>
        </p:txBody>
      </p:sp>
    </p:spTree>
    <p:extLst>
      <p:ext uri="{BB962C8B-B14F-4D97-AF65-F5344CB8AC3E}">
        <p14:creationId xmlns:p14="http://schemas.microsoft.com/office/powerpoint/2010/main" val="12882940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04813" y="117475"/>
            <a:ext cx="2566987" cy="379413"/>
          </a:xfrm>
          <a:prstGeom prst="rect">
            <a:avLst/>
          </a:prstGeom>
        </p:spPr>
        <p:txBody>
          <a:bodyPr vert="horz" lIns="91440" tIns="45720" rIns="91440" bIns="45720" rtlCol="0"/>
          <a:lstStyle>
            <a:lvl1pPr algn="l" fontAlgn="auto">
              <a:spcBef>
                <a:spcPts val="0"/>
              </a:spcBef>
              <a:spcAft>
                <a:spcPts val="0"/>
              </a:spcAft>
              <a:defRPr sz="1200">
                <a:latin typeface="Arial" pitchFamily="34" charset="0"/>
                <a:cs typeface="Arial" pitchFamily="34" charset="0"/>
              </a:defRPr>
            </a:lvl1pPr>
          </a:lstStyle>
          <a:p>
            <a:pPr>
              <a:defRPr/>
            </a:pPr>
            <a:r>
              <a:rPr lang="de-DE"/>
              <a:t>Bundesnetzagentur</a:t>
            </a:r>
          </a:p>
        </p:txBody>
      </p:sp>
      <p:sp>
        <p:nvSpPr>
          <p:cNvPr id="3" name="Datumsplatzhalter 2"/>
          <p:cNvSpPr>
            <a:spLocks noGrp="1"/>
          </p:cNvSpPr>
          <p:nvPr>
            <p:ph type="dt" idx="1"/>
          </p:nvPr>
        </p:nvSpPr>
        <p:spPr>
          <a:xfrm>
            <a:off x="3884613" y="117475"/>
            <a:ext cx="2784475" cy="379413"/>
          </a:xfrm>
          <a:prstGeom prst="rect">
            <a:avLst/>
          </a:prstGeom>
        </p:spPr>
        <p:txBody>
          <a:bodyPr vert="horz" lIns="91440" tIns="45720" rIns="91440" bIns="45720" rtlCol="0"/>
          <a:lstStyle>
            <a:lvl1pPr algn="r" fontAlgn="auto">
              <a:spcBef>
                <a:spcPts val="0"/>
              </a:spcBef>
              <a:spcAft>
                <a:spcPts val="0"/>
              </a:spcAft>
              <a:defRPr sz="1200">
                <a:latin typeface="Arial" pitchFamily="34" charset="0"/>
                <a:cs typeface="Arial" pitchFamily="34" charset="0"/>
              </a:defRPr>
            </a:lvl1pPr>
          </a:lstStyle>
          <a:p>
            <a:pPr>
              <a:defRPr/>
            </a:pPr>
            <a:fld id="{C00706DE-3712-40B1-9F9A-133F31A3AEC0}" type="datetimeFigureOut">
              <a:rPr lang="de-DE"/>
              <a:pPr>
                <a:defRPr/>
              </a:pPr>
              <a:t>14.05.2014</a:t>
            </a:fld>
            <a:endParaRPr lang="de-DE" dirty="0"/>
          </a:p>
        </p:txBody>
      </p:sp>
      <p:sp>
        <p:nvSpPr>
          <p:cNvPr id="4" name="Folienbildplatzhalter 3"/>
          <p:cNvSpPr>
            <a:spLocks noGrp="1" noRot="1" noChangeAspect="1"/>
          </p:cNvSpPr>
          <p:nvPr>
            <p:ph type="sldImg" idx="2"/>
          </p:nvPr>
        </p:nvSpPr>
        <p:spPr>
          <a:xfrm>
            <a:off x="269875" y="663575"/>
            <a:ext cx="3438525" cy="2579688"/>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404813" y="3400425"/>
            <a:ext cx="6264275" cy="5781675"/>
          </a:xfrm>
          <a:prstGeom prst="rect">
            <a:avLst/>
          </a:prstGeom>
        </p:spPr>
        <p:txBody>
          <a:bodyPr vert="horz" lIns="91440" tIns="45720" rIns="91440" bIns="45720" rtlCol="0"/>
          <a:lstStyle/>
          <a:p>
            <a:pPr lvl="0"/>
            <a:r>
              <a:rPr lang="de-DE" noProof="0" dirty="0" smtClean="0"/>
              <a:t>Textmasterformat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de-DE" noProof="0" dirty="0"/>
          </a:p>
        </p:txBody>
      </p:sp>
      <p:sp>
        <p:nvSpPr>
          <p:cNvPr id="6" name="Fußzeilenplatzhalter 5"/>
          <p:cNvSpPr>
            <a:spLocks noGrp="1"/>
          </p:cNvSpPr>
          <p:nvPr>
            <p:ph type="ftr" sz="quarter" idx="4"/>
          </p:nvPr>
        </p:nvSpPr>
        <p:spPr>
          <a:xfrm>
            <a:off x="404813" y="9428163"/>
            <a:ext cx="2566987" cy="3810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884613" y="9428163"/>
            <a:ext cx="2784475" cy="3810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4AC0FD0-329B-4265-83FE-A3B270425CB4}" type="slidenum">
              <a:rPr lang="de-DE"/>
              <a:pPr>
                <a:defRPr/>
              </a:pPr>
              <a:t>‹Nr.›</a:t>
            </a:fld>
            <a:endParaRPr lang="de-DE"/>
          </a:p>
        </p:txBody>
      </p:sp>
    </p:spTree>
    <p:extLst>
      <p:ext uri="{BB962C8B-B14F-4D97-AF65-F5344CB8AC3E}">
        <p14:creationId xmlns:p14="http://schemas.microsoft.com/office/powerpoint/2010/main" val="28100580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olienbildplatzhalter 1"/>
          <p:cNvSpPr>
            <a:spLocks noGrp="1" noRot="1" noChangeAspect="1"/>
          </p:cNvSpPr>
          <p:nvPr>
            <p:ph type="sldImg"/>
          </p:nvPr>
        </p:nvSpPr>
        <p:spPr bwMode="auto">
          <a:noFill/>
          <a:ln>
            <a:solidFill>
              <a:srgbClr val="000000"/>
            </a:solidFill>
            <a:miter lim="800000"/>
            <a:headEnd/>
            <a:tailEnd/>
          </a:ln>
        </p:spPr>
      </p:sp>
      <p:sp>
        <p:nvSpPr>
          <p:cNvPr id="2662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Arial" charset="0"/>
              <a:cs typeface="Arial" charset="0"/>
            </a:endParaRPr>
          </a:p>
        </p:txBody>
      </p:sp>
      <p:sp>
        <p:nvSpPr>
          <p:cNvPr id="2662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AA1767-4CFA-4E21-94C8-2455587F655D}" type="slidenum">
              <a:rPr lang="de-DE"/>
              <a:pPr fontAlgn="base">
                <a:spcBef>
                  <a:spcPct val="0"/>
                </a:spcBef>
                <a:spcAft>
                  <a:spcPct val="0"/>
                </a:spcAft>
                <a:defRPr/>
              </a:pPr>
              <a:t>1</a:t>
            </a:fld>
            <a:endParaRPr lang="de-DE"/>
          </a:p>
        </p:txBody>
      </p:sp>
      <p:sp>
        <p:nvSpPr>
          <p:cNvPr id="26628" name="Datumsplatzhalt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06312D4-C296-4ACD-A283-EB30C352D92C}" type="datetime1">
              <a:rPr lang="de-DE" smtClean="0">
                <a:latin typeface="Arial" charset="0"/>
                <a:cs typeface="Arial" charset="0"/>
              </a:rPr>
              <a:pPr fontAlgn="base">
                <a:spcBef>
                  <a:spcPct val="0"/>
                </a:spcBef>
                <a:spcAft>
                  <a:spcPct val="0"/>
                </a:spcAft>
              </a:pPr>
              <a:t>14.05.2014</a:t>
            </a:fld>
            <a:endParaRPr lang="de-DE" smtClean="0">
              <a:latin typeface="Arial" charset="0"/>
              <a:cs typeface="Arial" charset="0"/>
            </a:endParaRPr>
          </a:p>
        </p:txBody>
      </p:sp>
      <p:sp>
        <p:nvSpPr>
          <p:cNvPr id="26629" name="Fußzeilenplatzhalt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de-DE" smtClean="0"/>
          </a:p>
        </p:txBody>
      </p:sp>
      <p:sp>
        <p:nvSpPr>
          <p:cNvPr id="26630" name="Kopfzeilenplatzhalt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de-DE" smtClean="0">
                <a:latin typeface="Arial" charset="0"/>
                <a:cs typeface="Arial" charset="0"/>
              </a:rPr>
              <a:t>Bundesnetzagentur</a:t>
            </a:r>
          </a:p>
        </p:txBody>
      </p:sp>
    </p:spTree>
    <p:extLst>
      <p:ext uri="{BB962C8B-B14F-4D97-AF65-F5344CB8AC3E}">
        <p14:creationId xmlns:p14="http://schemas.microsoft.com/office/powerpoint/2010/main" val="180462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Folienbildplatzhalter 1"/>
          <p:cNvSpPr>
            <a:spLocks noGrp="1" noRot="1" noChangeAspect="1"/>
          </p:cNvSpPr>
          <p:nvPr>
            <p:ph type="sldImg"/>
          </p:nvPr>
        </p:nvSpPr>
        <p:spPr bwMode="auto">
          <a:noFill/>
          <a:ln>
            <a:solidFill>
              <a:srgbClr val="000000"/>
            </a:solidFill>
            <a:miter lim="800000"/>
            <a:headEnd/>
            <a:tailEnd/>
          </a:ln>
        </p:spPr>
      </p:sp>
      <p:sp>
        <p:nvSpPr>
          <p:cNvPr id="2867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Arial" charset="0"/>
              <a:cs typeface="Arial" charset="0"/>
            </a:endParaRPr>
          </a:p>
        </p:txBody>
      </p:sp>
      <p:sp>
        <p:nvSpPr>
          <p:cNvPr id="28675" name="Kopfzeilenplatzhalt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de-DE" smtClean="0">
                <a:latin typeface="Arial" charset="0"/>
                <a:cs typeface="Arial" charset="0"/>
              </a:rPr>
              <a:t>Bundesnetzagentur</a:t>
            </a:r>
          </a:p>
        </p:txBody>
      </p:sp>
      <p:sp>
        <p:nvSpPr>
          <p:cNvPr id="28676" name="Datumsplatzhalt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573C24E4-86C6-4B1F-B6FB-770608D5FFA8}" type="datetime1">
              <a:rPr lang="de-DE" smtClean="0">
                <a:latin typeface="Arial" charset="0"/>
                <a:cs typeface="Arial" charset="0"/>
              </a:rPr>
              <a:pPr fontAlgn="base">
                <a:spcBef>
                  <a:spcPct val="0"/>
                </a:spcBef>
                <a:spcAft>
                  <a:spcPct val="0"/>
                </a:spcAft>
              </a:pPr>
              <a:t>14.05.2014</a:t>
            </a:fld>
            <a:endParaRPr lang="de-DE" smtClean="0">
              <a:latin typeface="Arial" charset="0"/>
              <a:cs typeface="Arial" charset="0"/>
            </a:endParaRPr>
          </a:p>
        </p:txBody>
      </p:sp>
      <p:sp>
        <p:nvSpPr>
          <p:cNvPr id="28677" name="Fußzeilenplatzhalt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de-DE" smtClean="0"/>
          </a:p>
        </p:txBody>
      </p:sp>
      <p:sp>
        <p:nvSpPr>
          <p:cNvPr id="28678" name="Foliennummernplatzhalt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80925B-B49A-4CDB-B0A1-2A5371AA3195}" type="slidenum">
              <a:rPr lang="de-DE"/>
              <a:pPr fontAlgn="base">
                <a:spcBef>
                  <a:spcPct val="0"/>
                </a:spcBef>
                <a:spcAft>
                  <a:spcPct val="0"/>
                </a:spcAft>
                <a:defRPr/>
              </a:pPr>
              <a:t>2</a:t>
            </a:fld>
            <a:endParaRPr lang="de-DE"/>
          </a:p>
        </p:txBody>
      </p:sp>
    </p:spTree>
    <p:extLst>
      <p:ext uri="{BB962C8B-B14F-4D97-AF65-F5344CB8AC3E}">
        <p14:creationId xmlns:p14="http://schemas.microsoft.com/office/powerpoint/2010/main" val="1107249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txBox="1">
            <a:spLocks noGrp="1" noChangeArrowheads="1"/>
          </p:cNvSpPr>
          <p:nvPr/>
        </p:nvSpPr>
        <p:spPr bwMode="auto">
          <a:xfrm>
            <a:off x="487363" y="182563"/>
            <a:ext cx="4264025" cy="319087"/>
          </a:xfrm>
          <a:prstGeom prst="rect">
            <a:avLst/>
          </a:prstGeom>
          <a:noFill/>
          <a:ln w="9525">
            <a:noFill/>
            <a:miter lim="800000"/>
            <a:headEnd/>
            <a:tailEnd/>
          </a:ln>
        </p:spPr>
        <p:txBody>
          <a:bodyPr lIns="0" tIns="47870" rIns="95740" bIns="47870"/>
          <a:lstStyle/>
          <a:p>
            <a:pPr defTabSz="957263"/>
            <a:r>
              <a:rPr lang="en-US" sz="1300">
                <a:solidFill>
                  <a:srgbClr val="000000"/>
                </a:solidFill>
                <a:latin typeface="Arial Narrow" pitchFamily="34" charset="0"/>
                <a:ea typeface="ＭＳ Ｐゴシック"/>
                <a:cs typeface="ＭＳ Ｐゴシック"/>
              </a:rPr>
              <a:t>Bundesnetzagentur</a:t>
            </a:r>
          </a:p>
        </p:txBody>
      </p:sp>
      <p:sp>
        <p:nvSpPr>
          <p:cNvPr id="30722" name="Rectangle 3"/>
          <p:cNvSpPr txBox="1">
            <a:spLocks noGrp="1" noChangeArrowheads="1"/>
          </p:cNvSpPr>
          <p:nvPr/>
        </p:nvSpPr>
        <p:spPr bwMode="auto">
          <a:xfrm>
            <a:off x="5084763" y="188913"/>
            <a:ext cx="1476375" cy="319087"/>
          </a:xfrm>
          <a:prstGeom prst="rect">
            <a:avLst/>
          </a:prstGeom>
          <a:noFill/>
          <a:ln w="9525">
            <a:noFill/>
            <a:miter lim="800000"/>
            <a:headEnd/>
            <a:tailEnd/>
          </a:ln>
        </p:spPr>
        <p:txBody>
          <a:bodyPr lIns="95740" tIns="47870" rIns="0" bIns="47870"/>
          <a:lstStyle/>
          <a:p>
            <a:pPr algn="r" defTabSz="957263"/>
            <a:fld id="{8284C74A-2A54-4C02-A03D-31E97622D206}" type="datetime1">
              <a:rPr lang="de-DE" sz="1300">
                <a:solidFill>
                  <a:srgbClr val="000000"/>
                </a:solidFill>
                <a:latin typeface="Arial Narrow" pitchFamily="34" charset="0"/>
                <a:ea typeface="ＭＳ Ｐゴシック"/>
                <a:cs typeface="ＭＳ Ｐゴシック"/>
              </a:rPr>
              <a:pPr algn="r" defTabSz="957263"/>
              <a:t>14.05.2014</a:t>
            </a:fld>
            <a:endParaRPr lang="en-US" sz="1300">
              <a:solidFill>
                <a:srgbClr val="000000"/>
              </a:solidFill>
              <a:latin typeface="Arial Narrow" pitchFamily="34" charset="0"/>
              <a:ea typeface="ＭＳ Ｐゴシック"/>
              <a:cs typeface="ＭＳ Ｐゴシック"/>
            </a:endParaRPr>
          </a:p>
        </p:txBody>
      </p:sp>
      <p:sp>
        <p:nvSpPr>
          <p:cNvPr id="30723" name="Rectangle 7"/>
          <p:cNvSpPr txBox="1">
            <a:spLocks noGrp="1" noChangeArrowheads="1"/>
          </p:cNvSpPr>
          <p:nvPr/>
        </p:nvSpPr>
        <p:spPr bwMode="auto">
          <a:xfrm>
            <a:off x="5437188" y="9420225"/>
            <a:ext cx="1103312" cy="225425"/>
          </a:xfrm>
          <a:prstGeom prst="rect">
            <a:avLst/>
          </a:prstGeom>
          <a:noFill/>
          <a:ln w="9525">
            <a:noFill/>
            <a:miter lim="800000"/>
            <a:headEnd/>
            <a:tailEnd/>
          </a:ln>
        </p:spPr>
        <p:txBody>
          <a:bodyPr lIns="95740" tIns="47870" rIns="0" bIns="47870" anchor="b"/>
          <a:lstStyle/>
          <a:p>
            <a:pPr algn="r" defTabSz="957263"/>
            <a:fld id="{860816F4-CAC4-4626-A560-06B53D47B3B8}" type="slidenum">
              <a:rPr lang="de-DE" sz="1300">
                <a:solidFill>
                  <a:srgbClr val="000000"/>
                </a:solidFill>
                <a:latin typeface="Arial Narrow" pitchFamily="34" charset="0"/>
                <a:ea typeface="ＭＳ Ｐゴシック"/>
                <a:cs typeface="ＭＳ Ｐゴシック"/>
              </a:rPr>
              <a:pPr algn="r" defTabSz="957263"/>
              <a:t>3</a:t>
            </a:fld>
            <a:endParaRPr lang="de-DE" sz="1300">
              <a:solidFill>
                <a:srgbClr val="000000"/>
              </a:solidFill>
              <a:latin typeface="Arial Narrow" pitchFamily="34" charset="0"/>
              <a:ea typeface="ＭＳ Ｐゴシック"/>
              <a:cs typeface="ＭＳ Ｐゴシック"/>
            </a:endParaRPr>
          </a:p>
        </p:txBody>
      </p:sp>
      <p:sp>
        <p:nvSpPr>
          <p:cNvPr id="30724" name="Rectangle 2"/>
          <p:cNvSpPr>
            <a:spLocks noGrp="1" noRot="1" noChangeAspect="1" noChangeArrowheads="1" noTextEdit="1"/>
          </p:cNvSpPr>
          <p:nvPr>
            <p:ph type="sldImg"/>
          </p:nvPr>
        </p:nvSpPr>
        <p:spPr bwMode="auto">
          <a:xfrm>
            <a:off x="482600" y="703263"/>
            <a:ext cx="3259138" cy="2444750"/>
          </a:xfrm>
          <a:noFill/>
          <a:ln>
            <a:solidFill>
              <a:srgbClr val="000000"/>
            </a:solidFill>
            <a:miter lim="800000"/>
            <a:headEnd/>
            <a:tailEnd/>
          </a:ln>
        </p:spPr>
      </p:sp>
      <p:sp>
        <p:nvSpPr>
          <p:cNvPr id="30725" name="Rectangle 3"/>
          <p:cNvSpPr>
            <a:spLocks noGrp="1" noChangeArrowheads="1"/>
          </p:cNvSpPr>
          <p:nvPr>
            <p:ph type="body" idx="1"/>
          </p:nvPr>
        </p:nvSpPr>
        <p:spPr bwMode="auto">
          <a:xfrm>
            <a:off x="487363" y="3349625"/>
            <a:ext cx="6037262" cy="5832475"/>
          </a:xfrm>
          <a:noFill/>
        </p:spPr>
        <p:txBody>
          <a:bodyPr wrap="square" lIns="91687" tIns="47870" rIns="91687" bIns="47870" numCol="1" anchor="t" anchorCtr="0" compatLnSpc="1">
            <a:prstTxWarp prst="textNoShape">
              <a:avLst/>
            </a:prstTxWarp>
          </a:bodyPr>
          <a:lstStyle/>
          <a:p>
            <a:pPr eaLnBrk="1" hangingPunct="1">
              <a:spcBef>
                <a:spcPct val="0"/>
              </a:spcBef>
            </a:pPr>
            <a:endParaRPr lang="de-DE" smtClean="0">
              <a:latin typeface="Arial" charset="0"/>
              <a:cs typeface="Arial" charset="0"/>
            </a:endParaRPr>
          </a:p>
        </p:txBody>
      </p:sp>
    </p:spTree>
    <p:extLst>
      <p:ext uri="{BB962C8B-B14F-4D97-AF65-F5344CB8AC3E}">
        <p14:creationId xmlns:p14="http://schemas.microsoft.com/office/powerpoint/2010/main" val="12200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txBox="1">
            <a:spLocks noGrp="1" noChangeArrowheads="1"/>
          </p:cNvSpPr>
          <p:nvPr/>
        </p:nvSpPr>
        <p:spPr bwMode="auto">
          <a:xfrm>
            <a:off x="487363" y="182563"/>
            <a:ext cx="4264025" cy="319087"/>
          </a:xfrm>
          <a:prstGeom prst="rect">
            <a:avLst/>
          </a:prstGeom>
          <a:noFill/>
          <a:ln w="9525">
            <a:noFill/>
            <a:miter lim="800000"/>
            <a:headEnd/>
            <a:tailEnd/>
          </a:ln>
        </p:spPr>
        <p:txBody>
          <a:bodyPr lIns="0" tIns="47870" rIns="95740" bIns="47870"/>
          <a:lstStyle/>
          <a:p>
            <a:pPr defTabSz="957263" eaLnBrk="0" hangingPunct="0">
              <a:spcBef>
                <a:spcPct val="50000"/>
              </a:spcBef>
            </a:pPr>
            <a:r>
              <a:rPr lang="en-US" altLang="de-DE" sz="1300">
                <a:solidFill>
                  <a:srgbClr val="000000"/>
                </a:solidFill>
                <a:latin typeface="Arial Narrow" pitchFamily="34" charset="0"/>
                <a:ea typeface="ＭＳ Ｐゴシック"/>
                <a:cs typeface="ＭＳ Ｐゴシック"/>
              </a:rPr>
              <a:t>Bundesnetzagentur</a:t>
            </a:r>
          </a:p>
        </p:txBody>
      </p:sp>
      <p:sp>
        <p:nvSpPr>
          <p:cNvPr id="32770" name="Rectangle 3"/>
          <p:cNvSpPr txBox="1">
            <a:spLocks noGrp="1" noChangeArrowheads="1"/>
          </p:cNvSpPr>
          <p:nvPr/>
        </p:nvSpPr>
        <p:spPr bwMode="auto">
          <a:xfrm>
            <a:off x="5084763" y="188913"/>
            <a:ext cx="1476375" cy="319087"/>
          </a:xfrm>
          <a:prstGeom prst="rect">
            <a:avLst/>
          </a:prstGeom>
          <a:noFill/>
          <a:ln w="9525">
            <a:noFill/>
            <a:miter lim="800000"/>
            <a:headEnd/>
            <a:tailEnd/>
          </a:ln>
        </p:spPr>
        <p:txBody>
          <a:bodyPr lIns="95740" tIns="47870" rIns="0" bIns="47870"/>
          <a:lstStyle/>
          <a:p>
            <a:pPr algn="r" defTabSz="957263" eaLnBrk="0" hangingPunct="0">
              <a:spcBef>
                <a:spcPct val="50000"/>
              </a:spcBef>
            </a:pPr>
            <a:fld id="{8EC4E2D0-5CE8-4259-B258-AEAFE749A084}" type="datetime1">
              <a:rPr lang="de-DE" altLang="de-DE" sz="1300">
                <a:solidFill>
                  <a:srgbClr val="000000"/>
                </a:solidFill>
                <a:latin typeface="Arial Narrow" pitchFamily="34" charset="0"/>
                <a:ea typeface="ＭＳ Ｐゴシック"/>
                <a:cs typeface="ＭＳ Ｐゴシック"/>
              </a:rPr>
              <a:pPr algn="r" defTabSz="957263" eaLnBrk="0" hangingPunct="0">
                <a:spcBef>
                  <a:spcPct val="50000"/>
                </a:spcBef>
              </a:pPr>
              <a:t>14.05.2014</a:t>
            </a:fld>
            <a:endParaRPr lang="en-US" altLang="de-DE" sz="1300">
              <a:solidFill>
                <a:srgbClr val="000000"/>
              </a:solidFill>
              <a:latin typeface="Arial Narrow" pitchFamily="34" charset="0"/>
              <a:ea typeface="ＭＳ Ｐゴシック"/>
              <a:cs typeface="ＭＳ Ｐゴシック"/>
            </a:endParaRPr>
          </a:p>
        </p:txBody>
      </p:sp>
      <p:sp>
        <p:nvSpPr>
          <p:cNvPr id="32771" name="Rectangle 7"/>
          <p:cNvSpPr txBox="1">
            <a:spLocks noGrp="1" noChangeArrowheads="1"/>
          </p:cNvSpPr>
          <p:nvPr/>
        </p:nvSpPr>
        <p:spPr bwMode="auto">
          <a:xfrm>
            <a:off x="5437188" y="9420225"/>
            <a:ext cx="1103312" cy="225425"/>
          </a:xfrm>
          <a:prstGeom prst="rect">
            <a:avLst/>
          </a:prstGeom>
          <a:noFill/>
          <a:ln w="9525">
            <a:noFill/>
            <a:miter lim="800000"/>
            <a:headEnd/>
            <a:tailEnd/>
          </a:ln>
        </p:spPr>
        <p:txBody>
          <a:bodyPr lIns="95740" tIns="47870" rIns="0" bIns="47870" anchor="b"/>
          <a:lstStyle/>
          <a:p>
            <a:pPr algn="r" defTabSz="957263" eaLnBrk="0" hangingPunct="0">
              <a:spcBef>
                <a:spcPct val="50000"/>
              </a:spcBef>
            </a:pPr>
            <a:fld id="{F102FE6C-E601-4B89-9EEE-2D19D83A3782}" type="slidenum">
              <a:rPr lang="de-DE" altLang="de-DE" sz="1300">
                <a:solidFill>
                  <a:srgbClr val="000000"/>
                </a:solidFill>
                <a:latin typeface="Arial Narrow" pitchFamily="34" charset="0"/>
                <a:ea typeface="ＭＳ Ｐゴシック"/>
                <a:cs typeface="ＭＳ Ｐゴシック"/>
              </a:rPr>
              <a:pPr algn="r" defTabSz="957263" eaLnBrk="0" hangingPunct="0">
                <a:spcBef>
                  <a:spcPct val="50000"/>
                </a:spcBef>
              </a:pPr>
              <a:t>4</a:t>
            </a:fld>
            <a:endParaRPr lang="de-DE" altLang="de-DE" sz="1300">
              <a:solidFill>
                <a:srgbClr val="000000"/>
              </a:solidFill>
              <a:latin typeface="Arial Narrow" pitchFamily="34" charset="0"/>
              <a:ea typeface="ＭＳ Ｐゴシック"/>
              <a:cs typeface="ＭＳ Ｐゴシック"/>
            </a:endParaRPr>
          </a:p>
        </p:txBody>
      </p:sp>
      <p:sp>
        <p:nvSpPr>
          <p:cNvPr id="32772" name="Rectangle 2"/>
          <p:cNvSpPr>
            <a:spLocks noGrp="1" noRot="1" noChangeAspect="1" noChangeArrowheads="1" noTextEdit="1"/>
          </p:cNvSpPr>
          <p:nvPr>
            <p:ph type="sldImg"/>
          </p:nvPr>
        </p:nvSpPr>
        <p:spPr bwMode="auto">
          <a:xfrm>
            <a:off x="949325" y="746125"/>
            <a:ext cx="4960938" cy="3721100"/>
          </a:xfrm>
          <a:noFill/>
          <a:ln>
            <a:solidFill>
              <a:srgbClr val="000000"/>
            </a:solidFill>
            <a:miter lim="800000"/>
            <a:headEnd/>
            <a:tailEnd/>
          </a:ln>
        </p:spPr>
      </p:sp>
      <p:sp>
        <p:nvSpPr>
          <p:cNvPr id="32773" name="Rectangle 3"/>
          <p:cNvSpPr>
            <a:spLocks noGrp="1" noChangeArrowheads="1"/>
          </p:cNvSpPr>
          <p:nvPr>
            <p:ph type="body" idx="1"/>
          </p:nvPr>
        </p:nvSpPr>
        <p:spPr bwMode="auto">
          <a:xfrm>
            <a:off x="684213" y="4714875"/>
            <a:ext cx="5489575" cy="4465638"/>
          </a:xfrm>
          <a:noFill/>
        </p:spPr>
        <p:txBody>
          <a:bodyPr wrap="square" lIns="91687" tIns="47870" rIns="91687" bIns="47870" numCol="1" anchor="t" anchorCtr="0" compatLnSpc="1">
            <a:prstTxWarp prst="textNoShape">
              <a:avLst/>
            </a:prstTxWarp>
          </a:bodyPr>
          <a:lstStyle/>
          <a:p>
            <a:pPr marL="228600" indent="-228600" eaLnBrk="1" hangingPunct="1">
              <a:spcBef>
                <a:spcPct val="0"/>
              </a:spcBef>
              <a:buFontTx/>
              <a:buChar char="•"/>
            </a:pPr>
            <a:endParaRPr lang="de-DE" altLang="de-DE" smtClean="0">
              <a:latin typeface="Arial" charset="0"/>
              <a:cs typeface="Arial" charset="0"/>
            </a:endParaRPr>
          </a:p>
        </p:txBody>
      </p:sp>
    </p:spTree>
    <p:extLst>
      <p:ext uri="{BB962C8B-B14F-4D97-AF65-F5344CB8AC3E}">
        <p14:creationId xmlns:p14="http://schemas.microsoft.com/office/powerpoint/2010/main" val="3278187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olienbildplatzhalter 1"/>
          <p:cNvSpPr>
            <a:spLocks noGrp="1" noRot="1" noChangeAspect="1"/>
          </p:cNvSpPr>
          <p:nvPr>
            <p:ph type="sldImg"/>
          </p:nvPr>
        </p:nvSpPr>
        <p:spPr bwMode="auto">
          <a:noFill/>
          <a:ln>
            <a:solidFill>
              <a:srgbClr val="000000"/>
            </a:solidFill>
            <a:miter lim="800000"/>
            <a:headEnd/>
            <a:tailEnd/>
          </a:ln>
        </p:spPr>
      </p:sp>
      <p:sp>
        <p:nvSpPr>
          <p:cNvPr id="3481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Arial" charset="0"/>
              <a:cs typeface="Arial" charset="0"/>
            </a:endParaRPr>
          </a:p>
        </p:txBody>
      </p:sp>
      <p:sp>
        <p:nvSpPr>
          <p:cNvPr id="34819" name="Kopfzeilenplatzhalter 3"/>
          <p:cNvSpPr txBox="1">
            <a:spLocks noGrp="1"/>
          </p:cNvSpPr>
          <p:nvPr/>
        </p:nvSpPr>
        <p:spPr bwMode="auto">
          <a:xfrm>
            <a:off x="404813" y="117475"/>
            <a:ext cx="2566987" cy="379413"/>
          </a:xfrm>
          <a:prstGeom prst="rect">
            <a:avLst/>
          </a:prstGeom>
          <a:noFill/>
          <a:ln w="9525">
            <a:noFill/>
            <a:miter lim="800000"/>
            <a:headEnd/>
            <a:tailEnd/>
          </a:ln>
        </p:spPr>
        <p:txBody>
          <a:bodyPr/>
          <a:lstStyle/>
          <a:p>
            <a:r>
              <a:rPr lang="de-DE" sz="1200">
                <a:cs typeface="Arial" charset="0"/>
              </a:rPr>
              <a:t>Bundesnetzagentur</a:t>
            </a:r>
          </a:p>
        </p:txBody>
      </p:sp>
      <p:sp>
        <p:nvSpPr>
          <p:cNvPr id="34820" name="Datumsplatzhalter 4"/>
          <p:cNvSpPr txBox="1">
            <a:spLocks noGrp="1"/>
          </p:cNvSpPr>
          <p:nvPr/>
        </p:nvSpPr>
        <p:spPr bwMode="auto">
          <a:xfrm>
            <a:off x="3884613" y="117475"/>
            <a:ext cx="2784475" cy="379413"/>
          </a:xfrm>
          <a:prstGeom prst="rect">
            <a:avLst/>
          </a:prstGeom>
          <a:noFill/>
          <a:ln w="9525">
            <a:noFill/>
            <a:miter lim="800000"/>
            <a:headEnd/>
            <a:tailEnd/>
          </a:ln>
        </p:spPr>
        <p:txBody>
          <a:bodyPr/>
          <a:lstStyle/>
          <a:p>
            <a:pPr algn="r"/>
            <a:fld id="{D9C07292-F44E-40D6-8BE5-1071D3AEC854}" type="datetime1">
              <a:rPr lang="de-DE" sz="1200">
                <a:cs typeface="Arial" charset="0"/>
              </a:rPr>
              <a:pPr algn="r"/>
              <a:t>14.05.2014</a:t>
            </a:fld>
            <a:endParaRPr lang="de-DE" sz="1200">
              <a:cs typeface="Arial" charset="0"/>
            </a:endParaRPr>
          </a:p>
        </p:txBody>
      </p:sp>
      <p:sp>
        <p:nvSpPr>
          <p:cNvPr id="34821" name="Fußzeilenplatzhalter 5"/>
          <p:cNvSpPr txBox="1">
            <a:spLocks noGrp="1"/>
          </p:cNvSpPr>
          <p:nvPr/>
        </p:nvSpPr>
        <p:spPr bwMode="auto">
          <a:xfrm>
            <a:off x="404813" y="9428163"/>
            <a:ext cx="2566987" cy="381000"/>
          </a:xfrm>
          <a:prstGeom prst="rect">
            <a:avLst/>
          </a:prstGeom>
          <a:noFill/>
          <a:ln w="9525">
            <a:noFill/>
            <a:miter lim="800000"/>
            <a:headEnd/>
            <a:tailEnd/>
          </a:ln>
        </p:spPr>
        <p:txBody>
          <a:bodyPr anchor="b"/>
          <a:lstStyle/>
          <a:p>
            <a:endParaRPr lang="de-DE" sz="1200">
              <a:latin typeface="Calibri" pitchFamily="34" charset="0"/>
            </a:endParaRPr>
          </a:p>
        </p:txBody>
      </p:sp>
      <p:sp>
        <p:nvSpPr>
          <p:cNvPr id="34822" name="Foliennummernplatzhalter 6"/>
          <p:cNvSpPr txBox="1">
            <a:spLocks noGrp="1"/>
          </p:cNvSpPr>
          <p:nvPr/>
        </p:nvSpPr>
        <p:spPr bwMode="auto">
          <a:xfrm>
            <a:off x="3884613" y="9428163"/>
            <a:ext cx="2784475" cy="381000"/>
          </a:xfrm>
          <a:prstGeom prst="rect">
            <a:avLst/>
          </a:prstGeom>
          <a:noFill/>
          <a:ln w="9525">
            <a:noFill/>
            <a:miter lim="800000"/>
            <a:headEnd/>
            <a:tailEnd/>
          </a:ln>
        </p:spPr>
        <p:txBody>
          <a:bodyPr anchor="b"/>
          <a:lstStyle/>
          <a:p>
            <a:pPr algn="r"/>
            <a:fld id="{17296CE1-7FB2-4E1D-B1BC-E4BC6CF8CF72}" type="slidenum">
              <a:rPr lang="de-DE" sz="1200">
                <a:latin typeface="Calibri" pitchFamily="34" charset="0"/>
              </a:rPr>
              <a:pPr algn="r"/>
              <a:t>5</a:t>
            </a:fld>
            <a:endParaRPr lang="de-DE" sz="1200">
              <a:latin typeface="Calibri" pitchFamily="34" charset="0"/>
            </a:endParaRPr>
          </a:p>
        </p:txBody>
      </p:sp>
    </p:spTree>
    <p:extLst>
      <p:ext uri="{BB962C8B-B14F-4D97-AF65-F5344CB8AC3E}">
        <p14:creationId xmlns:p14="http://schemas.microsoft.com/office/powerpoint/2010/main" val="328718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lienbildplatzhalter 1"/>
          <p:cNvSpPr>
            <a:spLocks noGrp="1" noRot="1" noChangeAspect="1" noTextEdit="1"/>
          </p:cNvSpPr>
          <p:nvPr>
            <p:ph type="sldImg"/>
          </p:nvPr>
        </p:nvSpPr>
        <p:spPr bwMode="auto">
          <a:noFill/>
          <a:ln>
            <a:solidFill>
              <a:srgbClr val="000000"/>
            </a:solidFill>
            <a:miter lim="800000"/>
            <a:headEnd/>
            <a:tailEnd/>
          </a:ln>
        </p:spPr>
      </p:sp>
      <p:sp>
        <p:nvSpPr>
          <p:cNvPr id="37890"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mtClean="0">
                <a:solidFill>
                  <a:srgbClr val="000000"/>
                </a:solidFill>
                <a:latin typeface="Arial" charset="0"/>
                <a:cs typeface="Arial" charset="0"/>
              </a:rPr>
              <a:t>Nochwas zum Thema: VNB ungleich VNB</a:t>
            </a:r>
          </a:p>
          <a:p>
            <a:r>
              <a:rPr lang="de-DE" smtClean="0">
                <a:solidFill>
                  <a:srgbClr val="000000"/>
                </a:solidFill>
                <a:latin typeface="Arial" charset="0"/>
                <a:cs typeface="Arial" charset="0"/>
              </a:rPr>
              <a:t>80% der EE-Erzeugung bei 20 Flächenbetreibern </a:t>
            </a:r>
          </a:p>
          <a:p>
            <a:endParaRPr lang="de-DE" smtClean="0">
              <a:solidFill>
                <a:srgbClr val="000000"/>
              </a:solidFill>
              <a:latin typeface="Arial" charset="0"/>
              <a:cs typeface="Arial" charset="0"/>
            </a:endParaRPr>
          </a:p>
          <a:p>
            <a:r>
              <a:rPr lang="de-DE" smtClean="0">
                <a:solidFill>
                  <a:srgbClr val="000000"/>
                </a:solidFill>
                <a:latin typeface="Arial" charset="0"/>
                <a:cs typeface="Arial" charset="0"/>
              </a:rPr>
              <a:t>Netzstrukturdaten 2012</a:t>
            </a:r>
          </a:p>
          <a:p>
            <a:r>
              <a:rPr lang="de-DE" smtClean="0">
                <a:solidFill>
                  <a:srgbClr val="000000"/>
                </a:solidFill>
                <a:latin typeface="Arial" charset="0"/>
                <a:cs typeface="Arial" charset="0"/>
              </a:rPr>
              <a:t>		ÜNB 			VNB 		Summe</a:t>
            </a:r>
          </a:p>
          <a:p>
            <a:r>
              <a:rPr lang="de-DE" smtClean="0">
                <a:solidFill>
                  <a:srgbClr val="000000"/>
                </a:solidFill>
                <a:latin typeface="Arial" charset="0"/>
                <a:cs typeface="Arial" charset="0"/>
              </a:rPr>
              <a:t>Netzbetreiber (Anzahl) 	4 			806 		810</a:t>
            </a:r>
          </a:p>
          <a:p>
            <a:r>
              <a:rPr lang="de-DE" smtClean="0">
                <a:solidFill>
                  <a:srgbClr val="000000"/>
                </a:solidFill>
                <a:latin typeface="Arial" charset="0"/>
                <a:cs typeface="Arial" charset="0"/>
              </a:rPr>
              <a:t>Stromkreislänge (in km) 	34.841 			1.753.290 		1.788.131</a:t>
            </a:r>
          </a:p>
          <a:p>
            <a:r>
              <a:rPr lang="de-DE" smtClean="0">
                <a:solidFill>
                  <a:srgbClr val="000000"/>
                </a:solidFill>
                <a:latin typeface="Arial" charset="0"/>
                <a:cs typeface="Arial" charset="0"/>
              </a:rPr>
              <a:t>davon Höchstspannung 	34.780 			490 		35.270</a:t>
            </a:r>
          </a:p>
          <a:p>
            <a:r>
              <a:rPr lang="de-DE" smtClean="0">
                <a:solidFill>
                  <a:srgbClr val="000000"/>
                </a:solidFill>
                <a:latin typeface="Arial" charset="0"/>
                <a:cs typeface="Arial" charset="0"/>
              </a:rPr>
              <a:t>davon Hochspannung 	61 			95.364 		95.425</a:t>
            </a:r>
          </a:p>
          <a:p>
            <a:r>
              <a:rPr lang="de-DE" smtClean="0">
                <a:solidFill>
                  <a:srgbClr val="000000"/>
                </a:solidFill>
                <a:latin typeface="Arial" charset="0"/>
                <a:cs typeface="Arial" charset="0"/>
              </a:rPr>
              <a:t>davon Mittelspannung 	0 			507.953 		507.953</a:t>
            </a:r>
          </a:p>
          <a:p>
            <a:r>
              <a:rPr lang="de-DE" smtClean="0">
                <a:solidFill>
                  <a:srgbClr val="000000"/>
                </a:solidFill>
                <a:latin typeface="Arial" charset="0"/>
                <a:cs typeface="Arial" charset="0"/>
              </a:rPr>
              <a:t>davon Niederspannung 	0 			1.149.973 		1.149.97</a:t>
            </a:r>
          </a:p>
          <a:p>
            <a:endParaRPr lang="de-DE" smtClean="0">
              <a:solidFill>
                <a:srgbClr val="000000"/>
              </a:solidFill>
              <a:latin typeface="Arial" charset="0"/>
              <a:cs typeface="Arial" charset="0"/>
            </a:endParaRPr>
          </a:p>
          <a:p>
            <a:r>
              <a:rPr lang="de-DE" smtClean="0">
                <a:solidFill>
                  <a:srgbClr val="000000"/>
                </a:solidFill>
                <a:latin typeface="Arial" charset="0"/>
                <a:cs typeface="Arial" charset="0"/>
              </a:rPr>
              <a:t>Es wird sehr intensiv über Netzebenendifferenzierungen nachgedacht, §23 AregV für 110kV Nb eine Antwort darauf.</a:t>
            </a:r>
          </a:p>
          <a:p>
            <a:r>
              <a:rPr lang="de-DE" smtClean="0">
                <a:solidFill>
                  <a:srgbClr val="000000"/>
                </a:solidFill>
                <a:latin typeface="Arial" charset="0"/>
                <a:cs typeface="Arial" charset="0"/>
              </a:rPr>
              <a:t>PV in der Nieder- und Mittelspannung führt zu Spannungshaltungsproblemen, Ausbaubedarf</a:t>
            </a:r>
          </a:p>
          <a:p>
            <a:pPr eaLnBrk="1" hangingPunct="1">
              <a:spcBef>
                <a:spcPct val="0"/>
              </a:spcBef>
            </a:pPr>
            <a:endParaRPr lang="de-DE" smtClean="0">
              <a:latin typeface="Arial" charset="0"/>
              <a:cs typeface="Arial" charset="0"/>
            </a:endParaRPr>
          </a:p>
        </p:txBody>
      </p:sp>
      <p:sp>
        <p:nvSpPr>
          <p:cNvPr id="37891" name="Kopfzeilenplatzhalter 3"/>
          <p:cNvSpPr txBox="1">
            <a:spLocks noGrp="1"/>
          </p:cNvSpPr>
          <p:nvPr/>
        </p:nvSpPr>
        <p:spPr bwMode="auto">
          <a:xfrm>
            <a:off x="404813" y="117475"/>
            <a:ext cx="2566987" cy="379413"/>
          </a:xfrm>
          <a:prstGeom prst="rect">
            <a:avLst/>
          </a:prstGeom>
          <a:noFill/>
          <a:ln w="9525">
            <a:noFill/>
            <a:miter lim="800000"/>
            <a:headEnd/>
            <a:tailEnd/>
          </a:ln>
        </p:spPr>
        <p:txBody>
          <a:bodyPr/>
          <a:lstStyle/>
          <a:p>
            <a:r>
              <a:rPr lang="de-DE" sz="1200">
                <a:cs typeface="Arial" charset="0"/>
              </a:rPr>
              <a:t>Bundesnetzagentur</a:t>
            </a:r>
          </a:p>
        </p:txBody>
      </p:sp>
      <p:sp>
        <p:nvSpPr>
          <p:cNvPr id="37892" name="Datumsplatzhalter 4"/>
          <p:cNvSpPr txBox="1">
            <a:spLocks noGrp="1"/>
          </p:cNvSpPr>
          <p:nvPr/>
        </p:nvSpPr>
        <p:spPr bwMode="auto">
          <a:xfrm>
            <a:off x="3884613" y="117475"/>
            <a:ext cx="2784475" cy="379413"/>
          </a:xfrm>
          <a:prstGeom prst="rect">
            <a:avLst/>
          </a:prstGeom>
          <a:noFill/>
          <a:ln w="9525">
            <a:noFill/>
            <a:miter lim="800000"/>
            <a:headEnd/>
            <a:tailEnd/>
          </a:ln>
        </p:spPr>
        <p:txBody>
          <a:bodyPr/>
          <a:lstStyle/>
          <a:p>
            <a:pPr algn="r"/>
            <a:fld id="{7F6FA282-A046-4C17-97BA-6B0BA9C20F6C}" type="datetime1">
              <a:rPr lang="de-DE" sz="1200">
                <a:cs typeface="Arial" charset="0"/>
              </a:rPr>
              <a:pPr algn="r"/>
              <a:t>14.05.2014</a:t>
            </a:fld>
            <a:endParaRPr lang="de-DE" sz="1200">
              <a:cs typeface="Arial" charset="0"/>
            </a:endParaRPr>
          </a:p>
        </p:txBody>
      </p:sp>
      <p:sp>
        <p:nvSpPr>
          <p:cNvPr id="37893" name="Fußzeilenplatzhalter 5"/>
          <p:cNvSpPr txBox="1">
            <a:spLocks noGrp="1"/>
          </p:cNvSpPr>
          <p:nvPr/>
        </p:nvSpPr>
        <p:spPr bwMode="auto">
          <a:xfrm>
            <a:off x="404813" y="9428163"/>
            <a:ext cx="2566987" cy="381000"/>
          </a:xfrm>
          <a:prstGeom prst="rect">
            <a:avLst/>
          </a:prstGeom>
          <a:noFill/>
          <a:ln w="9525">
            <a:noFill/>
            <a:miter lim="800000"/>
            <a:headEnd/>
            <a:tailEnd/>
          </a:ln>
        </p:spPr>
        <p:txBody>
          <a:bodyPr anchor="b"/>
          <a:lstStyle/>
          <a:p>
            <a:endParaRPr lang="de-DE" sz="1200">
              <a:latin typeface="Calibri" pitchFamily="34" charset="0"/>
            </a:endParaRPr>
          </a:p>
        </p:txBody>
      </p:sp>
      <p:sp>
        <p:nvSpPr>
          <p:cNvPr id="37894" name="Foliennummernplatzhalter 6"/>
          <p:cNvSpPr txBox="1">
            <a:spLocks noGrp="1"/>
          </p:cNvSpPr>
          <p:nvPr/>
        </p:nvSpPr>
        <p:spPr bwMode="auto">
          <a:xfrm>
            <a:off x="3884613" y="9428163"/>
            <a:ext cx="2784475" cy="381000"/>
          </a:xfrm>
          <a:prstGeom prst="rect">
            <a:avLst/>
          </a:prstGeom>
          <a:noFill/>
          <a:ln w="9525">
            <a:noFill/>
            <a:miter lim="800000"/>
            <a:headEnd/>
            <a:tailEnd/>
          </a:ln>
        </p:spPr>
        <p:txBody>
          <a:bodyPr anchor="b"/>
          <a:lstStyle/>
          <a:p>
            <a:pPr algn="r"/>
            <a:fld id="{68262DFD-0FC7-444C-9BEA-1D733EF54753}" type="slidenum">
              <a:rPr lang="de-DE" sz="1200">
                <a:latin typeface="Calibri" pitchFamily="34" charset="0"/>
              </a:rPr>
              <a:pPr algn="r"/>
              <a:t>7</a:t>
            </a:fld>
            <a:endParaRPr lang="de-DE" sz="1200">
              <a:latin typeface="Calibri" pitchFamily="34" charset="0"/>
            </a:endParaRPr>
          </a:p>
        </p:txBody>
      </p:sp>
    </p:spTree>
    <p:extLst>
      <p:ext uri="{BB962C8B-B14F-4D97-AF65-F5344CB8AC3E}">
        <p14:creationId xmlns:p14="http://schemas.microsoft.com/office/powerpoint/2010/main" val="1893942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Folienbildplatzhalter 1"/>
          <p:cNvSpPr>
            <a:spLocks noGrp="1" noRot="1" noChangeAspect="1" noTextEdit="1"/>
          </p:cNvSpPr>
          <p:nvPr>
            <p:ph type="sldImg"/>
          </p:nvPr>
        </p:nvSpPr>
        <p:spPr bwMode="auto">
          <a:noFill/>
          <a:ln>
            <a:solidFill>
              <a:srgbClr val="000000"/>
            </a:solidFill>
            <a:miter lim="800000"/>
            <a:headEnd/>
            <a:tailEnd/>
          </a:ln>
        </p:spPr>
      </p:sp>
      <p:sp>
        <p:nvSpPr>
          <p:cNvPr id="6553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smtClean="0">
                <a:latin typeface="Arial" charset="0"/>
                <a:cs typeface="Arial" charset="0"/>
              </a:rPr>
              <a:t>Dieses Bild beschreibt viele aktuelle Herausforderungen:</a:t>
            </a:r>
          </a:p>
          <a:p>
            <a:pPr eaLnBrk="1" hangingPunct="1">
              <a:spcBef>
                <a:spcPct val="0"/>
              </a:spcBef>
            </a:pPr>
            <a:r>
              <a:rPr lang="de-DE" smtClean="0">
                <a:latin typeface="Arial" charset="0"/>
                <a:cs typeface="Arial" charset="0"/>
              </a:rPr>
              <a:t>Gesamtsummer angeschlossener dargebotsabhängiger EE Erzeugung: 74 GW</a:t>
            </a:r>
          </a:p>
          <a:p>
            <a:pPr eaLnBrk="1" hangingPunct="1">
              <a:spcBef>
                <a:spcPct val="0"/>
              </a:spcBef>
            </a:pPr>
            <a:r>
              <a:rPr lang="de-DE" smtClean="0">
                <a:latin typeface="Arial" charset="0"/>
                <a:cs typeface="Arial" charset="0"/>
              </a:rPr>
              <a:t>Anschluss erfolgt in hohem Maße in der Verteilerebene</a:t>
            </a:r>
          </a:p>
          <a:p>
            <a:pPr eaLnBrk="1" hangingPunct="1">
              <a:spcBef>
                <a:spcPct val="0"/>
              </a:spcBef>
            </a:pPr>
            <a:r>
              <a:rPr lang="de-DE" smtClean="0">
                <a:latin typeface="Arial" charset="0"/>
                <a:cs typeface="Arial" charset="0"/>
              </a:rPr>
              <a:t>Verteilerebene ist nicht gleich Verteilerebene: </a:t>
            </a:r>
          </a:p>
          <a:p>
            <a:pPr eaLnBrk="1" hangingPunct="1">
              <a:spcBef>
                <a:spcPct val="0"/>
              </a:spcBef>
            </a:pPr>
            <a:endParaRPr lang="de-DE" smtClean="0">
              <a:latin typeface="Arial" charset="0"/>
              <a:cs typeface="Arial" charset="0"/>
            </a:endParaRPr>
          </a:p>
          <a:p>
            <a:pPr eaLnBrk="1" hangingPunct="1">
              <a:spcBef>
                <a:spcPct val="0"/>
              </a:spcBef>
            </a:pPr>
            <a:endParaRPr lang="de-DE" smtClean="0">
              <a:latin typeface="Arial" charset="0"/>
              <a:cs typeface="Arial" charset="0"/>
            </a:endParaRPr>
          </a:p>
        </p:txBody>
      </p:sp>
      <p:sp>
        <p:nvSpPr>
          <p:cNvPr id="65539" name="Kopfzeilenplatzhalter 3"/>
          <p:cNvSpPr txBox="1">
            <a:spLocks noGrp="1"/>
          </p:cNvSpPr>
          <p:nvPr/>
        </p:nvSpPr>
        <p:spPr bwMode="auto">
          <a:xfrm>
            <a:off x="404813" y="117475"/>
            <a:ext cx="2566987" cy="379413"/>
          </a:xfrm>
          <a:prstGeom prst="rect">
            <a:avLst/>
          </a:prstGeom>
          <a:noFill/>
          <a:ln w="9525">
            <a:noFill/>
            <a:miter lim="800000"/>
            <a:headEnd/>
            <a:tailEnd/>
          </a:ln>
        </p:spPr>
        <p:txBody>
          <a:bodyPr/>
          <a:lstStyle/>
          <a:p>
            <a:r>
              <a:rPr lang="de-DE" sz="1200">
                <a:cs typeface="Arial" charset="0"/>
              </a:rPr>
              <a:t>Bundesnetzagentur</a:t>
            </a:r>
          </a:p>
        </p:txBody>
      </p:sp>
      <p:sp>
        <p:nvSpPr>
          <p:cNvPr id="65540" name="Datumsplatzhalter 4"/>
          <p:cNvSpPr txBox="1">
            <a:spLocks noGrp="1"/>
          </p:cNvSpPr>
          <p:nvPr/>
        </p:nvSpPr>
        <p:spPr bwMode="auto">
          <a:xfrm>
            <a:off x="3884613" y="117475"/>
            <a:ext cx="2784475" cy="379413"/>
          </a:xfrm>
          <a:prstGeom prst="rect">
            <a:avLst/>
          </a:prstGeom>
          <a:noFill/>
          <a:ln w="9525">
            <a:noFill/>
            <a:miter lim="800000"/>
            <a:headEnd/>
            <a:tailEnd/>
          </a:ln>
        </p:spPr>
        <p:txBody>
          <a:bodyPr/>
          <a:lstStyle/>
          <a:p>
            <a:pPr algn="r"/>
            <a:fld id="{6CD3579C-7FB8-4721-ABC7-B436FE850DB2}" type="datetime1">
              <a:rPr lang="de-DE" sz="1200">
                <a:cs typeface="Arial" charset="0"/>
              </a:rPr>
              <a:pPr algn="r"/>
              <a:t>14.05.2014</a:t>
            </a:fld>
            <a:endParaRPr lang="de-DE" sz="1200">
              <a:cs typeface="Arial" charset="0"/>
            </a:endParaRPr>
          </a:p>
        </p:txBody>
      </p:sp>
      <p:sp>
        <p:nvSpPr>
          <p:cNvPr id="65541" name="Fußzeilenplatzhalter 5"/>
          <p:cNvSpPr txBox="1">
            <a:spLocks noGrp="1"/>
          </p:cNvSpPr>
          <p:nvPr/>
        </p:nvSpPr>
        <p:spPr bwMode="auto">
          <a:xfrm>
            <a:off x="404813" y="9428163"/>
            <a:ext cx="2566987" cy="381000"/>
          </a:xfrm>
          <a:prstGeom prst="rect">
            <a:avLst/>
          </a:prstGeom>
          <a:noFill/>
          <a:ln w="9525">
            <a:noFill/>
            <a:miter lim="800000"/>
            <a:headEnd/>
            <a:tailEnd/>
          </a:ln>
        </p:spPr>
        <p:txBody>
          <a:bodyPr anchor="b"/>
          <a:lstStyle/>
          <a:p>
            <a:endParaRPr lang="de-DE" sz="1200">
              <a:latin typeface="Calibri" pitchFamily="34" charset="0"/>
            </a:endParaRPr>
          </a:p>
        </p:txBody>
      </p:sp>
      <p:sp>
        <p:nvSpPr>
          <p:cNvPr id="65542" name="Foliennummernplatzhalter 6"/>
          <p:cNvSpPr txBox="1">
            <a:spLocks noGrp="1"/>
          </p:cNvSpPr>
          <p:nvPr/>
        </p:nvSpPr>
        <p:spPr bwMode="auto">
          <a:xfrm>
            <a:off x="3884613" y="9428163"/>
            <a:ext cx="2784475" cy="381000"/>
          </a:xfrm>
          <a:prstGeom prst="rect">
            <a:avLst/>
          </a:prstGeom>
          <a:noFill/>
          <a:ln w="9525">
            <a:noFill/>
            <a:miter lim="800000"/>
            <a:headEnd/>
            <a:tailEnd/>
          </a:ln>
        </p:spPr>
        <p:txBody>
          <a:bodyPr anchor="b"/>
          <a:lstStyle/>
          <a:p>
            <a:pPr algn="r"/>
            <a:fld id="{3F6B51A0-2620-4AB2-AED6-A56A936BF24C}" type="slidenum">
              <a:rPr lang="de-DE" sz="1200">
                <a:latin typeface="Calibri" pitchFamily="34" charset="0"/>
              </a:rPr>
              <a:pPr algn="r"/>
              <a:t>8</a:t>
            </a:fld>
            <a:endParaRPr lang="de-DE" sz="1200">
              <a:latin typeface="Calibri" pitchFamily="34" charset="0"/>
            </a:endParaRPr>
          </a:p>
        </p:txBody>
      </p:sp>
    </p:spTree>
    <p:extLst>
      <p:ext uri="{BB962C8B-B14F-4D97-AF65-F5344CB8AC3E}">
        <p14:creationId xmlns:p14="http://schemas.microsoft.com/office/powerpoint/2010/main" val="4012957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417DBE"/>
        </a:solidFill>
        <a:effectLst/>
      </p:bgPr>
    </p:bg>
    <p:spTree>
      <p:nvGrpSpPr>
        <p:cNvPr id="1" name=""/>
        <p:cNvGrpSpPr/>
        <p:nvPr/>
      </p:nvGrpSpPr>
      <p:grpSpPr>
        <a:xfrm>
          <a:off x="0" y="0"/>
          <a:ext cx="0" cy="0"/>
          <a:chOff x="0" y="0"/>
          <a:chExt cx="0" cy="0"/>
        </a:xfrm>
      </p:grpSpPr>
      <p:sp>
        <p:nvSpPr>
          <p:cNvPr id="4" name="Eine Ecke des Rechtecks schneiden 3"/>
          <p:cNvSpPr/>
          <p:nvPr/>
        </p:nvSpPr>
        <p:spPr>
          <a:xfrm>
            <a:off x="179388" y="179388"/>
            <a:ext cx="8785225" cy="4679950"/>
          </a:xfrm>
          <a:prstGeom prst="snip1Rect">
            <a:avLst>
              <a:gd name="adj" fmla="val 529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de-DE" dirty="0">
              <a:solidFill>
                <a:srgbClr val="4A96CD"/>
              </a:solidFill>
            </a:endParaRPr>
          </a:p>
        </p:txBody>
      </p:sp>
      <p:sp>
        <p:nvSpPr>
          <p:cNvPr id="5" name="URL"/>
          <p:cNvSpPr txBox="1">
            <a:spLocks noChangeArrowheads="1"/>
          </p:cNvSpPr>
          <p:nvPr/>
        </p:nvSpPr>
        <p:spPr bwMode="auto">
          <a:xfrm>
            <a:off x="2843213" y="6323013"/>
            <a:ext cx="3757612" cy="274637"/>
          </a:xfrm>
          <a:prstGeom prst="rect">
            <a:avLst/>
          </a:prstGeom>
          <a:noFill/>
          <a:ln>
            <a:noFill/>
          </a:ln>
          <a:extLst/>
        </p:spPr>
        <p:txBody>
          <a:bodyPr>
            <a:spAutoFit/>
          </a:bodyPr>
          <a:lstStyle>
            <a:lvl1pPr>
              <a:spcBef>
                <a:spcPct val="20000"/>
              </a:spcBef>
              <a:buClr>
                <a:srgbClr val="BBC6D6"/>
              </a:buClr>
              <a:buSzPct val="80000"/>
              <a:buFont typeface="Wingdings" pitchFamily="2" charset="2"/>
              <a:defRPr>
                <a:solidFill>
                  <a:schemeClr val="tx1"/>
                </a:solidFill>
                <a:latin typeface="Arial Narrow" pitchFamily="34" charset="0"/>
              </a:defRPr>
            </a:lvl1pPr>
            <a:lvl2pPr marL="742950" indent="-285750">
              <a:spcBef>
                <a:spcPct val="20000"/>
              </a:spcBef>
              <a:buClr>
                <a:srgbClr val="BBC6D6"/>
              </a:buClr>
              <a:buSzPct val="80000"/>
              <a:buFont typeface="Wingdings" pitchFamily="2" charset="2"/>
              <a:defRPr>
                <a:solidFill>
                  <a:schemeClr val="tx1"/>
                </a:solidFill>
                <a:latin typeface="Arial Narrow" pitchFamily="34" charset="0"/>
              </a:defRPr>
            </a:lvl2pPr>
            <a:lvl3pPr marL="1143000" indent="-228600">
              <a:spcBef>
                <a:spcPct val="20000"/>
              </a:spcBef>
              <a:buClr>
                <a:srgbClr val="BBC6D6"/>
              </a:buClr>
              <a:buSzPct val="80000"/>
              <a:buFont typeface="Wingdings" pitchFamily="2" charset="2"/>
              <a:defRPr>
                <a:solidFill>
                  <a:schemeClr val="tx1"/>
                </a:solidFill>
                <a:latin typeface="Arial Narrow" pitchFamily="34" charset="0"/>
              </a:defRPr>
            </a:lvl3pPr>
            <a:lvl4pPr marL="1600200" indent="-228600">
              <a:spcBef>
                <a:spcPct val="20000"/>
              </a:spcBef>
              <a:buClr>
                <a:srgbClr val="BBC6D6"/>
              </a:buClr>
              <a:buSzPct val="80000"/>
              <a:buFont typeface="Wingdings" pitchFamily="2" charset="2"/>
              <a:defRPr>
                <a:solidFill>
                  <a:schemeClr val="tx1"/>
                </a:solidFill>
                <a:latin typeface="Arial Narrow" pitchFamily="34" charset="0"/>
              </a:defRPr>
            </a:lvl4pPr>
            <a:lvl5pPr marL="2057400" indent="-228600">
              <a:spcBef>
                <a:spcPct val="20000"/>
              </a:spcBef>
              <a:buClr>
                <a:srgbClr val="BBC6D6"/>
              </a:buClr>
              <a:buSzPct val="80000"/>
              <a:buFont typeface="Wingdings" pitchFamily="2" charset="2"/>
              <a:defRPr>
                <a:solidFill>
                  <a:schemeClr val="tx1"/>
                </a:solidFill>
                <a:latin typeface="Arial Narrow" pitchFamily="34" charset="0"/>
              </a:defRPr>
            </a:lvl5pPr>
            <a:lvl6pPr marL="2514600" indent="-228600" eaLnBrk="0" fontAlgn="base" hangingPunct="0">
              <a:spcBef>
                <a:spcPct val="20000"/>
              </a:spcBef>
              <a:spcAft>
                <a:spcPct val="0"/>
              </a:spcAft>
              <a:buClr>
                <a:srgbClr val="BBC6D6"/>
              </a:buClr>
              <a:buSzPct val="80000"/>
              <a:buFont typeface="Wingdings" pitchFamily="2" charset="2"/>
              <a:defRPr>
                <a:solidFill>
                  <a:schemeClr val="tx1"/>
                </a:solidFill>
                <a:latin typeface="Arial Narrow" pitchFamily="34" charset="0"/>
              </a:defRPr>
            </a:lvl6pPr>
            <a:lvl7pPr marL="2971800" indent="-228600" eaLnBrk="0" fontAlgn="base" hangingPunct="0">
              <a:spcBef>
                <a:spcPct val="20000"/>
              </a:spcBef>
              <a:spcAft>
                <a:spcPct val="0"/>
              </a:spcAft>
              <a:buClr>
                <a:srgbClr val="BBC6D6"/>
              </a:buClr>
              <a:buSzPct val="80000"/>
              <a:buFont typeface="Wingdings" pitchFamily="2" charset="2"/>
              <a:defRPr>
                <a:solidFill>
                  <a:schemeClr val="tx1"/>
                </a:solidFill>
                <a:latin typeface="Arial Narrow" pitchFamily="34" charset="0"/>
              </a:defRPr>
            </a:lvl7pPr>
            <a:lvl8pPr marL="3429000" indent="-228600" eaLnBrk="0" fontAlgn="base" hangingPunct="0">
              <a:spcBef>
                <a:spcPct val="20000"/>
              </a:spcBef>
              <a:spcAft>
                <a:spcPct val="0"/>
              </a:spcAft>
              <a:buClr>
                <a:srgbClr val="BBC6D6"/>
              </a:buClr>
              <a:buSzPct val="80000"/>
              <a:buFont typeface="Wingdings" pitchFamily="2" charset="2"/>
              <a:defRPr>
                <a:solidFill>
                  <a:schemeClr val="tx1"/>
                </a:solidFill>
                <a:latin typeface="Arial Narrow" pitchFamily="34" charset="0"/>
              </a:defRPr>
            </a:lvl8pPr>
            <a:lvl9pPr marL="3886200" indent="-228600" eaLnBrk="0" fontAlgn="base" hangingPunct="0">
              <a:spcBef>
                <a:spcPct val="20000"/>
              </a:spcBef>
              <a:spcAft>
                <a:spcPct val="0"/>
              </a:spcAft>
              <a:buClr>
                <a:srgbClr val="BBC6D6"/>
              </a:buClr>
              <a:buSzPct val="80000"/>
              <a:buFont typeface="Wingdings" pitchFamily="2" charset="2"/>
              <a:defRPr>
                <a:solidFill>
                  <a:schemeClr val="tx1"/>
                </a:solidFill>
                <a:latin typeface="Arial Narrow" pitchFamily="34" charset="0"/>
              </a:defRPr>
            </a:lvl9pPr>
          </a:lstStyle>
          <a:p>
            <a:pPr fontAlgn="auto">
              <a:spcBef>
                <a:spcPct val="50000"/>
              </a:spcBef>
              <a:spcAft>
                <a:spcPts val="0"/>
              </a:spcAft>
              <a:buClrTx/>
              <a:buSzTx/>
              <a:buFontTx/>
              <a:buNone/>
              <a:defRPr/>
            </a:pPr>
            <a:r>
              <a:rPr lang="de-DE" sz="1200" smtClean="0">
                <a:solidFill>
                  <a:schemeClr val="bg1"/>
                </a:solidFill>
                <a:latin typeface="Verdana" pitchFamily="34" charset="0"/>
                <a:ea typeface="ＭＳ Ｐゴシック" pitchFamily="1" charset="-128"/>
              </a:rPr>
              <a:t>www.bundesnetzagentur.de</a:t>
            </a:r>
          </a:p>
        </p:txBody>
      </p:sp>
      <p:pic>
        <p:nvPicPr>
          <p:cNvPr id="6" name="PiktogrammBahn" descr="BNetzA_Icon_Eisenbahn_CMYK.eps"/>
          <p:cNvPicPr>
            <a:picLocks noChangeAspect="1"/>
          </p:cNvPicPr>
          <p:nvPr/>
        </p:nvPicPr>
        <p:blipFill>
          <a:blip r:embed="rId2"/>
          <a:srcRect/>
          <a:stretch>
            <a:fillRect/>
          </a:stretch>
        </p:blipFill>
        <p:spPr bwMode="auto">
          <a:xfrm>
            <a:off x="2266950" y="6283325"/>
            <a:ext cx="360363" cy="360363"/>
          </a:xfrm>
          <a:prstGeom prst="rect">
            <a:avLst/>
          </a:prstGeom>
          <a:noFill/>
          <a:ln w="9525">
            <a:noFill/>
            <a:miter lim="800000"/>
            <a:headEnd/>
            <a:tailEnd/>
          </a:ln>
        </p:spPr>
      </p:pic>
      <p:pic>
        <p:nvPicPr>
          <p:cNvPr id="7" name="PiktogrammEnergie" descr="BNetzA_Icon_Energie_CMYK.eps"/>
          <p:cNvPicPr>
            <a:picLocks noChangeAspect="1"/>
          </p:cNvPicPr>
          <p:nvPr/>
        </p:nvPicPr>
        <p:blipFill>
          <a:blip r:embed="rId3"/>
          <a:srcRect/>
          <a:stretch>
            <a:fillRect/>
          </a:stretch>
        </p:blipFill>
        <p:spPr bwMode="auto">
          <a:xfrm>
            <a:off x="823913" y="6283325"/>
            <a:ext cx="360362" cy="360363"/>
          </a:xfrm>
          <a:prstGeom prst="rect">
            <a:avLst/>
          </a:prstGeom>
          <a:noFill/>
          <a:ln w="9525">
            <a:noFill/>
            <a:miter lim="800000"/>
            <a:headEnd/>
            <a:tailEnd/>
          </a:ln>
        </p:spPr>
      </p:pic>
      <p:pic>
        <p:nvPicPr>
          <p:cNvPr id="8" name="PiktogrammBrief" descr="BNetzA_Icon_Post_CMYK.eps"/>
          <p:cNvPicPr>
            <a:picLocks noChangeAspect="1"/>
          </p:cNvPicPr>
          <p:nvPr/>
        </p:nvPicPr>
        <p:blipFill>
          <a:blip r:embed="rId4"/>
          <a:srcRect/>
          <a:stretch>
            <a:fillRect/>
          </a:stretch>
        </p:blipFill>
        <p:spPr bwMode="auto">
          <a:xfrm>
            <a:off x="1781175" y="6283325"/>
            <a:ext cx="360363" cy="360363"/>
          </a:xfrm>
          <a:prstGeom prst="rect">
            <a:avLst/>
          </a:prstGeom>
          <a:noFill/>
          <a:ln w="9525">
            <a:noFill/>
            <a:miter lim="800000"/>
            <a:headEnd/>
            <a:tailEnd/>
          </a:ln>
        </p:spPr>
      </p:pic>
      <p:pic>
        <p:nvPicPr>
          <p:cNvPr id="9" name="PiktogrammTelefon" descr="BNetzA_Icon_Telekom_CMYK.eps"/>
          <p:cNvPicPr>
            <a:picLocks noChangeAspect="1"/>
          </p:cNvPicPr>
          <p:nvPr/>
        </p:nvPicPr>
        <p:blipFill>
          <a:blip r:embed="rId5"/>
          <a:srcRect/>
          <a:stretch>
            <a:fillRect/>
          </a:stretch>
        </p:blipFill>
        <p:spPr bwMode="auto">
          <a:xfrm>
            <a:off x="1303338" y="6283325"/>
            <a:ext cx="360362" cy="360363"/>
          </a:xfrm>
          <a:prstGeom prst="rect">
            <a:avLst/>
          </a:prstGeom>
          <a:noFill/>
          <a:ln w="9525">
            <a:noFill/>
            <a:miter lim="800000"/>
            <a:headEnd/>
            <a:tailEnd/>
          </a:ln>
        </p:spPr>
      </p:pic>
      <p:pic>
        <p:nvPicPr>
          <p:cNvPr id="10" name="Logo" descr="BnetzA_DTP_CMYK_de"/>
          <p:cNvPicPr>
            <a:picLocks noChangeAspect="1" noChangeArrowheads="1"/>
          </p:cNvPicPr>
          <p:nvPr/>
        </p:nvPicPr>
        <p:blipFill>
          <a:blip r:embed="rId6"/>
          <a:srcRect/>
          <a:stretch>
            <a:fillRect/>
          </a:stretch>
        </p:blipFill>
        <p:spPr bwMode="auto">
          <a:xfrm>
            <a:off x="277813" y="265113"/>
            <a:ext cx="1843087" cy="1098550"/>
          </a:xfrm>
          <a:prstGeom prst="rect">
            <a:avLst/>
          </a:prstGeom>
          <a:noFill/>
          <a:ln w="9525">
            <a:noFill/>
            <a:miter lim="800000"/>
            <a:headEnd/>
            <a:tailEnd/>
          </a:ln>
        </p:spPr>
      </p:pic>
      <p:sp>
        <p:nvSpPr>
          <p:cNvPr id="30725" name="Vortragsangaben"/>
          <p:cNvSpPr>
            <a:spLocks noGrp="1" noChangeArrowheads="1"/>
          </p:cNvSpPr>
          <p:nvPr>
            <p:ph type="subTitle" idx="1"/>
          </p:nvPr>
        </p:nvSpPr>
        <p:spPr>
          <a:xfrm>
            <a:off x="717550" y="3571875"/>
            <a:ext cx="8069263" cy="1087438"/>
          </a:xfrm>
        </p:spPr>
        <p:txBody>
          <a:bodyPr anchor="ctr"/>
          <a:lstStyle>
            <a:lvl1pPr marL="0" indent="0">
              <a:buFont typeface="Wingdings" pitchFamily="2" charset="2"/>
              <a:buNone/>
              <a:defRPr sz="2000" smtClean="0"/>
            </a:lvl1pPr>
          </a:lstStyle>
          <a:p>
            <a:pPr lvl="0"/>
            <a:r>
              <a:rPr lang="de-DE" noProof="0" smtClean="0"/>
              <a:t>Formatvorlage des Untertitelmasters durch Klicken bearbeiten</a:t>
            </a:r>
          </a:p>
        </p:txBody>
      </p:sp>
      <p:sp>
        <p:nvSpPr>
          <p:cNvPr id="30766" name="Vortragstitel"/>
          <p:cNvSpPr>
            <a:spLocks noGrp="1" noChangeArrowheads="1"/>
          </p:cNvSpPr>
          <p:nvPr>
            <p:ph type="ctrTitle" sz="quarter"/>
          </p:nvPr>
        </p:nvSpPr>
        <p:spPr>
          <a:xfrm>
            <a:off x="717550" y="2060575"/>
            <a:ext cx="8069263" cy="1477963"/>
          </a:xfrm>
        </p:spPr>
        <p:txBody>
          <a:bodyPr tIns="45720" bIns="45720"/>
          <a:lstStyle>
            <a:lvl1pPr>
              <a:defRPr sz="3500" smtClean="0">
                <a:solidFill>
                  <a:schemeClr val="tx1"/>
                </a:solidFill>
              </a:defRPr>
            </a:lvl1pPr>
          </a:lstStyle>
          <a:p>
            <a:pPr lvl="0"/>
            <a:r>
              <a:rPr lang="de-DE" noProof="0" smtClean="0"/>
              <a:t>Titelmasterformat durch Klicken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marL="0" indent="0">
              <a:tabLst/>
              <a:defRPr/>
            </a:lvl1pPr>
            <a:lvl2pPr marL="268288" indent="0">
              <a:tabLst/>
              <a:defRPr/>
            </a:lvl2pPr>
            <a:lvl3pPr marL="627063" indent="-3175">
              <a:tabLst/>
              <a:defRPr/>
            </a:lvl3pPr>
            <a:lvl4pPr marL="990600" indent="-1588">
              <a:tabLst/>
              <a:defRPr/>
            </a:lvl4pPr>
            <a:lvl5pPr marL="1343025" indent="1588">
              <a:tabLst/>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13"/>
          <p:cNvSpPr>
            <a:spLocks noGrp="1" noChangeArrowheads="1"/>
          </p:cNvSpPr>
          <p:nvPr>
            <p:ph type="ftr" sz="quarter" idx="10"/>
          </p:nvPr>
        </p:nvSpPr>
        <p:spPr/>
        <p:txBody>
          <a:bodyPr/>
          <a:lstStyle>
            <a:lvl1pPr eaLnBrk="1" hangingPunct="1">
              <a:spcBef>
                <a:spcPct val="0"/>
              </a:spcBef>
              <a:defRPr sz="1000">
                <a:latin typeface="Verdana" pitchFamily="34" charset="0"/>
                <a:ea typeface="Verdana" pitchFamily="34" charset="0"/>
                <a:cs typeface="Verdana" pitchFamily="34" charset="0"/>
              </a:defRPr>
            </a:lvl1pPr>
          </a:lstStyle>
          <a:p>
            <a:pPr>
              <a:defRPr/>
            </a:pPr>
            <a:r>
              <a:t>Vorname Name | Veranstaltung | © Bundesnetzagentur</a:t>
            </a:r>
            <a:endParaRPr dirty="0"/>
          </a:p>
        </p:txBody>
      </p:sp>
      <p:sp>
        <p:nvSpPr>
          <p:cNvPr id="5" name="Rectangle 14"/>
          <p:cNvSpPr>
            <a:spLocks noGrp="1" noChangeArrowheads="1"/>
          </p:cNvSpPr>
          <p:nvPr>
            <p:ph type="sldNum" sz="quarter" idx="11"/>
          </p:nvPr>
        </p:nvSpPr>
        <p:spPr/>
        <p:txBody>
          <a:bodyPr/>
          <a:lstStyle>
            <a:lvl1pPr algn="r" eaLnBrk="1" hangingPunct="1">
              <a:spcBef>
                <a:spcPct val="0"/>
              </a:spcBef>
              <a:defRPr sz="1400">
                <a:latin typeface="Verdana" pitchFamily="34" charset="0"/>
                <a:ea typeface="Verdana" pitchFamily="34" charset="0"/>
                <a:cs typeface="Verdana" pitchFamily="34" charset="0"/>
              </a:defRPr>
            </a:lvl1pPr>
          </a:lstStyle>
          <a:p>
            <a:pPr>
              <a:defRPr/>
            </a:pPr>
            <a:fld id="{BDF0C98C-D2B6-467E-921D-08FB76E388B7}" type="slidenum">
              <a:rPr lang="de-DE"/>
              <a:pPr>
                <a:defRPr/>
              </a:pPr>
              <a:t>‹Nr.›</a:t>
            </a:fld>
            <a:endParaRPr lang="de-DE" dirty="0"/>
          </a:p>
        </p:txBody>
      </p:sp>
      <p:sp>
        <p:nvSpPr>
          <p:cNvPr id="6" name="Rectangle 66"/>
          <p:cNvSpPr>
            <a:spLocks noGrp="1" noChangeArrowheads="1"/>
          </p:cNvSpPr>
          <p:nvPr>
            <p:ph type="dt" sz="half" idx="12"/>
          </p:nvPr>
        </p:nvSpPr>
        <p:spPr/>
        <p:txBody>
          <a:bodyPr/>
          <a:lstStyle>
            <a:lvl1pPr algn="r">
              <a:spcBef>
                <a:spcPct val="20000"/>
              </a:spcBef>
              <a:buClr>
                <a:srgbClr val="BBC6D6"/>
              </a:buClr>
              <a:buSzPct val="80000"/>
              <a:buFont typeface="Wingdings" pitchFamily="2" charset="2"/>
              <a:buNone/>
              <a:defRPr sz="1000">
                <a:latin typeface="Verdana" pitchFamily="34" charset="0"/>
                <a:ea typeface="Verdana" pitchFamily="34" charset="0"/>
                <a:cs typeface="Verdana" pitchFamily="34" charset="0"/>
              </a:defRPr>
            </a:lvl1pPr>
          </a:lstStyle>
          <a:p>
            <a:pPr>
              <a:defRPr/>
            </a:pPr>
            <a:fld id="{8686F969-B8F9-4FD0-8C06-D7684337B0CD}" type="datetime1">
              <a:rPr lang="de-DE"/>
              <a:pPr>
                <a:defRPr/>
              </a:pPr>
              <a:t>14.05.2014</a:t>
            </a:fld>
            <a:endParaRPr lang="de-DE"/>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3"/>
          <p:cNvSpPr>
            <a:spLocks noGrp="1" noChangeArrowheads="1"/>
          </p:cNvSpPr>
          <p:nvPr>
            <p:ph type="ftr" sz="quarter" idx="10"/>
          </p:nvPr>
        </p:nvSpPr>
        <p:spPr/>
        <p:txBody>
          <a:bodyPr/>
          <a:lstStyle>
            <a:lvl1pPr eaLnBrk="1" hangingPunct="1">
              <a:spcBef>
                <a:spcPct val="0"/>
              </a:spcBef>
              <a:defRPr lang="en-US" sz="1000"/>
            </a:lvl1pPr>
          </a:lstStyle>
          <a:p>
            <a:pPr>
              <a:defRPr/>
            </a:pPr>
            <a:r>
              <a:rPr lang="de-DE"/>
              <a:t>Vorname Name | Veranstaltung | © Bundesnetzagentur</a:t>
            </a:r>
          </a:p>
        </p:txBody>
      </p:sp>
      <p:sp>
        <p:nvSpPr>
          <p:cNvPr id="5" name="Rectangle 14"/>
          <p:cNvSpPr>
            <a:spLocks noGrp="1" noChangeArrowheads="1"/>
          </p:cNvSpPr>
          <p:nvPr>
            <p:ph type="sldNum" sz="quarter" idx="11"/>
          </p:nvPr>
        </p:nvSpPr>
        <p:spPr/>
        <p:txBody>
          <a:bodyPr/>
          <a:lstStyle>
            <a:lvl1pPr algn="r" eaLnBrk="1" hangingPunct="1">
              <a:spcBef>
                <a:spcPct val="0"/>
              </a:spcBef>
              <a:defRPr sz="1400">
                <a:latin typeface="Verdana" pitchFamily="34" charset="0"/>
                <a:ea typeface="Verdana" pitchFamily="34" charset="0"/>
                <a:cs typeface="Verdana" pitchFamily="34" charset="0"/>
              </a:defRPr>
            </a:lvl1pPr>
          </a:lstStyle>
          <a:p>
            <a:pPr>
              <a:defRPr/>
            </a:pPr>
            <a:fld id="{4B2E86C7-4524-44D0-ADEE-7410930916B3}" type="slidenum">
              <a:rPr lang="de-DE"/>
              <a:pPr>
                <a:defRPr/>
              </a:pPr>
              <a:t>‹Nr.›</a:t>
            </a:fld>
            <a:endParaRPr lang="de-DE" dirty="0"/>
          </a:p>
        </p:txBody>
      </p:sp>
      <p:sp>
        <p:nvSpPr>
          <p:cNvPr id="6" name="Rectangle 66"/>
          <p:cNvSpPr>
            <a:spLocks noGrp="1" noChangeArrowheads="1"/>
          </p:cNvSpPr>
          <p:nvPr>
            <p:ph type="dt" sz="half" idx="12"/>
          </p:nvPr>
        </p:nvSpPr>
        <p:spPr/>
        <p:txBody>
          <a:bodyPr/>
          <a:lstStyle>
            <a:lvl1pPr algn="r">
              <a:spcBef>
                <a:spcPct val="20000"/>
              </a:spcBef>
              <a:buClr>
                <a:srgbClr val="BBC6D6"/>
              </a:buClr>
              <a:buSzPct val="80000"/>
              <a:buFont typeface="Wingdings" pitchFamily="2" charset="2"/>
              <a:buNone/>
              <a:defRPr sz="1000">
                <a:latin typeface="Verdana" pitchFamily="34" charset="0"/>
                <a:ea typeface="Verdana" pitchFamily="34" charset="0"/>
                <a:cs typeface="Verdana" pitchFamily="34" charset="0"/>
              </a:defRPr>
            </a:lvl1pPr>
          </a:lstStyle>
          <a:p>
            <a:pPr>
              <a:defRPr/>
            </a:pPr>
            <a:fld id="{2405991E-80E4-4A2D-BB5D-5762461743F6}" type="datetime1">
              <a:rPr lang="de-DE"/>
              <a:pPr>
                <a:defRPr/>
              </a:pPr>
              <a:t>14.05.2014</a:t>
            </a:fld>
            <a:endParaRPr lang="de-DE"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solidFill>
                  <a:schemeClr val="tx1"/>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a:defRPr i="1">
                <a:solidFill>
                  <a:schemeClr val="accent2"/>
                </a:solidFill>
              </a:defRPr>
            </a:lvl1pPr>
            <a:lvl2pPr>
              <a:defRPr i="1">
                <a:solidFill>
                  <a:schemeClr val="accent2"/>
                </a:solidFill>
              </a:defRPr>
            </a:lvl2pPr>
            <a:lvl3pPr>
              <a:defRPr i="1">
                <a:solidFill>
                  <a:schemeClr val="accent2"/>
                </a:solidFill>
              </a:defRPr>
            </a:lvl3pPr>
            <a:lvl4pPr>
              <a:defRPr i="1">
                <a:solidFill>
                  <a:schemeClr val="accent2"/>
                </a:solidFill>
              </a:defRPr>
            </a:lvl4pPr>
            <a:lvl5pPr>
              <a:defRPr i="1">
                <a:solidFill>
                  <a:schemeClr val="accent2"/>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4"/>
          <p:cNvSpPr>
            <a:spLocks noGrp="1" noChangeArrowheads="1"/>
          </p:cNvSpPr>
          <p:nvPr>
            <p:ph type="sldNum" sz="quarter" idx="10"/>
          </p:nvPr>
        </p:nvSpPr>
        <p:spPr>
          <a:ln/>
        </p:spPr>
        <p:txBody>
          <a:bodyPr/>
          <a:lstStyle>
            <a:lvl1pPr>
              <a:defRPr/>
            </a:lvl1pPr>
          </a:lstStyle>
          <a:p>
            <a:pPr>
              <a:defRPr/>
            </a:pPr>
            <a:fld id="{931510A9-9136-40B9-BA6F-80E3D94AABCA}"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de-DE"/>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3"/>
          <p:cNvSpPr>
            <a:spLocks noGrp="1" noChangeArrowheads="1"/>
          </p:cNvSpPr>
          <p:nvPr>
            <p:ph type="ftr" sz="quarter" idx="10"/>
          </p:nvPr>
        </p:nvSpPr>
        <p:spPr/>
        <p:txBody>
          <a:bodyPr/>
          <a:lstStyle>
            <a:lvl1pPr eaLnBrk="1" hangingPunct="1">
              <a:spcBef>
                <a:spcPct val="0"/>
              </a:spcBef>
              <a:defRPr lang="en-US" sz="1000"/>
            </a:lvl1pPr>
          </a:lstStyle>
          <a:p>
            <a:pPr>
              <a:defRPr/>
            </a:pPr>
            <a:r>
              <a:rPr lang="de-DE"/>
              <a:t>Vorname Name | Veranstaltung | © Bundesnetzagentur</a:t>
            </a:r>
          </a:p>
        </p:txBody>
      </p:sp>
      <p:sp>
        <p:nvSpPr>
          <p:cNvPr id="5" name="Rectangle 14"/>
          <p:cNvSpPr>
            <a:spLocks noGrp="1" noChangeArrowheads="1"/>
          </p:cNvSpPr>
          <p:nvPr>
            <p:ph type="sldNum" sz="quarter" idx="11"/>
          </p:nvPr>
        </p:nvSpPr>
        <p:spPr/>
        <p:txBody>
          <a:bodyPr/>
          <a:lstStyle>
            <a:lvl1pPr algn="r" eaLnBrk="1" hangingPunct="1">
              <a:spcBef>
                <a:spcPct val="0"/>
              </a:spcBef>
              <a:defRPr sz="1400">
                <a:latin typeface="Verdana" pitchFamily="34" charset="0"/>
                <a:ea typeface="Verdana" pitchFamily="34" charset="0"/>
                <a:cs typeface="Verdana" pitchFamily="34" charset="0"/>
              </a:defRPr>
            </a:lvl1pPr>
          </a:lstStyle>
          <a:p>
            <a:pPr>
              <a:defRPr/>
            </a:pPr>
            <a:fld id="{4F159766-4409-4D2D-BA7A-98CC94A82F6A}" type="slidenum">
              <a:rPr lang="de-DE"/>
              <a:pPr>
                <a:defRPr/>
              </a:pPr>
              <a:t>‹Nr.›</a:t>
            </a:fld>
            <a:endParaRPr lang="de-DE" dirty="0"/>
          </a:p>
        </p:txBody>
      </p:sp>
      <p:sp>
        <p:nvSpPr>
          <p:cNvPr id="6" name="Rectangle 66"/>
          <p:cNvSpPr>
            <a:spLocks noGrp="1" noChangeArrowheads="1"/>
          </p:cNvSpPr>
          <p:nvPr>
            <p:ph type="dt" sz="half" idx="12"/>
          </p:nvPr>
        </p:nvSpPr>
        <p:spPr/>
        <p:txBody>
          <a:bodyPr/>
          <a:lstStyle>
            <a:lvl1pPr algn="r">
              <a:spcBef>
                <a:spcPct val="20000"/>
              </a:spcBef>
              <a:buClr>
                <a:srgbClr val="BBC6D6"/>
              </a:buClr>
              <a:buSzPct val="80000"/>
              <a:buFont typeface="Wingdings" pitchFamily="2" charset="2"/>
              <a:buNone/>
              <a:defRPr sz="1000">
                <a:latin typeface="Verdana" pitchFamily="34" charset="0"/>
                <a:ea typeface="Verdana" pitchFamily="34" charset="0"/>
                <a:cs typeface="Verdana" pitchFamily="34" charset="0"/>
              </a:defRPr>
            </a:lvl1pPr>
          </a:lstStyle>
          <a:p>
            <a:pPr>
              <a:defRPr/>
            </a:pPr>
            <a:fld id="{14A080E3-319B-4D12-9E23-00960E664009}" type="datetime1">
              <a:rPr lang="de-DE"/>
              <a:pPr>
                <a:defRPr/>
              </a:pPr>
              <a:t>14.05.2014</a:t>
            </a:fld>
            <a:endParaRPr lang="de-D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de-DE"/>
          </a:p>
        </p:txBody>
      </p:sp>
      <p:sp>
        <p:nvSpPr>
          <p:cNvPr id="3" name="Rectangle 13"/>
          <p:cNvSpPr>
            <a:spLocks noGrp="1" noChangeArrowheads="1"/>
          </p:cNvSpPr>
          <p:nvPr>
            <p:ph type="ftr" sz="quarter" idx="10"/>
          </p:nvPr>
        </p:nvSpPr>
        <p:spPr/>
        <p:txBody>
          <a:bodyPr/>
          <a:lstStyle>
            <a:lvl1pPr>
              <a:defRPr/>
            </a:lvl1pPr>
          </a:lstStyle>
          <a:p>
            <a:pPr>
              <a:defRPr/>
            </a:pPr>
            <a:r>
              <a:rPr lang="de-DE"/>
              <a:t>Vorname Name | Veranstaltung | © Bundesnetzagentur</a:t>
            </a:r>
          </a:p>
        </p:txBody>
      </p:sp>
      <p:sp>
        <p:nvSpPr>
          <p:cNvPr id="4" name="Rectangle 14"/>
          <p:cNvSpPr>
            <a:spLocks noGrp="1" noChangeArrowheads="1"/>
          </p:cNvSpPr>
          <p:nvPr>
            <p:ph type="sldNum" sz="quarter" idx="11"/>
          </p:nvPr>
        </p:nvSpPr>
        <p:spPr/>
        <p:txBody>
          <a:bodyPr/>
          <a:lstStyle>
            <a:lvl1pPr>
              <a:defRPr/>
            </a:lvl1pPr>
          </a:lstStyle>
          <a:p>
            <a:pPr>
              <a:defRPr/>
            </a:pPr>
            <a:fld id="{476AEFBD-C34F-405E-BF0E-D9E24287D9FE}" type="slidenum">
              <a:rPr lang="de-DE"/>
              <a:pPr>
                <a:defRPr/>
              </a:pPr>
              <a:t>‹Nr.›</a:t>
            </a:fld>
            <a:endParaRPr lang="de-DE"/>
          </a:p>
        </p:txBody>
      </p:sp>
      <p:sp>
        <p:nvSpPr>
          <p:cNvPr id="5" name="Rectangle 66"/>
          <p:cNvSpPr>
            <a:spLocks noGrp="1" noChangeArrowheads="1"/>
          </p:cNvSpPr>
          <p:nvPr>
            <p:ph type="dt" sz="half" idx="12"/>
          </p:nvPr>
        </p:nvSpPr>
        <p:spPr/>
        <p:txBody>
          <a:bodyPr/>
          <a:lstStyle>
            <a:lvl1pPr>
              <a:defRPr/>
            </a:lvl1pPr>
          </a:lstStyle>
          <a:p>
            <a:pPr>
              <a:defRPr/>
            </a:pPr>
            <a:fld id="{40DA79AC-40DA-4B87-9EED-1621090E23DA}" type="datetime1">
              <a:rPr lang="de-DE"/>
              <a:pPr>
                <a:defRPr/>
              </a:pPr>
              <a:t>14.05.2014</a:t>
            </a:fld>
            <a:endParaRPr lang="de-D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p:cNvSpPr>
            <a:spLocks noGrp="1" noChangeArrowheads="1"/>
          </p:cNvSpPr>
          <p:nvPr>
            <p:ph type="ftr" sz="quarter" idx="10"/>
          </p:nvPr>
        </p:nvSpPr>
        <p:spPr/>
        <p:txBody>
          <a:bodyPr/>
          <a:lstStyle>
            <a:lvl1pPr>
              <a:defRPr/>
            </a:lvl1pPr>
          </a:lstStyle>
          <a:p>
            <a:pPr>
              <a:defRPr/>
            </a:pPr>
            <a:r>
              <a:rPr lang="de-DE"/>
              <a:t>Vorname Name | Veranstaltung | © Bundesnetzagentur</a:t>
            </a:r>
          </a:p>
        </p:txBody>
      </p:sp>
      <p:sp>
        <p:nvSpPr>
          <p:cNvPr id="3" name="Rectangle 14"/>
          <p:cNvSpPr>
            <a:spLocks noGrp="1" noChangeArrowheads="1"/>
          </p:cNvSpPr>
          <p:nvPr>
            <p:ph type="sldNum" sz="quarter" idx="11"/>
          </p:nvPr>
        </p:nvSpPr>
        <p:spPr/>
        <p:txBody>
          <a:bodyPr/>
          <a:lstStyle>
            <a:lvl1pPr>
              <a:defRPr/>
            </a:lvl1pPr>
          </a:lstStyle>
          <a:p>
            <a:pPr>
              <a:defRPr/>
            </a:pPr>
            <a:fld id="{C7912682-962C-43FA-98FC-920E33F8D378}" type="slidenum">
              <a:rPr lang="de-DE"/>
              <a:pPr>
                <a:defRPr/>
              </a:pPr>
              <a:t>‹Nr.›</a:t>
            </a:fld>
            <a:endParaRPr lang="de-DE"/>
          </a:p>
        </p:txBody>
      </p:sp>
      <p:sp>
        <p:nvSpPr>
          <p:cNvPr id="4" name="Rectangle 66"/>
          <p:cNvSpPr>
            <a:spLocks noGrp="1" noChangeArrowheads="1"/>
          </p:cNvSpPr>
          <p:nvPr>
            <p:ph type="dt" sz="half" idx="12"/>
          </p:nvPr>
        </p:nvSpPr>
        <p:spPr/>
        <p:txBody>
          <a:bodyPr/>
          <a:lstStyle>
            <a:lvl1pPr>
              <a:defRPr/>
            </a:lvl1pPr>
          </a:lstStyle>
          <a:p>
            <a:pPr>
              <a:defRPr/>
            </a:pPr>
            <a:fld id="{73301066-B302-4AF7-B605-D19DF52B21C0}" type="datetime1">
              <a:rPr lang="de-DE"/>
              <a:pPr>
                <a:defRPr/>
              </a:pPr>
              <a:t>14.05.2014</a:t>
            </a:fld>
            <a:endParaRPr lang="de-D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de-DE"/>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3"/>
          <p:cNvSpPr>
            <a:spLocks noGrp="1" noChangeArrowheads="1"/>
          </p:cNvSpPr>
          <p:nvPr>
            <p:ph type="ftr" sz="quarter" idx="10"/>
          </p:nvPr>
        </p:nvSpPr>
        <p:spPr/>
        <p:txBody>
          <a:bodyPr/>
          <a:lstStyle>
            <a:lvl1pPr>
              <a:defRPr/>
            </a:lvl1pPr>
          </a:lstStyle>
          <a:p>
            <a:pPr>
              <a:defRPr/>
            </a:pPr>
            <a:r>
              <a:rPr lang="de-DE"/>
              <a:t>Vorname Name | Veranstaltung | © Bundesnetzagentur</a:t>
            </a:r>
          </a:p>
        </p:txBody>
      </p:sp>
      <p:sp>
        <p:nvSpPr>
          <p:cNvPr id="5" name="Rectangle 14"/>
          <p:cNvSpPr>
            <a:spLocks noGrp="1" noChangeArrowheads="1"/>
          </p:cNvSpPr>
          <p:nvPr>
            <p:ph type="sldNum" sz="quarter" idx="11"/>
          </p:nvPr>
        </p:nvSpPr>
        <p:spPr/>
        <p:txBody>
          <a:bodyPr/>
          <a:lstStyle>
            <a:lvl1pPr>
              <a:defRPr/>
            </a:lvl1pPr>
          </a:lstStyle>
          <a:p>
            <a:pPr>
              <a:defRPr/>
            </a:pPr>
            <a:fld id="{F9B4FCEE-A8CE-419E-A433-6818F5E9975A}" type="slidenum">
              <a:rPr lang="de-DE"/>
              <a:pPr>
                <a:defRPr/>
              </a:pPr>
              <a:t>‹Nr.›</a:t>
            </a:fld>
            <a:endParaRPr lang="de-DE"/>
          </a:p>
        </p:txBody>
      </p:sp>
      <p:sp>
        <p:nvSpPr>
          <p:cNvPr id="6" name="Rectangle 66"/>
          <p:cNvSpPr>
            <a:spLocks noGrp="1" noChangeArrowheads="1"/>
          </p:cNvSpPr>
          <p:nvPr>
            <p:ph type="dt" sz="half" idx="12"/>
          </p:nvPr>
        </p:nvSpPr>
        <p:spPr/>
        <p:txBody>
          <a:bodyPr/>
          <a:lstStyle>
            <a:lvl1pPr>
              <a:defRPr/>
            </a:lvl1pPr>
          </a:lstStyle>
          <a:p>
            <a:pPr>
              <a:defRPr/>
            </a:pPr>
            <a:fld id="{3DB1C1EF-84B6-491B-A3DA-42E393FDF2B9}" type="datetime1">
              <a:rPr lang="de-DE"/>
              <a:pPr>
                <a:defRPr/>
              </a:pPr>
              <a:t>14.05.2014</a:t>
            </a:fld>
            <a:endParaRPr lang="de-D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84212" y="116633"/>
            <a:ext cx="5354637" cy="432047"/>
          </a:xfrm>
        </p:spPr>
        <p:txBody>
          <a:bodyPr/>
          <a:lstStyle/>
          <a:p>
            <a:r>
              <a:rPr lang="de-DE" smtClean="0"/>
              <a:t>Titelmasterformat durch Klicken bearbeiten</a:t>
            </a:r>
            <a:endParaRPr lang="de-DE" dirty="0"/>
          </a:p>
        </p:txBody>
      </p:sp>
      <p:sp>
        <p:nvSpPr>
          <p:cNvPr id="3" name="Text Placeholder 2"/>
          <p:cNvSpPr>
            <a:spLocks noGrp="1"/>
          </p:cNvSpPr>
          <p:nvPr>
            <p:ph type="body" sz="half" idx="1"/>
          </p:nvPr>
        </p:nvSpPr>
        <p:spPr>
          <a:xfrm>
            <a:off x="684213" y="1085850"/>
            <a:ext cx="3952875" cy="52228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Content Placeholder 3"/>
          <p:cNvSpPr>
            <a:spLocks noGrp="1"/>
          </p:cNvSpPr>
          <p:nvPr>
            <p:ph sz="half" idx="2"/>
          </p:nvPr>
        </p:nvSpPr>
        <p:spPr>
          <a:xfrm>
            <a:off x="4932039" y="1085851"/>
            <a:ext cx="3873823" cy="522287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Rectangle 13"/>
          <p:cNvSpPr>
            <a:spLocks noGrp="1" noChangeArrowheads="1"/>
          </p:cNvSpPr>
          <p:nvPr>
            <p:ph type="ftr" sz="quarter" idx="10"/>
          </p:nvPr>
        </p:nvSpPr>
        <p:spPr/>
        <p:txBody>
          <a:bodyPr/>
          <a:lstStyle>
            <a:lvl1pPr>
              <a:defRPr/>
            </a:lvl1pPr>
          </a:lstStyle>
          <a:p>
            <a:pPr>
              <a:defRPr/>
            </a:pPr>
            <a:r>
              <a:rPr lang="de-DE"/>
              <a:t>Vorname Name | Veranstaltung | © Bundesnetzagentur</a:t>
            </a:r>
          </a:p>
        </p:txBody>
      </p:sp>
      <p:sp>
        <p:nvSpPr>
          <p:cNvPr id="6" name="Rectangle 14"/>
          <p:cNvSpPr>
            <a:spLocks noGrp="1" noChangeArrowheads="1"/>
          </p:cNvSpPr>
          <p:nvPr>
            <p:ph type="sldNum" sz="quarter" idx="11"/>
          </p:nvPr>
        </p:nvSpPr>
        <p:spPr/>
        <p:txBody>
          <a:bodyPr/>
          <a:lstStyle>
            <a:lvl1pPr>
              <a:defRPr/>
            </a:lvl1pPr>
          </a:lstStyle>
          <a:p>
            <a:pPr>
              <a:defRPr/>
            </a:pPr>
            <a:fld id="{7407F61B-E12D-449E-89E6-E2C1AD852350}" type="slidenum">
              <a:rPr lang="de-DE"/>
              <a:pPr>
                <a:defRPr/>
              </a:pPr>
              <a:t>‹Nr.›</a:t>
            </a:fld>
            <a:endParaRPr lang="de-DE"/>
          </a:p>
        </p:txBody>
      </p:sp>
      <p:sp>
        <p:nvSpPr>
          <p:cNvPr id="7" name="Rectangle 66"/>
          <p:cNvSpPr>
            <a:spLocks noGrp="1" noChangeArrowheads="1"/>
          </p:cNvSpPr>
          <p:nvPr>
            <p:ph type="dt" sz="half" idx="12"/>
          </p:nvPr>
        </p:nvSpPr>
        <p:spPr/>
        <p:txBody>
          <a:bodyPr/>
          <a:lstStyle>
            <a:lvl1pPr>
              <a:defRPr/>
            </a:lvl1pPr>
          </a:lstStyle>
          <a:p>
            <a:pPr>
              <a:defRPr/>
            </a:pPr>
            <a:fld id="{4B34E12D-922E-4CDB-BEB0-653D468CAC9F}" type="datetime1">
              <a:rPr lang="de-DE"/>
              <a:pPr>
                <a:defRPr/>
              </a:pPr>
              <a:t>14.05.2014</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Titel u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de-DE"/>
          </a:p>
        </p:txBody>
      </p:sp>
      <p:sp>
        <p:nvSpPr>
          <p:cNvPr id="3" name="Text Placeholder 2"/>
          <p:cNvSpPr>
            <a:spLocks noGrp="1"/>
          </p:cNvSpPr>
          <p:nvPr>
            <p:ph type="body"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3"/>
          <p:cNvSpPr>
            <a:spLocks noGrp="1" noChangeArrowheads="1"/>
          </p:cNvSpPr>
          <p:nvPr>
            <p:ph type="ftr" sz="quarter" idx="10"/>
          </p:nvPr>
        </p:nvSpPr>
        <p:spPr/>
        <p:txBody>
          <a:bodyPr/>
          <a:lstStyle>
            <a:lvl1pPr>
              <a:defRPr/>
            </a:lvl1pPr>
          </a:lstStyle>
          <a:p>
            <a:pPr>
              <a:defRPr/>
            </a:pPr>
            <a:r>
              <a:rPr lang="de-DE"/>
              <a:t>Vorname Name | Veranstaltung | © Bundesnetzagentur</a:t>
            </a:r>
          </a:p>
        </p:txBody>
      </p:sp>
      <p:sp>
        <p:nvSpPr>
          <p:cNvPr id="5" name="Rectangle 14"/>
          <p:cNvSpPr>
            <a:spLocks noGrp="1" noChangeArrowheads="1"/>
          </p:cNvSpPr>
          <p:nvPr>
            <p:ph type="sldNum" sz="quarter" idx="11"/>
          </p:nvPr>
        </p:nvSpPr>
        <p:spPr/>
        <p:txBody>
          <a:bodyPr/>
          <a:lstStyle>
            <a:lvl1pPr>
              <a:defRPr/>
            </a:lvl1pPr>
          </a:lstStyle>
          <a:p>
            <a:pPr>
              <a:defRPr/>
            </a:pPr>
            <a:fld id="{91121858-B815-4E82-B1A7-16548F3E343D}" type="slidenum">
              <a:rPr lang="de-DE"/>
              <a:pPr>
                <a:defRPr/>
              </a:pPr>
              <a:t>‹Nr.›</a:t>
            </a:fld>
            <a:endParaRPr lang="de-DE"/>
          </a:p>
        </p:txBody>
      </p:sp>
      <p:sp>
        <p:nvSpPr>
          <p:cNvPr id="6" name="Rectangle 66"/>
          <p:cNvSpPr>
            <a:spLocks noGrp="1" noChangeArrowheads="1"/>
          </p:cNvSpPr>
          <p:nvPr>
            <p:ph type="dt" sz="half" idx="12"/>
          </p:nvPr>
        </p:nvSpPr>
        <p:spPr/>
        <p:txBody>
          <a:bodyPr/>
          <a:lstStyle>
            <a:lvl1pPr>
              <a:defRPr/>
            </a:lvl1pPr>
          </a:lstStyle>
          <a:p>
            <a:pPr>
              <a:defRPr/>
            </a:pPr>
            <a:fld id="{026D523D-F7EE-482A-BE3F-C58DEDC4EFEC}" type="datetime1">
              <a:rPr lang="de-DE"/>
              <a:pPr>
                <a:defRPr/>
              </a:pPr>
              <a:t>14.05.2014</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lvl2pPr marL="452438" indent="4763">
              <a:tabLst/>
              <a:defRPr/>
            </a:lvl2pPr>
            <a:lvl3pPr marL="892175" indent="0">
              <a:tabLst/>
              <a:defRPr/>
            </a:lvl3pPr>
            <a:lvl4pPr marL="1260475" indent="-1588">
              <a:tabLst/>
              <a:defRPr/>
            </a:lvl4pPr>
            <a:lvl5pPr marL="1611313" indent="1588">
              <a:tabLst/>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13"/>
          <p:cNvSpPr>
            <a:spLocks noGrp="1" noChangeArrowheads="1"/>
          </p:cNvSpPr>
          <p:nvPr>
            <p:ph type="ftr" sz="quarter" idx="10"/>
          </p:nvPr>
        </p:nvSpPr>
        <p:spPr/>
        <p:txBody>
          <a:bodyPr/>
          <a:lstStyle>
            <a:lvl1pPr>
              <a:defRPr/>
            </a:lvl1pPr>
          </a:lstStyle>
          <a:p>
            <a:pPr>
              <a:defRPr/>
            </a:pPr>
            <a:r>
              <a:t>Vorname Name | Veranstaltung | © Bundesnetzagentur</a:t>
            </a:r>
          </a:p>
        </p:txBody>
      </p:sp>
      <p:sp>
        <p:nvSpPr>
          <p:cNvPr id="5" name="Rectangle 14"/>
          <p:cNvSpPr>
            <a:spLocks noGrp="1" noChangeArrowheads="1"/>
          </p:cNvSpPr>
          <p:nvPr>
            <p:ph type="sldNum" sz="quarter" idx="11"/>
          </p:nvPr>
        </p:nvSpPr>
        <p:spPr>
          <a:xfrm>
            <a:off x="8285163" y="6453188"/>
            <a:ext cx="609600" cy="263525"/>
          </a:xfrm>
        </p:spPr>
        <p:txBody>
          <a:bodyPr/>
          <a:lstStyle>
            <a:lvl1pPr>
              <a:defRPr/>
            </a:lvl1pPr>
          </a:lstStyle>
          <a:p>
            <a:pPr>
              <a:defRPr/>
            </a:pPr>
            <a:fld id="{2503FC0D-160A-4C3D-834A-6D0F3ACBC76E}" type="slidenum">
              <a:rPr lang="de-DE"/>
              <a:pPr>
                <a:defRPr/>
              </a:pPr>
              <a:t>‹Nr.›</a:t>
            </a:fld>
            <a:endParaRPr lang="de-DE"/>
          </a:p>
        </p:txBody>
      </p:sp>
      <p:sp>
        <p:nvSpPr>
          <p:cNvPr id="6" name="Rectangle 10"/>
          <p:cNvSpPr>
            <a:spLocks noGrp="1" noChangeArrowheads="1"/>
          </p:cNvSpPr>
          <p:nvPr>
            <p:ph type="dt" sz="half" idx="12"/>
          </p:nvPr>
        </p:nvSpPr>
        <p:spPr/>
        <p:txBody>
          <a:bodyPr/>
          <a:lstStyle>
            <a:lvl1pPr>
              <a:defRPr/>
            </a:lvl1pPr>
          </a:lstStyle>
          <a:p>
            <a:pPr>
              <a:defRPr/>
            </a:pPr>
            <a:fld id="{6140830E-0487-4F9D-802C-9B13AA048242}" type="datetime1">
              <a:rPr lang="de-DE"/>
              <a:pPr>
                <a:defRPr/>
              </a:pPr>
              <a:t>14.05.2014</a:t>
            </a:fld>
            <a:endParaRPr lang="de-D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18" Type="http://schemas.openxmlformats.org/officeDocument/2006/relationships/image" Target="../media/image10.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slideLayout" Target="../slideLayouts/slideLayout2.xml"/><Relationship Id="rId16" Type="http://schemas.openxmlformats.org/officeDocument/2006/relationships/image" Target="../media/image8.png"/><Relationship Id="rId20"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image" Target="../media/image7.png"/><Relationship Id="rId10" Type="http://schemas.openxmlformats.org/officeDocument/2006/relationships/image" Target="../media/image2.png"/><Relationship Id="rId19" Type="http://schemas.openxmlformats.org/officeDocument/2006/relationships/image" Target="../media/image11.png"/><Relationship Id="rId4" Type="http://schemas.openxmlformats.org/officeDocument/2006/relationships/slideLayout" Target="../slideLayouts/slideLayout4.xml"/><Relationship Id="rId9" Type="http://schemas.openxmlformats.org/officeDocument/2006/relationships/image" Target="../media/image1.png"/><Relationship Id="rId1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0"/>
            <a:ext cx="9144000" cy="620713"/>
          </a:xfrm>
          <a:prstGeom prst="rect">
            <a:avLst/>
          </a:prstGeom>
          <a:solidFill>
            <a:srgbClr val="417DBE"/>
          </a:solidFill>
          <a:ln>
            <a:noFill/>
          </a:ln>
          <a:extLst/>
        </p:spPr>
        <p:txBody>
          <a:bodyPr wrap="none" anchor="ctr"/>
          <a:lstStyle/>
          <a:p>
            <a:pPr fontAlgn="auto">
              <a:spcAft>
                <a:spcPts val="0"/>
              </a:spcAft>
              <a:defRPr/>
            </a:pPr>
            <a:endParaRPr lang="de-DE">
              <a:latin typeface="+mn-lt"/>
            </a:endParaRPr>
          </a:p>
        </p:txBody>
      </p:sp>
      <p:sp>
        <p:nvSpPr>
          <p:cNvPr id="2" name="Rectangle 13"/>
          <p:cNvSpPr>
            <a:spLocks noGrp="1" noChangeArrowheads="1"/>
          </p:cNvSpPr>
          <p:nvPr>
            <p:ph type="ftr" sz="quarter" idx="3"/>
          </p:nvPr>
        </p:nvSpPr>
        <p:spPr bwMode="auto">
          <a:xfrm>
            <a:off x="684213" y="6465888"/>
            <a:ext cx="65182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ct val="0"/>
              </a:spcBef>
              <a:spcAft>
                <a:spcPts val="0"/>
              </a:spcAft>
              <a:defRPr lang="en-US" sz="1000">
                <a:latin typeface="+mn-lt"/>
              </a:defRPr>
            </a:lvl1pPr>
          </a:lstStyle>
          <a:p>
            <a:pPr>
              <a:defRPr/>
            </a:pPr>
            <a:r>
              <a:rPr lang="de-DE"/>
              <a:t>© Bundesnetzagentur</a:t>
            </a:r>
          </a:p>
        </p:txBody>
      </p:sp>
      <p:sp>
        <p:nvSpPr>
          <p:cNvPr id="1038" name="Rectangle 14"/>
          <p:cNvSpPr>
            <a:spLocks noGrp="1" noChangeArrowheads="1"/>
          </p:cNvSpPr>
          <p:nvPr>
            <p:ph type="sldNum" sz="quarter" idx="4"/>
          </p:nvPr>
        </p:nvSpPr>
        <p:spPr bwMode="auto">
          <a:xfrm>
            <a:off x="8285163" y="6453188"/>
            <a:ext cx="598487"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ct val="0"/>
              </a:spcBef>
              <a:spcAft>
                <a:spcPts val="0"/>
              </a:spcAft>
              <a:defRPr sz="1400">
                <a:latin typeface="Verdana" pitchFamily="34" charset="0"/>
                <a:ea typeface="Verdana" pitchFamily="34" charset="0"/>
                <a:cs typeface="Verdana" pitchFamily="34" charset="0"/>
              </a:defRPr>
            </a:lvl1pPr>
          </a:lstStyle>
          <a:p>
            <a:pPr>
              <a:defRPr/>
            </a:pPr>
            <a:fld id="{978545CE-BED4-4D7C-B851-B834DDEF2516}" type="slidenum">
              <a:rPr lang="de-DE"/>
              <a:pPr>
                <a:defRPr/>
              </a:pPr>
              <a:t>‹Nr.›</a:t>
            </a:fld>
            <a:endParaRPr lang="de-DE" dirty="0"/>
          </a:p>
        </p:txBody>
      </p:sp>
      <p:sp>
        <p:nvSpPr>
          <p:cNvPr id="1029" name="Rectangle 43"/>
          <p:cNvSpPr>
            <a:spLocks noGrp="1" noChangeArrowheads="1"/>
          </p:cNvSpPr>
          <p:nvPr>
            <p:ph type="body" idx="1"/>
          </p:nvPr>
        </p:nvSpPr>
        <p:spPr bwMode="auto">
          <a:xfrm>
            <a:off x="684213" y="1090613"/>
            <a:ext cx="8101012" cy="5146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90" name="Rectangle 66"/>
          <p:cNvSpPr>
            <a:spLocks noGrp="1" noChangeArrowheads="1"/>
          </p:cNvSpPr>
          <p:nvPr>
            <p:ph type="dt" sz="half" idx="2"/>
          </p:nvPr>
        </p:nvSpPr>
        <p:spPr bwMode="auto">
          <a:xfrm>
            <a:off x="7202488" y="6473825"/>
            <a:ext cx="1082675" cy="2381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fontAlgn="auto">
              <a:spcBef>
                <a:spcPct val="20000"/>
              </a:spcBef>
              <a:spcAft>
                <a:spcPts val="0"/>
              </a:spcAft>
              <a:buClr>
                <a:srgbClr val="BBC6D6"/>
              </a:buClr>
              <a:buSzPct val="80000"/>
              <a:buFont typeface="Wingdings" pitchFamily="2" charset="2"/>
              <a:buNone/>
              <a:defRPr sz="1000">
                <a:latin typeface="Verdana" pitchFamily="34" charset="0"/>
                <a:ea typeface="Verdana" pitchFamily="34" charset="0"/>
                <a:cs typeface="Verdana" pitchFamily="34" charset="0"/>
              </a:defRPr>
            </a:lvl1pPr>
          </a:lstStyle>
          <a:p>
            <a:pPr>
              <a:defRPr/>
            </a:pPr>
            <a:r>
              <a:rPr lang="de-DE"/>
              <a:t> </a:t>
            </a:r>
            <a:endParaRPr lang="de-DE" dirty="0"/>
          </a:p>
        </p:txBody>
      </p:sp>
      <p:sp>
        <p:nvSpPr>
          <p:cNvPr id="1031" name="Rectangle 68"/>
          <p:cNvSpPr>
            <a:spLocks noGrp="1" noChangeArrowheads="1"/>
          </p:cNvSpPr>
          <p:nvPr>
            <p:ph type="title"/>
          </p:nvPr>
        </p:nvSpPr>
        <p:spPr bwMode="auto">
          <a:xfrm>
            <a:off x="684213" y="52388"/>
            <a:ext cx="6021387" cy="496887"/>
          </a:xfrm>
          <a:prstGeom prst="rect">
            <a:avLst/>
          </a:prstGeom>
          <a:noFill/>
          <a:ln w="9525">
            <a:noFill/>
            <a:miter lim="800000"/>
            <a:headEnd/>
            <a:tailEnd/>
          </a:ln>
        </p:spPr>
        <p:txBody>
          <a:bodyPr vert="horz" wrap="square" lIns="91440" tIns="10800" rIns="91440" bIns="10800" numCol="1" anchor="ctr" anchorCtr="0" compatLnSpc="1">
            <a:prstTxWarp prst="textNoShape">
              <a:avLst/>
            </a:prstTxWarp>
          </a:bodyPr>
          <a:lstStyle/>
          <a:p>
            <a:pPr lvl="0"/>
            <a:r>
              <a:rPr lang="de-DE" smtClean="0"/>
              <a:t>Titelmasterformat durch Klicken bearbeiten</a:t>
            </a:r>
          </a:p>
        </p:txBody>
      </p:sp>
      <p:pic>
        <p:nvPicPr>
          <p:cNvPr id="1032" name="Eisenbahn-dunkel" descr="BNetzA_Icon_Eisenbahn_CMYK.eps"/>
          <p:cNvPicPr>
            <a:picLocks noChangeAspect="1"/>
          </p:cNvPicPr>
          <p:nvPr/>
        </p:nvPicPr>
        <p:blipFill>
          <a:blip r:embed="rId9"/>
          <a:srcRect/>
          <a:stretch>
            <a:fillRect/>
          </a:stretch>
        </p:blipFill>
        <p:spPr bwMode="auto">
          <a:xfrm>
            <a:off x="8389938" y="103188"/>
            <a:ext cx="401637" cy="401637"/>
          </a:xfrm>
          <a:prstGeom prst="rect">
            <a:avLst/>
          </a:prstGeom>
          <a:noFill/>
          <a:ln w="9525">
            <a:noFill/>
            <a:miter lim="800000"/>
            <a:headEnd/>
            <a:tailEnd/>
          </a:ln>
        </p:spPr>
      </p:pic>
      <p:pic>
        <p:nvPicPr>
          <p:cNvPr id="1033" name="Energie-dunkel" descr="BNetzA_Icon_Energie_CMYK.eps"/>
          <p:cNvPicPr>
            <a:picLocks noChangeAspect="1"/>
          </p:cNvPicPr>
          <p:nvPr/>
        </p:nvPicPr>
        <p:blipFill>
          <a:blip r:embed="rId10"/>
          <a:srcRect/>
          <a:stretch>
            <a:fillRect/>
          </a:stretch>
        </p:blipFill>
        <p:spPr bwMode="auto">
          <a:xfrm>
            <a:off x="6946900" y="103188"/>
            <a:ext cx="401638" cy="401637"/>
          </a:xfrm>
          <a:prstGeom prst="rect">
            <a:avLst/>
          </a:prstGeom>
          <a:noFill/>
          <a:ln w="9525">
            <a:noFill/>
            <a:miter lim="800000"/>
            <a:headEnd/>
            <a:tailEnd/>
          </a:ln>
        </p:spPr>
      </p:pic>
      <p:pic>
        <p:nvPicPr>
          <p:cNvPr id="1034" name="Post-dunkel" descr="BNetzA_Icon_Post_CMYK.eps"/>
          <p:cNvPicPr>
            <a:picLocks noChangeAspect="1"/>
          </p:cNvPicPr>
          <p:nvPr/>
        </p:nvPicPr>
        <p:blipFill>
          <a:blip r:embed="rId11"/>
          <a:srcRect/>
          <a:stretch>
            <a:fillRect/>
          </a:stretch>
        </p:blipFill>
        <p:spPr bwMode="auto">
          <a:xfrm>
            <a:off x="7904163" y="103188"/>
            <a:ext cx="401637" cy="401637"/>
          </a:xfrm>
          <a:prstGeom prst="rect">
            <a:avLst/>
          </a:prstGeom>
          <a:noFill/>
          <a:ln w="9525">
            <a:noFill/>
            <a:miter lim="800000"/>
            <a:headEnd/>
            <a:tailEnd/>
          </a:ln>
        </p:spPr>
      </p:pic>
      <p:pic>
        <p:nvPicPr>
          <p:cNvPr id="1035" name="Telekommunikation-dunkel" descr="BNetzA_Icon_Telekom_CMYK.eps"/>
          <p:cNvPicPr>
            <a:picLocks noChangeAspect="1"/>
          </p:cNvPicPr>
          <p:nvPr/>
        </p:nvPicPr>
        <p:blipFill>
          <a:blip r:embed="rId12"/>
          <a:srcRect/>
          <a:stretch>
            <a:fillRect/>
          </a:stretch>
        </p:blipFill>
        <p:spPr bwMode="auto">
          <a:xfrm>
            <a:off x="7426325" y="103188"/>
            <a:ext cx="401638" cy="401637"/>
          </a:xfrm>
          <a:prstGeom prst="rect">
            <a:avLst/>
          </a:prstGeom>
          <a:noFill/>
          <a:ln w="9525">
            <a:noFill/>
            <a:miter lim="800000"/>
            <a:headEnd/>
            <a:tailEnd/>
          </a:ln>
        </p:spPr>
      </p:pic>
      <p:pic>
        <p:nvPicPr>
          <p:cNvPr id="1036" name="Picture 113" descr="Eisenbahn-transparent2"/>
          <p:cNvPicPr>
            <a:picLocks noChangeAspect="1" noChangeArrowheads="1"/>
          </p:cNvPicPr>
          <p:nvPr/>
        </p:nvPicPr>
        <p:blipFill>
          <a:blip r:embed="rId13"/>
          <a:srcRect/>
          <a:stretch>
            <a:fillRect/>
          </a:stretch>
        </p:blipFill>
        <p:spPr bwMode="auto">
          <a:xfrm>
            <a:off x="10190163" y="1625600"/>
            <a:ext cx="403225" cy="403225"/>
          </a:xfrm>
          <a:prstGeom prst="rect">
            <a:avLst/>
          </a:prstGeom>
          <a:noFill/>
          <a:ln w="9525">
            <a:noFill/>
            <a:miter lim="800000"/>
            <a:headEnd/>
            <a:tailEnd/>
          </a:ln>
        </p:spPr>
      </p:pic>
      <p:pic>
        <p:nvPicPr>
          <p:cNvPr id="1037" name="Picture 114" descr="Post-transparent2"/>
          <p:cNvPicPr>
            <a:picLocks noChangeAspect="1" noChangeArrowheads="1"/>
          </p:cNvPicPr>
          <p:nvPr/>
        </p:nvPicPr>
        <p:blipFill>
          <a:blip r:embed="rId14"/>
          <a:srcRect/>
          <a:stretch>
            <a:fillRect/>
          </a:stretch>
        </p:blipFill>
        <p:spPr bwMode="auto">
          <a:xfrm>
            <a:off x="10190163" y="1162050"/>
            <a:ext cx="403225" cy="403225"/>
          </a:xfrm>
          <a:prstGeom prst="rect">
            <a:avLst/>
          </a:prstGeom>
          <a:noFill/>
          <a:ln w="9525">
            <a:noFill/>
            <a:miter lim="800000"/>
            <a:headEnd/>
            <a:tailEnd/>
          </a:ln>
        </p:spPr>
      </p:pic>
      <p:pic>
        <p:nvPicPr>
          <p:cNvPr id="3" name="Picture 115" descr="Telekommunikation-transparent2"/>
          <p:cNvPicPr>
            <a:picLocks noChangeAspect="1" noChangeArrowheads="1"/>
          </p:cNvPicPr>
          <p:nvPr/>
        </p:nvPicPr>
        <p:blipFill>
          <a:blip r:embed="rId15"/>
          <a:srcRect/>
          <a:stretch>
            <a:fillRect/>
          </a:stretch>
        </p:blipFill>
        <p:spPr bwMode="auto">
          <a:xfrm>
            <a:off x="10190163" y="725488"/>
            <a:ext cx="403225" cy="403225"/>
          </a:xfrm>
          <a:prstGeom prst="rect">
            <a:avLst/>
          </a:prstGeom>
          <a:noFill/>
          <a:ln w="9525">
            <a:noFill/>
            <a:miter lim="800000"/>
            <a:headEnd/>
            <a:tailEnd/>
          </a:ln>
        </p:spPr>
      </p:pic>
      <p:grpSp>
        <p:nvGrpSpPr>
          <p:cNvPr id="1039" name="Eisenbahn-hell"/>
          <p:cNvGrpSpPr>
            <a:grpSpLocks/>
          </p:cNvGrpSpPr>
          <p:nvPr/>
        </p:nvGrpSpPr>
        <p:grpSpPr bwMode="auto">
          <a:xfrm>
            <a:off x="9688513" y="1625600"/>
            <a:ext cx="406400" cy="403225"/>
            <a:chOff x="5919" y="1000"/>
            <a:chExt cx="256" cy="254"/>
          </a:xfrm>
        </p:grpSpPr>
        <p:sp>
          <p:nvSpPr>
            <p:cNvPr id="1052" name="AutoShape 88"/>
            <p:cNvSpPr>
              <a:spLocks noChangeArrowheads="1"/>
            </p:cNvSpPr>
            <p:nvPr/>
          </p:nvSpPr>
          <p:spPr bwMode="auto">
            <a:xfrm>
              <a:off x="5919" y="1000"/>
              <a:ext cx="256" cy="254"/>
            </a:xfrm>
            <a:prstGeom prst="roundRect">
              <a:avLst>
                <a:gd name="adj" fmla="val 4347"/>
              </a:avLst>
            </a:prstGeom>
            <a:solidFill>
              <a:srgbClr val="315E8E"/>
            </a:solidFill>
            <a:ln>
              <a:noFill/>
            </a:ln>
            <a:effectLst/>
            <a:extLst/>
          </p:spPr>
          <p:txBody>
            <a:bodyPr anchor="ctr">
              <a:spAutoFit/>
            </a:bodyPr>
            <a:lstStyle/>
            <a:p>
              <a:pPr fontAlgn="auto">
                <a:spcBef>
                  <a:spcPts val="0"/>
                </a:spcBef>
                <a:spcAft>
                  <a:spcPts val="0"/>
                </a:spcAft>
                <a:defRPr/>
              </a:pPr>
              <a:endParaRPr lang="de-DE">
                <a:latin typeface="+mn-lt"/>
              </a:endParaRPr>
            </a:p>
          </p:txBody>
        </p:sp>
        <p:pic>
          <p:nvPicPr>
            <p:cNvPr id="4" name="Picture 121" descr="Eisenbahn-blau"/>
            <p:cNvPicPr>
              <a:picLocks noChangeAspect="1" noChangeArrowheads="1"/>
            </p:cNvPicPr>
            <p:nvPr/>
          </p:nvPicPr>
          <p:blipFill>
            <a:blip r:embed="rId16"/>
            <a:srcRect/>
            <a:stretch>
              <a:fillRect/>
            </a:stretch>
          </p:blipFill>
          <p:spPr bwMode="auto">
            <a:xfrm>
              <a:off x="5921" y="1000"/>
              <a:ext cx="254" cy="254"/>
            </a:xfrm>
            <a:prstGeom prst="rect">
              <a:avLst/>
            </a:prstGeom>
            <a:noFill/>
            <a:ln w="9525">
              <a:noFill/>
              <a:miter lim="800000"/>
              <a:headEnd/>
              <a:tailEnd/>
            </a:ln>
          </p:spPr>
        </p:pic>
      </p:grpSp>
      <p:grpSp>
        <p:nvGrpSpPr>
          <p:cNvPr id="1040" name="Energie-hell"/>
          <p:cNvGrpSpPr>
            <a:grpSpLocks/>
          </p:cNvGrpSpPr>
          <p:nvPr/>
        </p:nvGrpSpPr>
        <p:grpSpPr bwMode="auto">
          <a:xfrm>
            <a:off x="9685338" y="241300"/>
            <a:ext cx="406400" cy="403225"/>
            <a:chOff x="5919" y="128"/>
            <a:chExt cx="256" cy="254"/>
          </a:xfrm>
        </p:grpSpPr>
        <p:sp>
          <p:nvSpPr>
            <p:cNvPr id="1050" name="AutoShape 98"/>
            <p:cNvSpPr>
              <a:spLocks noChangeArrowheads="1"/>
            </p:cNvSpPr>
            <p:nvPr/>
          </p:nvSpPr>
          <p:spPr bwMode="auto">
            <a:xfrm>
              <a:off x="5919" y="128"/>
              <a:ext cx="256" cy="254"/>
            </a:xfrm>
            <a:prstGeom prst="roundRect">
              <a:avLst>
                <a:gd name="adj" fmla="val 4347"/>
              </a:avLst>
            </a:prstGeom>
            <a:solidFill>
              <a:srgbClr val="315E8E"/>
            </a:solidFill>
            <a:ln>
              <a:noFill/>
            </a:ln>
            <a:effectLst/>
            <a:extLst/>
          </p:spPr>
          <p:txBody>
            <a:bodyPr anchor="ctr">
              <a:spAutoFit/>
            </a:bodyPr>
            <a:lstStyle/>
            <a:p>
              <a:pPr fontAlgn="auto">
                <a:spcBef>
                  <a:spcPts val="0"/>
                </a:spcBef>
                <a:spcAft>
                  <a:spcPts val="0"/>
                </a:spcAft>
                <a:defRPr/>
              </a:pPr>
              <a:endParaRPr lang="de-DE">
                <a:latin typeface="+mn-lt"/>
              </a:endParaRPr>
            </a:p>
          </p:txBody>
        </p:sp>
        <p:pic>
          <p:nvPicPr>
            <p:cNvPr id="5" name="Picture 123" descr="Energie-blau"/>
            <p:cNvPicPr>
              <a:picLocks noChangeAspect="1" noChangeArrowheads="1"/>
            </p:cNvPicPr>
            <p:nvPr/>
          </p:nvPicPr>
          <p:blipFill>
            <a:blip r:embed="rId17"/>
            <a:srcRect/>
            <a:stretch>
              <a:fillRect/>
            </a:stretch>
          </p:blipFill>
          <p:spPr bwMode="auto">
            <a:xfrm>
              <a:off x="5919" y="128"/>
              <a:ext cx="254" cy="254"/>
            </a:xfrm>
            <a:prstGeom prst="rect">
              <a:avLst/>
            </a:prstGeom>
            <a:noFill/>
            <a:ln w="9525">
              <a:noFill/>
              <a:miter lim="800000"/>
              <a:headEnd/>
              <a:tailEnd/>
            </a:ln>
          </p:spPr>
        </p:pic>
      </p:grpSp>
      <p:pic>
        <p:nvPicPr>
          <p:cNvPr id="1041" name="Picture 125" descr="Energie-transparent2"/>
          <p:cNvPicPr>
            <a:picLocks noChangeAspect="1" noChangeArrowheads="1"/>
          </p:cNvPicPr>
          <p:nvPr/>
        </p:nvPicPr>
        <p:blipFill>
          <a:blip r:embed="rId18"/>
          <a:srcRect/>
          <a:stretch>
            <a:fillRect/>
          </a:stretch>
        </p:blipFill>
        <p:spPr bwMode="auto">
          <a:xfrm>
            <a:off x="10190163" y="241300"/>
            <a:ext cx="403225" cy="403225"/>
          </a:xfrm>
          <a:prstGeom prst="rect">
            <a:avLst/>
          </a:prstGeom>
          <a:noFill/>
          <a:ln w="9525">
            <a:noFill/>
            <a:miter lim="800000"/>
            <a:headEnd/>
            <a:tailEnd/>
          </a:ln>
        </p:spPr>
      </p:pic>
      <p:grpSp>
        <p:nvGrpSpPr>
          <p:cNvPr id="1042" name="Post-hell"/>
          <p:cNvGrpSpPr>
            <a:grpSpLocks/>
          </p:cNvGrpSpPr>
          <p:nvPr/>
        </p:nvGrpSpPr>
        <p:grpSpPr bwMode="auto">
          <a:xfrm>
            <a:off x="9685338" y="1162050"/>
            <a:ext cx="406400" cy="403225"/>
            <a:chOff x="5919" y="708"/>
            <a:chExt cx="256" cy="254"/>
          </a:xfrm>
        </p:grpSpPr>
        <p:sp>
          <p:nvSpPr>
            <p:cNvPr id="1048" name="AutoShape 99"/>
            <p:cNvSpPr>
              <a:spLocks noChangeArrowheads="1"/>
            </p:cNvSpPr>
            <p:nvPr/>
          </p:nvSpPr>
          <p:spPr bwMode="auto">
            <a:xfrm>
              <a:off x="5919" y="708"/>
              <a:ext cx="256" cy="254"/>
            </a:xfrm>
            <a:prstGeom prst="roundRect">
              <a:avLst>
                <a:gd name="adj" fmla="val 4347"/>
              </a:avLst>
            </a:prstGeom>
            <a:solidFill>
              <a:srgbClr val="315E8E"/>
            </a:solidFill>
            <a:ln>
              <a:noFill/>
            </a:ln>
            <a:effectLst/>
            <a:extLst/>
          </p:spPr>
          <p:txBody>
            <a:bodyPr anchor="ctr">
              <a:spAutoFit/>
            </a:bodyPr>
            <a:lstStyle/>
            <a:p>
              <a:pPr fontAlgn="auto">
                <a:spcBef>
                  <a:spcPts val="0"/>
                </a:spcBef>
                <a:spcAft>
                  <a:spcPts val="0"/>
                </a:spcAft>
                <a:defRPr/>
              </a:pPr>
              <a:endParaRPr lang="de-DE">
                <a:latin typeface="+mn-lt"/>
              </a:endParaRPr>
            </a:p>
          </p:txBody>
        </p:sp>
        <p:pic>
          <p:nvPicPr>
            <p:cNvPr id="6" name="Picture 126" descr="Post-blau"/>
            <p:cNvPicPr>
              <a:picLocks noChangeAspect="1" noChangeArrowheads="1"/>
            </p:cNvPicPr>
            <p:nvPr/>
          </p:nvPicPr>
          <p:blipFill>
            <a:blip r:embed="rId19"/>
            <a:srcRect/>
            <a:stretch>
              <a:fillRect/>
            </a:stretch>
          </p:blipFill>
          <p:spPr bwMode="auto">
            <a:xfrm>
              <a:off x="5919" y="708"/>
              <a:ext cx="254" cy="254"/>
            </a:xfrm>
            <a:prstGeom prst="rect">
              <a:avLst/>
            </a:prstGeom>
            <a:noFill/>
            <a:ln w="9525">
              <a:noFill/>
              <a:miter lim="800000"/>
              <a:headEnd/>
              <a:tailEnd/>
            </a:ln>
          </p:spPr>
        </p:pic>
      </p:grpSp>
      <p:grpSp>
        <p:nvGrpSpPr>
          <p:cNvPr id="1043" name="Telekommunikation-hell"/>
          <p:cNvGrpSpPr>
            <a:grpSpLocks/>
          </p:cNvGrpSpPr>
          <p:nvPr/>
        </p:nvGrpSpPr>
        <p:grpSpPr bwMode="auto">
          <a:xfrm>
            <a:off x="9685338" y="701675"/>
            <a:ext cx="409575" cy="403225"/>
            <a:chOff x="5919" y="418"/>
            <a:chExt cx="258" cy="254"/>
          </a:xfrm>
        </p:grpSpPr>
        <p:sp>
          <p:nvSpPr>
            <p:cNvPr id="1046" name="AutoShape 97"/>
            <p:cNvSpPr>
              <a:spLocks noChangeArrowheads="1"/>
            </p:cNvSpPr>
            <p:nvPr/>
          </p:nvSpPr>
          <p:spPr bwMode="auto">
            <a:xfrm>
              <a:off x="5919" y="418"/>
              <a:ext cx="256" cy="254"/>
            </a:xfrm>
            <a:prstGeom prst="roundRect">
              <a:avLst>
                <a:gd name="adj" fmla="val 4347"/>
              </a:avLst>
            </a:prstGeom>
            <a:solidFill>
              <a:srgbClr val="315E8E"/>
            </a:solidFill>
            <a:ln>
              <a:noFill/>
            </a:ln>
            <a:effectLst/>
            <a:extLst/>
          </p:spPr>
          <p:txBody>
            <a:bodyPr anchor="ctr">
              <a:spAutoFit/>
            </a:bodyPr>
            <a:lstStyle/>
            <a:p>
              <a:pPr fontAlgn="auto">
                <a:spcBef>
                  <a:spcPts val="0"/>
                </a:spcBef>
                <a:spcAft>
                  <a:spcPts val="0"/>
                </a:spcAft>
                <a:defRPr/>
              </a:pPr>
              <a:endParaRPr lang="de-DE">
                <a:latin typeface="+mn-lt"/>
              </a:endParaRPr>
            </a:p>
          </p:txBody>
        </p:sp>
        <p:pic>
          <p:nvPicPr>
            <p:cNvPr id="7" name="Picture 127" descr="Telekommunikation-blau"/>
            <p:cNvPicPr>
              <a:picLocks noChangeAspect="1" noChangeArrowheads="1"/>
            </p:cNvPicPr>
            <p:nvPr/>
          </p:nvPicPr>
          <p:blipFill>
            <a:blip r:embed="rId20"/>
            <a:srcRect/>
            <a:stretch>
              <a:fillRect/>
            </a:stretch>
          </p:blipFill>
          <p:spPr bwMode="auto">
            <a:xfrm>
              <a:off x="5923" y="418"/>
              <a:ext cx="254" cy="254"/>
            </a:xfrm>
            <a:prstGeom prst="rect">
              <a:avLst/>
            </a:prstGeom>
            <a:noFill/>
            <a:ln w="9525">
              <a:noFill/>
              <a:miter lim="800000"/>
              <a:headEnd/>
              <a:tailEnd/>
            </a:ln>
          </p:spPr>
        </p:pic>
      </p:grpSp>
      <p:sp>
        <p:nvSpPr>
          <p:cNvPr id="1045" name="Rectangle 119"/>
          <p:cNvSpPr>
            <a:spLocks noChangeArrowheads="1"/>
          </p:cNvSpPr>
          <p:nvPr/>
        </p:nvSpPr>
        <p:spPr bwMode="auto">
          <a:xfrm>
            <a:off x="9540875" y="90488"/>
            <a:ext cx="1296988" cy="1989137"/>
          </a:xfrm>
          <a:prstGeom prst="rect">
            <a:avLst/>
          </a:prstGeom>
          <a:solidFill>
            <a:srgbClr val="C6CACE"/>
          </a:solidFill>
          <a:ln>
            <a:noFill/>
          </a:ln>
          <a:effectLst/>
          <a:extLst/>
        </p:spPr>
        <p:txBody>
          <a:bodyPr anchor="ctr">
            <a:spAutoFit/>
          </a:bodyPr>
          <a:lstStyle/>
          <a:p>
            <a:pPr fontAlgn="auto">
              <a:spcBef>
                <a:spcPts val="0"/>
              </a:spcBef>
              <a:spcAft>
                <a:spcPts val="0"/>
              </a:spcAft>
              <a:defRPr/>
            </a:pPr>
            <a:endParaRPr lang="de-DE">
              <a:latin typeface="+mn-lt"/>
            </a:endParaRP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Lst>
  <p:timing>
    <p:tnLst>
      <p:par>
        <p:cTn id="1" dur="indefinite" restart="never" nodeType="tmRoot"/>
      </p:par>
    </p:tnLst>
  </p:timing>
  <p:hf hdr="0"/>
  <p:txStyles>
    <p:titleStyle>
      <a:lvl1pPr algn="l" rtl="0" eaLnBrk="0" fontAlgn="base" hangingPunct="0">
        <a:spcBef>
          <a:spcPct val="0"/>
        </a:spcBef>
        <a:spcAft>
          <a:spcPct val="0"/>
        </a:spcAft>
        <a:defRPr sz="2200">
          <a:solidFill>
            <a:schemeClr val="bg1"/>
          </a:solidFill>
          <a:latin typeface="Verdana" pitchFamily="34" charset="0"/>
          <a:ea typeface="+mj-ea"/>
          <a:cs typeface="+mj-cs"/>
        </a:defRPr>
      </a:lvl1pPr>
      <a:lvl2pPr algn="l" rtl="0" eaLnBrk="0" fontAlgn="base" hangingPunct="0">
        <a:spcBef>
          <a:spcPct val="0"/>
        </a:spcBef>
        <a:spcAft>
          <a:spcPct val="0"/>
        </a:spcAft>
        <a:defRPr sz="2200">
          <a:solidFill>
            <a:schemeClr val="bg1"/>
          </a:solidFill>
          <a:latin typeface="Verdana" pitchFamily="34" charset="0"/>
        </a:defRPr>
      </a:lvl2pPr>
      <a:lvl3pPr algn="l" rtl="0" eaLnBrk="0" fontAlgn="base" hangingPunct="0">
        <a:spcBef>
          <a:spcPct val="0"/>
        </a:spcBef>
        <a:spcAft>
          <a:spcPct val="0"/>
        </a:spcAft>
        <a:defRPr sz="2200">
          <a:solidFill>
            <a:schemeClr val="bg1"/>
          </a:solidFill>
          <a:latin typeface="Verdana" pitchFamily="34" charset="0"/>
        </a:defRPr>
      </a:lvl3pPr>
      <a:lvl4pPr algn="l" rtl="0" eaLnBrk="0" fontAlgn="base" hangingPunct="0">
        <a:spcBef>
          <a:spcPct val="0"/>
        </a:spcBef>
        <a:spcAft>
          <a:spcPct val="0"/>
        </a:spcAft>
        <a:defRPr sz="2200">
          <a:solidFill>
            <a:schemeClr val="bg1"/>
          </a:solidFill>
          <a:latin typeface="Verdana" pitchFamily="34" charset="0"/>
        </a:defRPr>
      </a:lvl4pPr>
      <a:lvl5pPr algn="l" rtl="0" eaLnBrk="0" fontAlgn="base" hangingPunct="0">
        <a:spcBef>
          <a:spcPct val="0"/>
        </a:spcBef>
        <a:spcAft>
          <a:spcPct val="0"/>
        </a:spcAft>
        <a:defRPr sz="2200">
          <a:solidFill>
            <a:schemeClr val="bg1"/>
          </a:solidFill>
          <a:latin typeface="Verdana" pitchFamily="34" charset="0"/>
        </a:defRPr>
      </a:lvl5pPr>
      <a:lvl6pPr marL="457200" algn="l" rtl="0" eaLnBrk="1" fontAlgn="base" hangingPunct="1">
        <a:spcBef>
          <a:spcPct val="0"/>
        </a:spcBef>
        <a:spcAft>
          <a:spcPct val="0"/>
        </a:spcAft>
        <a:defRPr sz="2000">
          <a:solidFill>
            <a:schemeClr val="bg1"/>
          </a:solidFill>
          <a:latin typeface="Arial Narrow" pitchFamily="1" charset="0"/>
        </a:defRPr>
      </a:lvl6pPr>
      <a:lvl7pPr marL="914400" algn="l" rtl="0" eaLnBrk="1" fontAlgn="base" hangingPunct="1">
        <a:spcBef>
          <a:spcPct val="0"/>
        </a:spcBef>
        <a:spcAft>
          <a:spcPct val="0"/>
        </a:spcAft>
        <a:defRPr sz="2000">
          <a:solidFill>
            <a:schemeClr val="bg1"/>
          </a:solidFill>
          <a:latin typeface="Arial Narrow" pitchFamily="1" charset="0"/>
        </a:defRPr>
      </a:lvl7pPr>
      <a:lvl8pPr marL="1371600" algn="l" rtl="0" eaLnBrk="1" fontAlgn="base" hangingPunct="1">
        <a:spcBef>
          <a:spcPct val="0"/>
        </a:spcBef>
        <a:spcAft>
          <a:spcPct val="0"/>
        </a:spcAft>
        <a:defRPr sz="2000">
          <a:solidFill>
            <a:schemeClr val="bg1"/>
          </a:solidFill>
          <a:latin typeface="Arial Narrow" pitchFamily="1" charset="0"/>
        </a:defRPr>
      </a:lvl8pPr>
      <a:lvl9pPr marL="1828800" algn="l" rtl="0" eaLnBrk="1" fontAlgn="base" hangingPunct="1">
        <a:spcBef>
          <a:spcPct val="0"/>
        </a:spcBef>
        <a:spcAft>
          <a:spcPct val="0"/>
        </a:spcAft>
        <a:defRPr sz="2000">
          <a:solidFill>
            <a:schemeClr val="bg1"/>
          </a:solidFill>
          <a:latin typeface="Arial Narrow" pitchFamily="1" charset="0"/>
        </a:defRPr>
      </a:lvl9pPr>
    </p:titleStyle>
    <p:bodyStyle>
      <a:lvl1pPr marL="361950" indent="-361950" algn="l" rtl="0" eaLnBrk="0" fontAlgn="base" hangingPunct="0">
        <a:spcBef>
          <a:spcPct val="30000"/>
        </a:spcBef>
        <a:spcAft>
          <a:spcPct val="0"/>
        </a:spcAft>
        <a:buClr>
          <a:srgbClr val="417DBE"/>
        </a:buClr>
        <a:buSzPct val="80000"/>
        <a:buFont typeface="Wingdings" pitchFamily="2" charset="2"/>
        <a:buChar char="n"/>
        <a:defRPr sz="2200">
          <a:solidFill>
            <a:schemeClr val="tx1"/>
          </a:solidFill>
          <a:latin typeface="Verdana" pitchFamily="34" charset="0"/>
          <a:ea typeface="+mn-ea"/>
          <a:cs typeface="+mn-cs"/>
        </a:defRPr>
      </a:lvl1pPr>
      <a:lvl2pPr marL="711200" indent="-347663" algn="l" rtl="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2pPr>
      <a:lvl3pPr marL="1074738" indent="-361950" algn="l" rtl="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3pPr>
      <a:lvl4pPr marL="1436688" indent="-360363" algn="l" rtl="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4pPr>
      <a:lvl5pPr marL="1779588" indent="-331788" algn="l" rtl="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5pPr>
      <a:lvl6pPr marL="24780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6pPr>
      <a:lvl7pPr marL="29352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7pPr>
      <a:lvl8pPr marL="33924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8pPr>
      <a:lvl9pPr marL="38496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11"/>
          <p:cNvSpPr>
            <a:spLocks noGrp="1" noChangeArrowheads="1"/>
          </p:cNvSpPr>
          <p:nvPr>
            <p:ph type="body" idx="1"/>
          </p:nvPr>
        </p:nvSpPr>
        <p:spPr bwMode="auto">
          <a:xfrm>
            <a:off x="684213" y="2492375"/>
            <a:ext cx="8101012" cy="3744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54" name="Rectangle 8"/>
          <p:cNvSpPr>
            <a:spLocks noChangeArrowheads="1"/>
          </p:cNvSpPr>
          <p:nvPr/>
        </p:nvSpPr>
        <p:spPr bwMode="auto">
          <a:xfrm>
            <a:off x="0" y="1628775"/>
            <a:ext cx="9144000" cy="576263"/>
          </a:xfrm>
          <a:prstGeom prst="rect">
            <a:avLst/>
          </a:prstGeom>
          <a:solidFill>
            <a:srgbClr val="417DBE"/>
          </a:solidFill>
          <a:ln>
            <a:noFill/>
          </a:ln>
          <a:extLst/>
        </p:spPr>
        <p:txBody>
          <a:bodyPr wrap="none" anchor="ctr"/>
          <a:lstStyle/>
          <a:p>
            <a:pPr fontAlgn="auto">
              <a:spcAft>
                <a:spcPts val="0"/>
              </a:spcAft>
              <a:defRPr/>
            </a:pPr>
            <a:endParaRPr lang="de-DE">
              <a:latin typeface="+mn-lt"/>
            </a:endParaRPr>
          </a:p>
        </p:txBody>
      </p:sp>
      <p:pic>
        <p:nvPicPr>
          <p:cNvPr id="9220" name="Bild 13" descr="BNetzA_Icon_Eisenbahn_CMYK.eps"/>
          <p:cNvPicPr>
            <a:picLocks noChangeAspect="1"/>
          </p:cNvPicPr>
          <p:nvPr/>
        </p:nvPicPr>
        <p:blipFill>
          <a:blip r:embed="rId3"/>
          <a:srcRect/>
          <a:stretch>
            <a:fillRect/>
          </a:stretch>
        </p:blipFill>
        <p:spPr bwMode="auto">
          <a:xfrm>
            <a:off x="8389938" y="1712913"/>
            <a:ext cx="401637" cy="401637"/>
          </a:xfrm>
          <a:prstGeom prst="rect">
            <a:avLst/>
          </a:prstGeom>
          <a:noFill/>
          <a:ln w="9525">
            <a:noFill/>
            <a:miter lim="800000"/>
            <a:headEnd/>
            <a:tailEnd/>
          </a:ln>
        </p:spPr>
      </p:pic>
      <p:pic>
        <p:nvPicPr>
          <p:cNvPr id="9221" name="Bild 14" descr="BNetzA_Icon_Energie_CMYK.eps"/>
          <p:cNvPicPr>
            <a:picLocks noChangeAspect="1"/>
          </p:cNvPicPr>
          <p:nvPr/>
        </p:nvPicPr>
        <p:blipFill>
          <a:blip r:embed="rId4"/>
          <a:srcRect/>
          <a:stretch>
            <a:fillRect/>
          </a:stretch>
        </p:blipFill>
        <p:spPr bwMode="auto">
          <a:xfrm>
            <a:off x="6946900" y="1712913"/>
            <a:ext cx="401638" cy="401637"/>
          </a:xfrm>
          <a:prstGeom prst="rect">
            <a:avLst/>
          </a:prstGeom>
          <a:noFill/>
          <a:ln w="9525">
            <a:noFill/>
            <a:miter lim="800000"/>
            <a:headEnd/>
            <a:tailEnd/>
          </a:ln>
        </p:spPr>
      </p:pic>
      <p:pic>
        <p:nvPicPr>
          <p:cNvPr id="9222" name="Bild 15" descr="BNetzA_Icon_Post_CMYK.eps"/>
          <p:cNvPicPr>
            <a:picLocks noChangeAspect="1"/>
          </p:cNvPicPr>
          <p:nvPr/>
        </p:nvPicPr>
        <p:blipFill>
          <a:blip r:embed="rId5"/>
          <a:srcRect/>
          <a:stretch>
            <a:fillRect/>
          </a:stretch>
        </p:blipFill>
        <p:spPr bwMode="auto">
          <a:xfrm>
            <a:off x="7904163" y="1712913"/>
            <a:ext cx="401637" cy="401637"/>
          </a:xfrm>
          <a:prstGeom prst="rect">
            <a:avLst/>
          </a:prstGeom>
          <a:noFill/>
          <a:ln w="9525">
            <a:noFill/>
            <a:miter lim="800000"/>
            <a:headEnd/>
            <a:tailEnd/>
          </a:ln>
        </p:spPr>
      </p:pic>
      <p:pic>
        <p:nvPicPr>
          <p:cNvPr id="9223" name="Bild 16" descr="BNetzA_Icon_Telekom_CMYK.eps"/>
          <p:cNvPicPr>
            <a:picLocks noChangeAspect="1"/>
          </p:cNvPicPr>
          <p:nvPr/>
        </p:nvPicPr>
        <p:blipFill>
          <a:blip r:embed="rId6"/>
          <a:srcRect/>
          <a:stretch>
            <a:fillRect/>
          </a:stretch>
        </p:blipFill>
        <p:spPr bwMode="auto">
          <a:xfrm>
            <a:off x="7426325" y="1712913"/>
            <a:ext cx="401638" cy="401637"/>
          </a:xfrm>
          <a:prstGeom prst="rect">
            <a:avLst/>
          </a:prstGeom>
          <a:noFill/>
          <a:ln w="9525">
            <a:noFill/>
            <a:miter lim="800000"/>
            <a:headEnd/>
            <a:tailEnd/>
          </a:ln>
        </p:spPr>
      </p:pic>
      <p:sp>
        <p:nvSpPr>
          <p:cNvPr id="9224" name="Rectangle 16"/>
          <p:cNvSpPr>
            <a:spLocks noGrp="1" noChangeArrowheads="1"/>
          </p:cNvSpPr>
          <p:nvPr>
            <p:ph type="title"/>
          </p:nvPr>
        </p:nvSpPr>
        <p:spPr bwMode="auto">
          <a:xfrm>
            <a:off x="684213" y="1700213"/>
            <a:ext cx="5256212" cy="4508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e-DE" smtClean="0"/>
              <a:t>Titelmasterformat durch Klicken bearbeiten</a:t>
            </a:r>
          </a:p>
        </p:txBody>
      </p:sp>
      <p:sp>
        <p:nvSpPr>
          <p:cNvPr id="12" name="Rectangle 13"/>
          <p:cNvSpPr>
            <a:spLocks noGrp="1" noChangeArrowheads="1"/>
          </p:cNvSpPr>
          <p:nvPr>
            <p:ph type="ftr" sz="quarter" idx="3"/>
          </p:nvPr>
        </p:nvSpPr>
        <p:spPr bwMode="auto">
          <a:xfrm>
            <a:off x="684213" y="6465888"/>
            <a:ext cx="65182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ct val="0"/>
              </a:spcBef>
              <a:spcAft>
                <a:spcPts val="0"/>
              </a:spcAft>
              <a:defRPr lang="en-US" sz="1000">
                <a:latin typeface="+mn-lt"/>
              </a:defRPr>
            </a:lvl1pPr>
          </a:lstStyle>
          <a:p>
            <a:pPr>
              <a:defRPr/>
            </a:pPr>
            <a:r>
              <a:rPr lang="de-DE"/>
              <a:t>© Bundesnetzagentur</a:t>
            </a:r>
          </a:p>
        </p:txBody>
      </p:sp>
      <p:sp>
        <p:nvSpPr>
          <p:cNvPr id="13" name="Rectangle 14"/>
          <p:cNvSpPr>
            <a:spLocks noGrp="1" noChangeArrowheads="1"/>
          </p:cNvSpPr>
          <p:nvPr>
            <p:ph type="sldNum" sz="quarter" idx="4"/>
          </p:nvPr>
        </p:nvSpPr>
        <p:spPr bwMode="auto">
          <a:xfrm>
            <a:off x="8285163" y="6453188"/>
            <a:ext cx="598487"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ct val="0"/>
              </a:spcBef>
              <a:spcAft>
                <a:spcPts val="0"/>
              </a:spcAft>
              <a:defRPr sz="1400">
                <a:latin typeface="Verdana" pitchFamily="34" charset="0"/>
                <a:ea typeface="Verdana" pitchFamily="34" charset="0"/>
                <a:cs typeface="Verdana" pitchFamily="34" charset="0"/>
              </a:defRPr>
            </a:lvl1pPr>
          </a:lstStyle>
          <a:p>
            <a:pPr>
              <a:defRPr/>
            </a:pPr>
            <a:fld id="{DA09FBEF-3144-41FB-B362-E7D0524FC55F}" type="slidenum">
              <a:rPr lang="de-DE"/>
              <a:pPr>
                <a:defRPr/>
              </a:pPr>
              <a:t>‹Nr.›</a:t>
            </a:fld>
            <a:endParaRPr lang="de-DE" dirty="0"/>
          </a:p>
        </p:txBody>
      </p:sp>
      <p:sp>
        <p:nvSpPr>
          <p:cNvPr id="14" name="Rectangle 66"/>
          <p:cNvSpPr>
            <a:spLocks noGrp="1" noChangeArrowheads="1"/>
          </p:cNvSpPr>
          <p:nvPr>
            <p:ph type="dt" sz="half" idx="2"/>
          </p:nvPr>
        </p:nvSpPr>
        <p:spPr bwMode="auto">
          <a:xfrm>
            <a:off x="7202488" y="6473825"/>
            <a:ext cx="1082675" cy="2381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fontAlgn="auto">
              <a:spcBef>
                <a:spcPct val="20000"/>
              </a:spcBef>
              <a:spcAft>
                <a:spcPts val="0"/>
              </a:spcAft>
              <a:buClr>
                <a:srgbClr val="BBC6D6"/>
              </a:buClr>
              <a:buSzPct val="80000"/>
              <a:buFont typeface="Wingdings" pitchFamily="2" charset="2"/>
              <a:buNone/>
              <a:defRPr sz="1000">
                <a:latin typeface="Verdana" pitchFamily="34" charset="0"/>
                <a:ea typeface="Verdana" pitchFamily="34" charset="0"/>
                <a:cs typeface="Verdana" pitchFamily="34" charset="0"/>
              </a:defRPr>
            </a:lvl1pPr>
          </a:lstStyle>
          <a:p>
            <a:pPr>
              <a:defRPr/>
            </a:pPr>
            <a:r>
              <a:rPr lang="de-DE"/>
              <a:t> </a:t>
            </a:r>
            <a:endParaRPr lang="de-DE" dirty="0"/>
          </a:p>
        </p:txBody>
      </p:sp>
    </p:spTree>
  </p:cSld>
  <p:clrMap bg1="lt1" tx1="dk1" bg2="lt2" tx2="dk2" accent1="accent1" accent2="accent2" accent3="accent3" accent4="accent4" accent5="accent5" accent6="accent6" hlink="hlink" folHlink="folHlink"/>
  <p:sldLayoutIdLst>
    <p:sldLayoutId id="2147483767" r:id="rId1"/>
  </p:sldLayoutIdLst>
  <p:timing>
    <p:tnLst>
      <p:par>
        <p:cTn id="1" dur="indefinite" restart="never" nodeType="tmRoot"/>
      </p:par>
    </p:tnLst>
  </p:timing>
  <p:hf hdr="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Verdana" pitchFamily="34" charset="0"/>
        </a:defRPr>
      </a:lvl2pPr>
      <a:lvl3pPr algn="l" rtl="0" eaLnBrk="0" fontAlgn="base" hangingPunct="0">
        <a:spcBef>
          <a:spcPct val="0"/>
        </a:spcBef>
        <a:spcAft>
          <a:spcPct val="0"/>
        </a:spcAft>
        <a:defRPr sz="2400">
          <a:solidFill>
            <a:schemeClr val="bg1"/>
          </a:solidFill>
          <a:latin typeface="Verdana" pitchFamily="34" charset="0"/>
        </a:defRPr>
      </a:lvl3pPr>
      <a:lvl4pPr algn="l" rtl="0" eaLnBrk="0" fontAlgn="base" hangingPunct="0">
        <a:spcBef>
          <a:spcPct val="0"/>
        </a:spcBef>
        <a:spcAft>
          <a:spcPct val="0"/>
        </a:spcAft>
        <a:defRPr sz="2400">
          <a:solidFill>
            <a:schemeClr val="bg1"/>
          </a:solidFill>
          <a:latin typeface="Verdana" pitchFamily="34" charset="0"/>
        </a:defRPr>
      </a:lvl4pPr>
      <a:lvl5pPr algn="l" rtl="0" eaLnBrk="0" fontAlgn="base" hangingPunct="0">
        <a:spcBef>
          <a:spcPct val="0"/>
        </a:spcBef>
        <a:spcAft>
          <a:spcPct val="0"/>
        </a:spcAft>
        <a:defRPr sz="2400">
          <a:solidFill>
            <a:schemeClr val="bg1"/>
          </a:solidFill>
          <a:latin typeface="Verdana" pitchFamily="34" charset="0"/>
        </a:defRPr>
      </a:lvl5pPr>
      <a:lvl6pPr marL="457200" algn="l" rtl="0" eaLnBrk="1" fontAlgn="base" hangingPunct="1">
        <a:spcBef>
          <a:spcPct val="0"/>
        </a:spcBef>
        <a:spcAft>
          <a:spcPct val="0"/>
        </a:spcAft>
        <a:defRPr sz="2400">
          <a:solidFill>
            <a:schemeClr val="bg1"/>
          </a:solidFill>
          <a:latin typeface="Verdana" pitchFamily="34" charset="0"/>
        </a:defRPr>
      </a:lvl6pPr>
      <a:lvl7pPr marL="914400" algn="l" rtl="0" eaLnBrk="1" fontAlgn="base" hangingPunct="1">
        <a:spcBef>
          <a:spcPct val="0"/>
        </a:spcBef>
        <a:spcAft>
          <a:spcPct val="0"/>
        </a:spcAft>
        <a:defRPr sz="2400">
          <a:solidFill>
            <a:schemeClr val="bg1"/>
          </a:solidFill>
          <a:latin typeface="Verdana" pitchFamily="34" charset="0"/>
        </a:defRPr>
      </a:lvl7pPr>
      <a:lvl8pPr marL="1371600" algn="l" rtl="0" eaLnBrk="1" fontAlgn="base" hangingPunct="1">
        <a:spcBef>
          <a:spcPct val="0"/>
        </a:spcBef>
        <a:spcAft>
          <a:spcPct val="0"/>
        </a:spcAft>
        <a:defRPr sz="2400">
          <a:solidFill>
            <a:schemeClr val="bg1"/>
          </a:solidFill>
          <a:latin typeface="Verdana" pitchFamily="34" charset="0"/>
        </a:defRPr>
      </a:lvl8pPr>
      <a:lvl9pPr marL="1828800" algn="l" rtl="0" eaLnBrk="1" fontAlgn="base" hangingPunct="1">
        <a:spcBef>
          <a:spcPct val="0"/>
        </a:spcBef>
        <a:spcAft>
          <a:spcPct val="0"/>
        </a:spcAft>
        <a:defRPr sz="2400">
          <a:solidFill>
            <a:schemeClr val="bg1"/>
          </a:solidFill>
          <a:latin typeface="Verdana" pitchFamily="34" charset="0"/>
        </a:defRPr>
      </a:lvl9pPr>
    </p:titleStyle>
    <p:bodyStyle>
      <a:lvl1pPr algn="l" rtl="0" eaLnBrk="0" fontAlgn="base" hangingPunct="0">
        <a:spcBef>
          <a:spcPct val="20000"/>
        </a:spcBef>
        <a:spcAft>
          <a:spcPct val="0"/>
        </a:spcAft>
        <a:defRPr sz="2200">
          <a:solidFill>
            <a:schemeClr val="tx1"/>
          </a:solidFill>
          <a:latin typeface="+mn-lt"/>
          <a:ea typeface="+mn-ea"/>
          <a:cs typeface="+mn-cs"/>
        </a:defRPr>
      </a:lvl1pPr>
      <a:lvl2pPr marL="268288" algn="l" rtl="0" eaLnBrk="0" fontAlgn="base" hangingPunct="0">
        <a:spcBef>
          <a:spcPct val="20000"/>
        </a:spcBef>
        <a:spcAft>
          <a:spcPct val="0"/>
        </a:spcAft>
        <a:defRPr sz="2200">
          <a:solidFill>
            <a:schemeClr val="tx1"/>
          </a:solidFill>
          <a:latin typeface="+mn-lt"/>
        </a:defRPr>
      </a:lvl2pPr>
      <a:lvl3pPr marL="538163" algn="l" rtl="0" eaLnBrk="0" fontAlgn="base" hangingPunct="0">
        <a:spcBef>
          <a:spcPct val="20000"/>
        </a:spcBef>
        <a:spcAft>
          <a:spcPct val="0"/>
        </a:spcAft>
        <a:defRPr sz="2200">
          <a:solidFill>
            <a:schemeClr val="tx1"/>
          </a:solidFill>
          <a:latin typeface="+mn-lt"/>
        </a:defRPr>
      </a:lvl3pPr>
      <a:lvl4pPr marL="893763" indent="-1588" algn="l" rtl="0" eaLnBrk="0" fontAlgn="base" hangingPunct="0">
        <a:spcBef>
          <a:spcPct val="20000"/>
        </a:spcBef>
        <a:spcAft>
          <a:spcPct val="0"/>
        </a:spcAft>
        <a:defRPr sz="2200">
          <a:solidFill>
            <a:schemeClr val="tx1"/>
          </a:solidFill>
          <a:latin typeface="+mn-lt"/>
        </a:defRPr>
      </a:lvl4pPr>
      <a:lvl5pPr marL="1257300" indent="1588" algn="l" rtl="0" eaLnBrk="0" fontAlgn="base" hangingPunct="0">
        <a:spcBef>
          <a:spcPct val="20000"/>
        </a:spcBef>
        <a:spcAft>
          <a:spcPct val="0"/>
        </a:spcAft>
        <a:defRPr sz="2200">
          <a:solidFill>
            <a:schemeClr val="tx1"/>
          </a:solidFill>
          <a:latin typeface="+mn-lt"/>
        </a:defRPr>
      </a:lvl5pPr>
      <a:lvl6pPr marL="1176338" algn="l" rtl="0" eaLnBrk="1" fontAlgn="base" hangingPunct="1">
        <a:spcBef>
          <a:spcPct val="20000"/>
        </a:spcBef>
        <a:spcAft>
          <a:spcPct val="0"/>
        </a:spcAft>
        <a:tabLst>
          <a:tab pos="987425" algn="l"/>
        </a:tabLst>
        <a:defRPr sz="2200">
          <a:solidFill>
            <a:schemeClr val="tx1"/>
          </a:solidFill>
          <a:latin typeface="+mn-lt"/>
        </a:defRPr>
      </a:lvl6pPr>
      <a:lvl7pPr marL="1633538" algn="l" rtl="0" eaLnBrk="1" fontAlgn="base" hangingPunct="1">
        <a:spcBef>
          <a:spcPct val="20000"/>
        </a:spcBef>
        <a:spcAft>
          <a:spcPct val="0"/>
        </a:spcAft>
        <a:tabLst>
          <a:tab pos="987425" algn="l"/>
        </a:tabLst>
        <a:defRPr sz="2200">
          <a:solidFill>
            <a:schemeClr val="tx1"/>
          </a:solidFill>
          <a:latin typeface="+mn-lt"/>
        </a:defRPr>
      </a:lvl7pPr>
      <a:lvl8pPr marL="2090738" algn="l" rtl="0" eaLnBrk="1" fontAlgn="base" hangingPunct="1">
        <a:spcBef>
          <a:spcPct val="20000"/>
        </a:spcBef>
        <a:spcAft>
          <a:spcPct val="0"/>
        </a:spcAft>
        <a:tabLst>
          <a:tab pos="987425" algn="l"/>
        </a:tabLst>
        <a:defRPr sz="2200">
          <a:solidFill>
            <a:schemeClr val="tx1"/>
          </a:solidFill>
          <a:latin typeface="+mn-lt"/>
        </a:defRPr>
      </a:lvl8pPr>
      <a:lvl9pPr marL="2547938" algn="l" rtl="0" eaLnBrk="1" fontAlgn="base" hangingPunct="1">
        <a:spcBef>
          <a:spcPct val="20000"/>
        </a:spcBef>
        <a:spcAft>
          <a:spcPct val="0"/>
        </a:spcAft>
        <a:tabLst>
          <a:tab pos="987425" algn="l"/>
        </a:tabLst>
        <a:defRPr sz="2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6" r:id="rId1"/>
  </p:sldLayoutIdLst>
  <p:timing>
    <p:tnLst>
      <p:par>
        <p:cTn id="1" dur="indefinite" restart="never" nodeType="tmRoot"/>
      </p:par>
    </p:tnLst>
  </p:timing>
  <p:hf hdr="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itchFamily="34" charset="0"/>
        </a:defRPr>
      </a:lvl2pPr>
      <a:lvl3pPr algn="l" rtl="0" eaLnBrk="0" fontAlgn="base" hangingPunct="0">
        <a:spcBef>
          <a:spcPct val="0"/>
        </a:spcBef>
        <a:spcAft>
          <a:spcPct val="0"/>
        </a:spcAft>
        <a:defRPr sz="3200">
          <a:solidFill>
            <a:schemeClr val="tx2"/>
          </a:solidFill>
          <a:latin typeface="Verdana" pitchFamily="34" charset="0"/>
        </a:defRPr>
      </a:lvl3pPr>
      <a:lvl4pPr algn="l" rtl="0" eaLnBrk="0" fontAlgn="base" hangingPunct="0">
        <a:spcBef>
          <a:spcPct val="0"/>
        </a:spcBef>
        <a:spcAft>
          <a:spcPct val="0"/>
        </a:spcAft>
        <a:defRPr sz="3200">
          <a:solidFill>
            <a:schemeClr val="tx2"/>
          </a:solidFill>
          <a:latin typeface="Verdana" pitchFamily="34" charset="0"/>
        </a:defRPr>
      </a:lvl4pPr>
      <a:lvl5pPr algn="l" rtl="0" eaLnBrk="0" fontAlgn="base" hangingPunct="0">
        <a:spcBef>
          <a:spcPct val="0"/>
        </a:spcBef>
        <a:spcAft>
          <a:spcPct val="0"/>
        </a:spcAft>
        <a:defRPr sz="3200">
          <a:solidFill>
            <a:schemeClr val="tx2"/>
          </a:solidFill>
          <a:latin typeface="Verdana" pitchFamily="34" charset="0"/>
        </a:defRPr>
      </a:lvl5pPr>
      <a:lvl6pPr marL="457200" algn="l" rtl="0" eaLnBrk="1" fontAlgn="base" hangingPunct="1">
        <a:spcBef>
          <a:spcPct val="0"/>
        </a:spcBef>
        <a:spcAft>
          <a:spcPct val="0"/>
        </a:spcAft>
        <a:defRPr sz="3200">
          <a:solidFill>
            <a:schemeClr val="tx2"/>
          </a:solidFill>
          <a:latin typeface="Verdana" pitchFamily="34" charset="0"/>
        </a:defRPr>
      </a:lvl6pPr>
      <a:lvl7pPr marL="914400" algn="l" rtl="0" eaLnBrk="1" fontAlgn="base" hangingPunct="1">
        <a:spcBef>
          <a:spcPct val="0"/>
        </a:spcBef>
        <a:spcAft>
          <a:spcPct val="0"/>
        </a:spcAft>
        <a:defRPr sz="3200">
          <a:solidFill>
            <a:schemeClr val="tx2"/>
          </a:solidFill>
          <a:latin typeface="Verdana" pitchFamily="34" charset="0"/>
        </a:defRPr>
      </a:lvl7pPr>
      <a:lvl8pPr marL="1371600" algn="l" rtl="0" eaLnBrk="1" fontAlgn="base" hangingPunct="1">
        <a:spcBef>
          <a:spcPct val="0"/>
        </a:spcBef>
        <a:spcAft>
          <a:spcPct val="0"/>
        </a:spcAft>
        <a:defRPr sz="3200">
          <a:solidFill>
            <a:schemeClr val="tx2"/>
          </a:solidFill>
          <a:latin typeface="Verdana" pitchFamily="34" charset="0"/>
        </a:defRPr>
      </a:lvl8pPr>
      <a:lvl9pPr marL="1828800" algn="l" rtl="0" eaLnBrk="1" fontAlgn="base" hangingPunct="1">
        <a:spcBef>
          <a:spcPct val="0"/>
        </a:spcBef>
        <a:spcAft>
          <a:spcPct val="0"/>
        </a:spcAft>
        <a:defRPr sz="3200">
          <a:solidFill>
            <a:schemeClr val="tx2"/>
          </a:solidFill>
          <a:latin typeface="Verdana" pitchFamily="34"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defRPr sz="2400">
          <a:solidFill>
            <a:schemeClr val="tx1"/>
          </a:solidFill>
          <a:latin typeface="+mn-lt"/>
        </a:defRPr>
      </a:lvl2pPr>
      <a:lvl3pPr marL="1143000" indent="-228600" algn="l" rtl="0" eaLnBrk="0" fontAlgn="base" hangingPunct="0">
        <a:spcBef>
          <a:spcPct val="20000"/>
        </a:spcBef>
        <a:spcAft>
          <a:spcPct val="0"/>
        </a:spcAft>
        <a:defRPr sz="2400">
          <a:solidFill>
            <a:schemeClr val="tx1"/>
          </a:solidFill>
          <a:latin typeface="+mn-lt"/>
        </a:defRPr>
      </a:lvl3pPr>
      <a:lvl4pPr marL="1600200" indent="-228600" algn="l" rtl="0" eaLnBrk="0" fontAlgn="base" hangingPunct="0">
        <a:spcBef>
          <a:spcPct val="20000"/>
        </a:spcBef>
        <a:spcAft>
          <a:spcPct val="0"/>
        </a:spcAft>
        <a:defRPr sz="2400">
          <a:solidFill>
            <a:schemeClr val="tx1"/>
          </a:solidFill>
          <a:latin typeface="+mn-lt"/>
        </a:defRPr>
      </a:lvl4pPr>
      <a:lvl5pPr marL="2057400" indent="-228600" algn="l" rtl="0" eaLnBrk="0" fontAlgn="base" hangingPunct="0">
        <a:spcBef>
          <a:spcPct val="20000"/>
        </a:spcBef>
        <a:spcAft>
          <a:spcPct val="0"/>
        </a:spcAft>
        <a:defRPr sz="2400">
          <a:solidFill>
            <a:schemeClr val="tx1"/>
          </a:solidFill>
          <a:latin typeface="+mn-lt"/>
        </a:defRPr>
      </a:lvl5pPr>
      <a:lvl6pPr marL="2514600" indent="-228600" algn="l" rtl="0" eaLnBrk="1" fontAlgn="base" hangingPunct="1">
        <a:spcBef>
          <a:spcPct val="20000"/>
        </a:spcBef>
        <a:spcAft>
          <a:spcPct val="0"/>
        </a:spcAft>
        <a:defRPr sz="2400">
          <a:solidFill>
            <a:schemeClr val="tx1"/>
          </a:solidFill>
          <a:latin typeface="+mn-lt"/>
        </a:defRPr>
      </a:lvl6pPr>
      <a:lvl7pPr marL="2971800" indent="-228600" algn="l" rtl="0" eaLnBrk="1" fontAlgn="base" hangingPunct="1">
        <a:spcBef>
          <a:spcPct val="20000"/>
        </a:spcBef>
        <a:spcAft>
          <a:spcPct val="0"/>
        </a:spcAft>
        <a:defRPr sz="2400">
          <a:solidFill>
            <a:schemeClr val="tx1"/>
          </a:solidFill>
          <a:latin typeface="+mn-lt"/>
        </a:defRPr>
      </a:lvl7pPr>
      <a:lvl8pPr marL="3429000" indent="-228600" algn="l" rtl="0" eaLnBrk="1" fontAlgn="base" hangingPunct="1">
        <a:spcBef>
          <a:spcPct val="20000"/>
        </a:spcBef>
        <a:spcAft>
          <a:spcPct val="0"/>
        </a:spcAft>
        <a:defRPr sz="2400">
          <a:solidFill>
            <a:schemeClr val="tx1"/>
          </a:solidFill>
          <a:latin typeface="+mn-lt"/>
        </a:defRPr>
      </a:lvl8pPr>
      <a:lvl9pPr marL="3886200" indent="-228600" algn="l" rtl="0" eaLnBrk="1" fontAlgn="base" hangingPunct="1">
        <a:spcBef>
          <a:spcPct val="20000"/>
        </a:spcBef>
        <a:spcAft>
          <a:spcPct val="0"/>
        </a:spcAft>
        <a:defRPr sz="2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7" r:id="rId1"/>
  </p:sldLayoutIdLst>
  <p:timing>
    <p:tnLst>
      <p:par>
        <p:cTn id="1" dur="indefinite" restart="never" nodeType="tmRoot"/>
      </p:par>
    </p:tnLst>
  </p:timing>
  <p:hf hdr="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itchFamily="34" charset="0"/>
        </a:defRPr>
      </a:lvl2pPr>
      <a:lvl3pPr algn="l" rtl="0" eaLnBrk="0" fontAlgn="base" hangingPunct="0">
        <a:spcBef>
          <a:spcPct val="0"/>
        </a:spcBef>
        <a:spcAft>
          <a:spcPct val="0"/>
        </a:spcAft>
        <a:defRPr sz="3200">
          <a:solidFill>
            <a:schemeClr val="tx2"/>
          </a:solidFill>
          <a:latin typeface="Verdana" pitchFamily="34" charset="0"/>
        </a:defRPr>
      </a:lvl3pPr>
      <a:lvl4pPr algn="l" rtl="0" eaLnBrk="0" fontAlgn="base" hangingPunct="0">
        <a:spcBef>
          <a:spcPct val="0"/>
        </a:spcBef>
        <a:spcAft>
          <a:spcPct val="0"/>
        </a:spcAft>
        <a:defRPr sz="3200">
          <a:solidFill>
            <a:schemeClr val="tx2"/>
          </a:solidFill>
          <a:latin typeface="Verdana" pitchFamily="34" charset="0"/>
        </a:defRPr>
      </a:lvl4pPr>
      <a:lvl5pPr algn="l" rtl="0" eaLnBrk="0" fontAlgn="base" hangingPunct="0">
        <a:spcBef>
          <a:spcPct val="0"/>
        </a:spcBef>
        <a:spcAft>
          <a:spcPct val="0"/>
        </a:spcAft>
        <a:defRPr sz="3200">
          <a:solidFill>
            <a:schemeClr val="tx2"/>
          </a:solidFill>
          <a:latin typeface="Verdana" pitchFamily="34" charset="0"/>
        </a:defRPr>
      </a:lvl5pPr>
      <a:lvl6pPr marL="457200" algn="l" rtl="0" eaLnBrk="1" fontAlgn="base" hangingPunct="1">
        <a:spcBef>
          <a:spcPct val="0"/>
        </a:spcBef>
        <a:spcAft>
          <a:spcPct val="0"/>
        </a:spcAft>
        <a:defRPr sz="3200">
          <a:solidFill>
            <a:schemeClr val="tx2"/>
          </a:solidFill>
          <a:latin typeface="Verdana" pitchFamily="34" charset="0"/>
        </a:defRPr>
      </a:lvl6pPr>
      <a:lvl7pPr marL="914400" algn="l" rtl="0" eaLnBrk="1" fontAlgn="base" hangingPunct="1">
        <a:spcBef>
          <a:spcPct val="0"/>
        </a:spcBef>
        <a:spcAft>
          <a:spcPct val="0"/>
        </a:spcAft>
        <a:defRPr sz="3200">
          <a:solidFill>
            <a:schemeClr val="tx2"/>
          </a:solidFill>
          <a:latin typeface="Verdana" pitchFamily="34" charset="0"/>
        </a:defRPr>
      </a:lvl7pPr>
      <a:lvl8pPr marL="1371600" algn="l" rtl="0" eaLnBrk="1" fontAlgn="base" hangingPunct="1">
        <a:spcBef>
          <a:spcPct val="0"/>
        </a:spcBef>
        <a:spcAft>
          <a:spcPct val="0"/>
        </a:spcAft>
        <a:defRPr sz="3200">
          <a:solidFill>
            <a:schemeClr val="tx2"/>
          </a:solidFill>
          <a:latin typeface="Verdana" pitchFamily="34" charset="0"/>
        </a:defRPr>
      </a:lvl8pPr>
      <a:lvl9pPr marL="1828800" algn="l" rtl="0" eaLnBrk="1" fontAlgn="base" hangingPunct="1">
        <a:spcBef>
          <a:spcPct val="0"/>
        </a:spcBef>
        <a:spcAft>
          <a:spcPct val="0"/>
        </a:spcAft>
        <a:defRPr sz="3200">
          <a:solidFill>
            <a:schemeClr val="tx2"/>
          </a:solidFill>
          <a:latin typeface="Verdana" pitchFamily="34"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defRPr sz="2400">
          <a:solidFill>
            <a:schemeClr val="tx1"/>
          </a:solidFill>
          <a:latin typeface="+mn-lt"/>
        </a:defRPr>
      </a:lvl2pPr>
      <a:lvl3pPr marL="1143000" indent="-228600" algn="l" rtl="0" eaLnBrk="0" fontAlgn="base" hangingPunct="0">
        <a:spcBef>
          <a:spcPct val="20000"/>
        </a:spcBef>
        <a:spcAft>
          <a:spcPct val="0"/>
        </a:spcAft>
        <a:defRPr sz="2400">
          <a:solidFill>
            <a:schemeClr val="tx1"/>
          </a:solidFill>
          <a:latin typeface="+mn-lt"/>
        </a:defRPr>
      </a:lvl3pPr>
      <a:lvl4pPr marL="1600200" indent="-228600" algn="l" rtl="0" eaLnBrk="0" fontAlgn="base" hangingPunct="0">
        <a:spcBef>
          <a:spcPct val="20000"/>
        </a:spcBef>
        <a:spcAft>
          <a:spcPct val="0"/>
        </a:spcAft>
        <a:defRPr sz="2400">
          <a:solidFill>
            <a:schemeClr val="tx1"/>
          </a:solidFill>
          <a:latin typeface="+mn-lt"/>
        </a:defRPr>
      </a:lvl4pPr>
      <a:lvl5pPr marL="2057400" indent="-228600" algn="l" rtl="0" eaLnBrk="0" fontAlgn="base" hangingPunct="0">
        <a:spcBef>
          <a:spcPct val="20000"/>
        </a:spcBef>
        <a:spcAft>
          <a:spcPct val="0"/>
        </a:spcAft>
        <a:defRPr sz="2400">
          <a:solidFill>
            <a:schemeClr val="tx1"/>
          </a:solidFill>
          <a:latin typeface="+mn-lt"/>
        </a:defRPr>
      </a:lvl5pPr>
      <a:lvl6pPr marL="2514600" indent="-228600" algn="l" rtl="0" eaLnBrk="1" fontAlgn="base" hangingPunct="1">
        <a:spcBef>
          <a:spcPct val="20000"/>
        </a:spcBef>
        <a:spcAft>
          <a:spcPct val="0"/>
        </a:spcAft>
        <a:defRPr sz="2400">
          <a:solidFill>
            <a:schemeClr val="tx1"/>
          </a:solidFill>
          <a:latin typeface="+mn-lt"/>
        </a:defRPr>
      </a:lvl6pPr>
      <a:lvl7pPr marL="2971800" indent="-228600" algn="l" rtl="0" eaLnBrk="1" fontAlgn="base" hangingPunct="1">
        <a:spcBef>
          <a:spcPct val="20000"/>
        </a:spcBef>
        <a:spcAft>
          <a:spcPct val="0"/>
        </a:spcAft>
        <a:defRPr sz="2400">
          <a:solidFill>
            <a:schemeClr val="tx1"/>
          </a:solidFill>
          <a:latin typeface="+mn-lt"/>
        </a:defRPr>
      </a:lvl7pPr>
      <a:lvl8pPr marL="3429000" indent="-228600" algn="l" rtl="0" eaLnBrk="1" fontAlgn="base" hangingPunct="1">
        <a:spcBef>
          <a:spcPct val="20000"/>
        </a:spcBef>
        <a:spcAft>
          <a:spcPct val="0"/>
        </a:spcAft>
        <a:defRPr sz="2400">
          <a:solidFill>
            <a:schemeClr val="tx1"/>
          </a:solidFill>
          <a:latin typeface="+mn-lt"/>
        </a:defRPr>
      </a:lvl8pPr>
      <a:lvl9pPr marL="3886200" indent="-228600" algn="l" rtl="0" eaLnBrk="1" fontAlgn="base" hangingPunct="1">
        <a:spcBef>
          <a:spcPct val="20000"/>
        </a:spcBef>
        <a:spcAft>
          <a:spcPct val="0"/>
        </a:spcAft>
        <a:defRPr sz="2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0"/>
          <p:cNvSpPr>
            <a:spLocks noChangeArrowheads="1"/>
          </p:cNvSpPr>
          <p:nvPr/>
        </p:nvSpPr>
        <p:spPr bwMode="auto">
          <a:xfrm>
            <a:off x="0" y="1927225"/>
            <a:ext cx="9144000" cy="1679575"/>
          </a:xfrm>
          <a:prstGeom prst="rect">
            <a:avLst/>
          </a:prstGeom>
          <a:solidFill>
            <a:srgbClr val="417DBE"/>
          </a:solidFill>
          <a:ln>
            <a:noFill/>
          </a:ln>
          <a:extLst/>
        </p:spPr>
        <p:txBody>
          <a:bodyPr wrap="none" anchor="ctr"/>
          <a:lstStyle/>
          <a:p>
            <a:pPr fontAlgn="auto">
              <a:spcBef>
                <a:spcPct val="20000"/>
              </a:spcBef>
              <a:spcAft>
                <a:spcPts val="0"/>
              </a:spcAft>
              <a:buClr>
                <a:srgbClr val="BBC6D6"/>
              </a:buClr>
              <a:buSzPct val="80000"/>
              <a:buFont typeface="Wingdings" pitchFamily="2" charset="2"/>
              <a:buNone/>
              <a:defRPr/>
            </a:pPr>
            <a:endParaRPr lang="de-DE">
              <a:latin typeface="+mn-lt"/>
            </a:endParaRPr>
          </a:p>
        </p:txBody>
      </p:sp>
      <p:sp>
        <p:nvSpPr>
          <p:cNvPr id="15363" name="Rectangle 2"/>
          <p:cNvSpPr>
            <a:spLocks noGrp="1" noChangeArrowheads="1"/>
          </p:cNvSpPr>
          <p:nvPr>
            <p:ph type="title"/>
          </p:nvPr>
        </p:nvSpPr>
        <p:spPr bwMode="auto">
          <a:xfrm>
            <a:off x="684213" y="2122488"/>
            <a:ext cx="8083550" cy="1323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5364" name="Rectangle 44"/>
          <p:cNvSpPr>
            <a:spLocks noGrp="1" noChangeArrowheads="1"/>
          </p:cNvSpPr>
          <p:nvPr>
            <p:ph type="body" idx="1"/>
          </p:nvPr>
        </p:nvSpPr>
        <p:spPr bwMode="auto">
          <a:xfrm>
            <a:off x="684213" y="3819525"/>
            <a:ext cx="8102600" cy="2154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			Vierte Ebene</a:t>
            </a:r>
          </a:p>
          <a:p>
            <a:pPr lvl="4"/>
            <a:r>
              <a:rPr lang="de-DE" smtClean="0"/>
              <a:t>Fünfte Ebene</a:t>
            </a:r>
          </a:p>
        </p:txBody>
      </p:sp>
      <p:sp>
        <p:nvSpPr>
          <p:cNvPr id="3078" name="Freeform 46"/>
          <p:cNvSpPr>
            <a:spLocks/>
          </p:cNvSpPr>
          <p:nvPr/>
        </p:nvSpPr>
        <p:spPr bwMode="auto">
          <a:xfrm>
            <a:off x="8837613" y="1866900"/>
            <a:ext cx="307975" cy="293688"/>
          </a:xfrm>
          <a:custGeom>
            <a:avLst/>
            <a:gdLst>
              <a:gd name="T0" fmla="*/ 77840 w 182"/>
              <a:gd name="T1" fmla="*/ 0 h 182"/>
              <a:gd name="T2" fmla="*/ 307975 w 182"/>
              <a:gd name="T3" fmla="*/ 0 h 182"/>
              <a:gd name="T4" fmla="*/ 307975 w 182"/>
              <a:gd name="T5" fmla="*/ 293688 h 182"/>
              <a:gd name="T6" fmla="*/ 0 w 182"/>
              <a:gd name="T7" fmla="*/ 0 h 182"/>
              <a:gd name="T8" fmla="*/ 77840 w 182"/>
              <a:gd name="T9" fmla="*/ 0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182">
                <a:moveTo>
                  <a:pt x="46" y="0"/>
                </a:moveTo>
                <a:lnTo>
                  <a:pt x="182" y="0"/>
                </a:lnTo>
                <a:lnTo>
                  <a:pt x="182" y="182"/>
                </a:lnTo>
                <a:lnTo>
                  <a:pt x="0" y="0"/>
                </a:lnTo>
                <a:lnTo>
                  <a:pt x="46" y="0"/>
                </a:lnTo>
                <a:close/>
              </a:path>
            </a:pathLst>
          </a:custGeom>
          <a:solidFill>
            <a:schemeClr val="bg1"/>
          </a:solidFill>
          <a:ln>
            <a:noFill/>
          </a:ln>
          <a:effectLst/>
          <a:extLst/>
        </p:spPr>
        <p:txBody>
          <a:bodyPr>
            <a:spAutoFit/>
          </a:bodyPr>
          <a:lstStyle/>
          <a:p>
            <a:pPr fontAlgn="auto">
              <a:spcBef>
                <a:spcPts val="0"/>
              </a:spcBef>
              <a:spcAft>
                <a:spcPts val="0"/>
              </a:spcAft>
              <a:defRPr/>
            </a:pPr>
            <a:endParaRPr lang="de-DE">
              <a:latin typeface="+mn-lt"/>
            </a:endParaRPr>
          </a:p>
        </p:txBody>
      </p:sp>
      <p:sp>
        <p:nvSpPr>
          <p:cNvPr id="15" name="Rectangle 13"/>
          <p:cNvSpPr>
            <a:spLocks noGrp="1" noChangeArrowheads="1"/>
          </p:cNvSpPr>
          <p:nvPr>
            <p:ph type="ftr" sz="quarter" idx="3"/>
          </p:nvPr>
        </p:nvSpPr>
        <p:spPr bwMode="auto">
          <a:xfrm>
            <a:off x="684213" y="6465888"/>
            <a:ext cx="65182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ct val="0"/>
              </a:spcBef>
              <a:spcAft>
                <a:spcPts val="0"/>
              </a:spcAft>
              <a:defRPr lang="en-US" sz="1000">
                <a:latin typeface="+mn-lt"/>
              </a:defRPr>
            </a:lvl1pPr>
          </a:lstStyle>
          <a:p>
            <a:pPr>
              <a:defRPr/>
            </a:pPr>
            <a:r>
              <a:rPr lang="de-DE"/>
              <a:t>© Bundesnetzagentur</a:t>
            </a:r>
          </a:p>
        </p:txBody>
      </p:sp>
      <p:sp>
        <p:nvSpPr>
          <p:cNvPr id="16" name="Rectangle 14"/>
          <p:cNvSpPr>
            <a:spLocks noGrp="1" noChangeArrowheads="1"/>
          </p:cNvSpPr>
          <p:nvPr>
            <p:ph type="sldNum" sz="quarter" idx="4"/>
          </p:nvPr>
        </p:nvSpPr>
        <p:spPr bwMode="auto">
          <a:xfrm>
            <a:off x="8285163" y="6453188"/>
            <a:ext cx="598487"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ct val="0"/>
              </a:spcBef>
              <a:spcAft>
                <a:spcPts val="0"/>
              </a:spcAft>
              <a:defRPr sz="1400">
                <a:latin typeface="Verdana" pitchFamily="34" charset="0"/>
                <a:ea typeface="Verdana" pitchFamily="34" charset="0"/>
                <a:cs typeface="Verdana" pitchFamily="34" charset="0"/>
              </a:defRPr>
            </a:lvl1pPr>
          </a:lstStyle>
          <a:p>
            <a:pPr>
              <a:defRPr/>
            </a:pPr>
            <a:fld id="{C142D664-E799-467F-94B1-326487D7E005}" type="slidenum">
              <a:rPr lang="de-DE"/>
              <a:pPr>
                <a:defRPr/>
              </a:pPr>
              <a:t>‹Nr.›</a:t>
            </a:fld>
            <a:endParaRPr lang="de-DE" dirty="0"/>
          </a:p>
        </p:txBody>
      </p:sp>
      <p:sp>
        <p:nvSpPr>
          <p:cNvPr id="17" name="Rectangle 66"/>
          <p:cNvSpPr>
            <a:spLocks noGrp="1" noChangeArrowheads="1"/>
          </p:cNvSpPr>
          <p:nvPr>
            <p:ph type="dt" sz="half" idx="2"/>
          </p:nvPr>
        </p:nvSpPr>
        <p:spPr bwMode="auto">
          <a:xfrm>
            <a:off x="7202488" y="6473825"/>
            <a:ext cx="1082675" cy="2381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fontAlgn="auto">
              <a:spcBef>
                <a:spcPct val="20000"/>
              </a:spcBef>
              <a:spcAft>
                <a:spcPts val="0"/>
              </a:spcAft>
              <a:buClr>
                <a:srgbClr val="BBC6D6"/>
              </a:buClr>
              <a:buSzPct val="80000"/>
              <a:buFont typeface="Wingdings" pitchFamily="2" charset="2"/>
              <a:buNone/>
              <a:defRPr sz="1000">
                <a:latin typeface="Verdana" pitchFamily="34" charset="0"/>
                <a:ea typeface="Verdana" pitchFamily="34" charset="0"/>
                <a:cs typeface="Verdana" pitchFamily="34" charset="0"/>
              </a:defRPr>
            </a:lvl1pPr>
          </a:lstStyle>
          <a:p>
            <a:pPr>
              <a:defRPr/>
            </a:pPr>
            <a:r>
              <a:rPr lang="de-DE"/>
              <a:t> </a:t>
            </a:r>
            <a:endParaRPr lang="de-DE" dirty="0"/>
          </a:p>
        </p:txBody>
      </p:sp>
    </p:spTree>
  </p:cSld>
  <p:clrMap bg1="lt1" tx1="dk1" bg2="lt2" tx2="dk2" accent1="accent1" accent2="accent2" accent3="accent3" accent4="accent4" accent5="accent5" accent6="accent6" hlink="hlink" folHlink="folHlink"/>
  <p:sldLayoutIdLst>
    <p:sldLayoutId id="2147483768" r:id="rId1"/>
  </p:sldLayoutIdLst>
  <p:timing>
    <p:tnLst>
      <p:par>
        <p:cTn id="1" dur="indefinite" restart="never" nodeType="tmRoot"/>
      </p:par>
    </p:tnLst>
  </p:timing>
  <p:hf hdr="0"/>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Verdana" pitchFamily="34" charset="0"/>
        </a:defRPr>
      </a:lvl2pPr>
      <a:lvl3pPr algn="l" rtl="0" eaLnBrk="0" fontAlgn="base" hangingPunct="0">
        <a:spcBef>
          <a:spcPct val="0"/>
        </a:spcBef>
        <a:spcAft>
          <a:spcPct val="0"/>
        </a:spcAft>
        <a:defRPr sz="3600">
          <a:solidFill>
            <a:schemeClr val="bg1"/>
          </a:solidFill>
          <a:latin typeface="Verdana" pitchFamily="34" charset="0"/>
        </a:defRPr>
      </a:lvl3pPr>
      <a:lvl4pPr algn="l" rtl="0" eaLnBrk="0" fontAlgn="base" hangingPunct="0">
        <a:spcBef>
          <a:spcPct val="0"/>
        </a:spcBef>
        <a:spcAft>
          <a:spcPct val="0"/>
        </a:spcAft>
        <a:defRPr sz="3600">
          <a:solidFill>
            <a:schemeClr val="bg1"/>
          </a:solidFill>
          <a:latin typeface="Verdana" pitchFamily="34" charset="0"/>
        </a:defRPr>
      </a:lvl4pPr>
      <a:lvl5pPr algn="l" rtl="0" eaLnBrk="0" fontAlgn="base" hangingPunct="0">
        <a:spcBef>
          <a:spcPct val="0"/>
        </a:spcBef>
        <a:spcAft>
          <a:spcPct val="0"/>
        </a:spcAft>
        <a:defRPr sz="3600">
          <a:solidFill>
            <a:schemeClr val="bg1"/>
          </a:solidFill>
          <a:latin typeface="Verdana" pitchFamily="34" charset="0"/>
        </a:defRPr>
      </a:lvl5pPr>
      <a:lvl6pPr marL="457200" algn="l" rtl="0" eaLnBrk="1" fontAlgn="base" hangingPunct="1">
        <a:spcBef>
          <a:spcPct val="0"/>
        </a:spcBef>
        <a:spcAft>
          <a:spcPct val="0"/>
        </a:spcAft>
        <a:defRPr sz="3600">
          <a:solidFill>
            <a:schemeClr val="bg1"/>
          </a:solidFill>
          <a:latin typeface="Verdana" pitchFamily="34" charset="0"/>
        </a:defRPr>
      </a:lvl6pPr>
      <a:lvl7pPr marL="914400" algn="l" rtl="0" eaLnBrk="1" fontAlgn="base" hangingPunct="1">
        <a:spcBef>
          <a:spcPct val="0"/>
        </a:spcBef>
        <a:spcAft>
          <a:spcPct val="0"/>
        </a:spcAft>
        <a:defRPr sz="3600">
          <a:solidFill>
            <a:schemeClr val="bg1"/>
          </a:solidFill>
          <a:latin typeface="Verdana" pitchFamily="34" charset="0"/>
        </a:defRPr>
      </a:lvl7pPr>
      <a:lvl8pPr marL="1371600" algn="l" rtl="0" eaLnBrk="1" fontAlgn="base" hangingPunct="1">
        <a:spcBef>
          <a:spcPct val="0"/>
        </a:spcBef>
        <a:spcAft>
          <a:spcPct val="0"/>
        </a:spcAft>
        <a:defRPr sz="3600">
          <a:solidFill>
            <a:schemeClr val="bg1"/>
          </a:solidFill>
          <a:latin typeface="Verdana" pitchFamily="34" charset="0"/>
        </a:defRPr>
      </a:lvl8pPr>
      <a:lvl9pPr marL="1828800" algn="l" rtl="0" eaLnBrk="1" fontAlgn="base" hangingPunct="1">
        <a:spcBef>
          <a:spcPct val="0"/>
        </a:spcBef>
        <a:spcAft>
          <a:spcPct val="0"/>
        </a:spcAft>
        <a:defRPr sz="3600">
          <a:solidFill>
            <a:schemeClr val="bg1"/>
          </a:solidFill>
          <a:latin typeface="Verdana" pitchFamily="34" charset="0"/>
        </a:defRPr>
      </a:lvl9pPr>
    </p:titleStyle>
    <p:bodyStyle>
      <a:lvl1pPr marL="342900" indent="-342900" algn="l" rtl="0" eaLnBrk="0" fontAlgn="base" hangingPunct="0">
        <a:spcBef>
          <a:spcPct val="20000"/>
        </a:spcBef>
        <a:spcAft>
          <a:spcPct val="0"/>
        </a:spcAft>
        <a:tabLst>
          <a:tab pos="987425" algn="l"/>
        </a:tabLst>
        <a:defRPr sz="2200">
          <a:solidFill>
            <a:schemeClr val="tx1"/>
          </a:solidFill>
          <a:latin typeface="+mn-lt"/>
          <a:ea typeface="+mn-ea"/>
          <a:cs typeface="+mn-cs"/>
        </a:defRPr>
      </a:lvl1pPr>
      <a:lvl2pPr marL="179388" indent="277813" algn="l" rtl="0" eaLnBrk="0" fontAlgn="base" hangingPunct="0">
        <a:spcBef>
          <a:spcPct val="20000"/>
        </a:spcBef>
        <a:spcAft>
          <a:spcPct val="0"/>
        </a:spcAft>
        <a:tabLst>
          <a:tab pos="987425" algn="l"/>
        </a:tabLst>
        <a:defRPr sz="2200">
          <a:solidFill>
            <a:schemeClr val="tx1"/>
          </a:solidFill>
          <a:latin typeface="+mn-lt"/>
        </a:defRPr>
      </a:lvl2pPr>
      <a:lvl3pPr marL="358775" indent="555625" algn="l" rtl="0" eaLnBrk="0" fontAlgn="base" hangingPunct="0">
        <a:spcBef>
          <a:spcPct val="20000"/>
        </a:spcBef>
        <a:spcAft>
          <a:spcPct val="0"/>
        </a:spcAft>
        <a:tabLst>
          <a:tab pos="987425" algn="l"/>
        </a:tabLst>
        <a:defRPr sz="2200">
          <a:solidFill>
            <a:schemeClr val="tx1"/>
          </a:solidFill>
          <a:latin typeface="+mn-lt"/>
        </a:defRPr>
      </a:lvl3pPr>
      <a:lvl4pPr marL="539750" indent="-1588" algn="l" rtl="0" eaLnBrk="0" fontAlgn="base" hangingPunct="0">
        <a:spcBef>
          <a:spcPct val="20000"/>
        </a:spcBef>
        <a:spcAft>
          <a:spcPct val="0"/>
        </a:spcAft>
        <a:tabLst>
          <a:tab pos="987425" algn="l"/>
          <a:tab pos="1430338" algn="l"/>
        </a:tabLst>
        <a:defRPr sz="2200">
          <a:solidFill>
            <a:schemeClr val="tx1"/>
          </a:solidFill>
          <a:latin typeface="+mn-lt"/>
        </a:defRPr>
      </a:lvl4pPr>
      <a:lvl5pPr marL="719138" indent="1109663" algn="l" rtl="0" eaLnBrk="0" fontAlgn="base" hangingPunct="0">
        <a:spcBef>
          <a:spcPct val="20000"/>
        </a:spcBef>
        <a:spcAft>
          <a:spcPct val="0"/>
        </a:spcAft>
        <a:tabLst>
          <a:tab pos="987425" algn="l"/>
        </a:tabLst>
        <a:defRPr sz="2200">
          <a:solidFill>
            <a:schemeClr val="tx1"/>
          </a:solidFill>
          <a:latin typeface="+mn-lt"/>
        </a:defRPr>
      </a:lvl5pPr>
      <a:lvl6pPr marL="1176338" algn="l" rtl="0" eaLnBrk="1" fontAlgn="base" hangingPunct="1">
        <a:spcBef>
          <a:spcPct val="20000"/>
        </a:spcBef>
        <a:spcAft>
          <a:spcPct val="0"/>
        </a:spcAft>
        <a:tabLst>
          <a:tab pos="987425" algn="l"/>
        </a:tabLst>
        <a:defRPr sz="2200">
          <a:solidFill>
            <a:schemeClr val="tx1"/>
          </a:solidFill>
          <a:latin typeface="+mn-lt"/>
        </a:defRPr>
      </a:lvl6pPr>
      <a:lvl7pPr marL="1633538" algn="l" rtl="0" eaLnBrk="1" fontAlgn="base" hangingPunct="1">
        <a:spcBef>
          <a:spcPct val="20000"/>
        </a:spcBef>
        <a:spcAft>
          <a:spcPct val="0"/>
        </a:spcAft>
        <a:tabLst>
          <a:tab pos="987425" algn="l"/>
        </a:tabLst>
        <a:defRPr sz="2200">
          <a:solidFill>
            <a:schemeClr val="tx1"/>
          </a:solidFill>
          <a:latin typeface="+mn-lt"/>
        </a:defRPr>
      </a:lvl7pPr>
      <a:lvl8pPr marL="2090738" algn="l" rtl="0" eaLnBrk="1" fontAlgn="base" hangingPunct="1">
        <a:spcBef>
          <a:spcPct val="20000"/>
        </a:spcBef>
        <a:spcAft>
          <a:spcPct val="0"/>
        </a:spcAft>
        <a:tabLst>
          <a:tab pos="987425" algn="l"/>
        </a:tabLst>
        <a:defRPr sz="2200">
          <a:solidFill>
            <a:schemeClr val="tx1"/>
          </a:solidFill>
          <a:latin typeface="+mn-lt"/>
        </a:defRPr>
      </a:lvl8pPr>
      <a:lvl9pPr marL="2547938" algn="l" rtl="0" eaLnBrk="1" fontAlgn="base" hangingPunct="1">
        <a:spcBef>
          <a:spcPct val="20000"/>
        </a:spcBef>
        <a:spcAft>
          <a:spcPct val="0"/>
        </a:spcAft>
        <a:tabLst>
          <a:tab pos="987425" algn="l"/>
        </a:tabLst>
        <a:defRPr sz="2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0"/>
          <p:cNvSpPr>
            <a:spLocks noChangeArrowheads="1"/>
          </p:cNvSpPr>
          <p:nvPr/>
        </p:nvSpPr>
        <p:spPr bwMode="auto">
          <a:xfrm>
            <a:off x="0" y="3678238"/>
            <a:ext cx="9144000" cy="1860550"/>
          </a:xfrm>
          <a:prstGeom prst="rect">
            <a:avLst/>
          </a:prstGeom>
          <a:solidFill>
            <a:srgbClr val="417DBE"/>
          </a:solidFill>
          <a:ln>
            <a:noFill/>
          </a:ln>
          <a:extLst/>
        </p:spPr>
        <p:txBody>
          <a:bodyPr wrap="none" anchor="ctr"/>
          <a:lstStyle/>
          <a:p>
            <a:pPr fontAlgn="auto">
              <a:spcBef>
                <a:spcPct val="20000"/>
              </a:spcBef>
              <a:spcAft>
                <a:spcPts val="0"/>
              </a:spcAft>
              <a:buClr>
                <a:srgbClr val="BBC6D6"/>
              </a:buClr>
              <a:buSzPct val="80000"/>
              <a:buFont typeface="Wingdings" pitchFamily="2" charset="2"/>
              <a:buNone/>
              <a:defRPr/>
            </a:pPr>
            <a:endParaRPr lang="de-DE">
              <a:latin typeface="+mn-lt"/>
            </a:endParaRPr>
          </a:p>
        </p:txBody>
      </p:sp>
      <p:pic>
        <p:nvPicPr>
          <p:cNvPr id="17411" name="Logo" descr="BnetzA_DTP_CMYK_de"/>
          <p:cNvPicPr>
            <a:picLocks noChangeAspect="1" noChangeArrowheads="1"/>
          </p:cNvPicPr>
          <p:nvPr/>
        </p:nvPicPr>
        <p:blipFill>
          <a:blip r:embed="rId3"/>
          <a:srcRect/>
          <a:stretch>
            <a:fillRect/>
          </a:stretch>
        </p:blipFill>
        <p:spPr bwMode="auto">
          <a:xfrm>
            <a:off x="192088" y="203200"/>
            <a:ext cx="1843087" cy="1098550"/>
          </a:xfrm>
          <a:prstGeom prst="rect">
            <a:avLst/>
          </a:prstGeom>
          <a:noFill/>
          <a:ln w="9525">
            <a:noFill/>
            <a:miter lim="800000"/>
            <a:headEnd/>
            <a:tailEnd/>
          </a:ln>
        </p:spPr>
      </p:pic>
      <p:sp>
        <p:nvSpPr>
          <p:cNvPr id="17412" name="Schlussangaben"/>
          <p:cNvSpPr>
            <a:spLocks noGrp="1" noChangeArrowheads="1"/>
          </p:cNvSpPr>
          <p:nvPr>
            <p:ph type="body" idx="1"/>
          </p:nvPr>
        </p:nvSpPr>
        <p:spPr bwMode="auto">
          <a:xfrm>
            <a:off x="682625" y="3822700"/>
            <a:ext cx="8102600" cy="152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7413" name="Kernaussage"/>
          <p:cNvSpPr>
            <a:spLocks noGrp="1" noChangeArrowheads="1"/>
          </p:cNvSpPr>
          <p:nvPr>
            <p:ph type="title"/>
          </p:nvPr>
        </p:nvSpPr>
        <p:spPr bwMode="auto">
          <a:xfrm>
            <a:off x="682625" y="1716088"/>
            <a:ext cx="8108950" cy="1712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Mastertitelformat bearbeiten</a:t>
            </a:r>
          </a:p>
        </p:txBody>
      </p:sp>
      <p:sp>
        <p:nvSpPr>
          <p:cNvPr id="4105" name="Freeform 20"/>
          <p:cNvSpPr>
            <a:spLocks/>
          </p:cNvSpPr>
          <p:nvPr/>
        </p:nvSpPr>
        <p:spPr bwMode="auto">
          <a:xfrm>
            <a:off x="8832850" y="3616325"/>
            <a:ext cx="312738" cy="303213"/>
          </a:xfrm>
          <a:custGeom>
            <a:avLst/>
            <a:gdLst>
              <a:gd name="T0" fmla="*/ 79044 w 182"/>
              <a:gd name="T1" fmla="*/ 0 h 182"/>
              <a:gd name="T2" fmla="*/ 312738 w 182"/>
              <a:gd name="T3" fmla="*/ 0 h 182"/>
              <a:gd name="T4" fmla="*/ 312738 w 182"/>
              <a:gd name="T5" fmla="*/ 303213 h 182"/>
              <a:gd name="T6" fmla="*/ 0 w 182"/>
              <a:gd name="T7" fmla="*/ 0 h 182"/>
              <a:gd name="T8" fmla="*/ 79044 w 182"/>
              <a:gd name="T9" fmla="*/ 0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182">
                <a:moveTo>
                  <a:pt x="46" y="0"/>
                </a:moveTo>
                <a:lnTo>
                  <a:pt x="182" y="0"/>
                </a:lnTo>
                <a:lnTo>
                  <a:pt x="182" y="182"/>
                </a:lnTo>
                <a:lnTo>
                  <a:pt x="0" y="0"/>
                </a:lnTo>
                <a:lnTo>
                  <a:pt x="46" y="0"/>
                </a:lnTo>
                <a:close/>
              </a:path>
            </a:pathLst>
          </a:custGeom>
          <a:solidFill>
            <a:schemeClr val="bg1"/>
          </a:solidFill>
          <a:ln>
            <a:noFill/>
          </a:ln>
          <a:effectLst/>
          <a:extLst/>
        </p:spPr>
        <p:txBody>
          <a:bodyPr>
            <a:spAutoFit/>
          </a:bodyPr>
          <a:lstStyle/>
          <a:p>
            <a:pPr fontAlgn="auto">
              <a:spcBef>
                <a:spcPts val="0"/>
              </a:spcBef>
              <a:spcAft>
                <a:spcPts val="0"/>
              </a:spcAft>
              <a:defRPr/>
            </a:pPr>
            <a:endParaRPr lang="de-DE">
              <a:latin typeface="+mn-lt"/>
            </a:endParaRPr>
          </a:p>
        </p:txBody>
      </p:sp>
      <p:sp>
        <p:nvSpPr>
          <p:cNvPr id="16" name="Rectangle 13"/>
          <p:cNvSpPr>
            <a:spLocks noGrp="1" noChangeArrowheads="1"/>
          </p:cNvSpPr>
          <p:nvPr>
            <p:ph type="ftr" sz="quarter" idx="3"/>
          </p:nvPr>
        </p:nvSpPr>
        <p:spPr bwMode="auto">
          <a:xfrm>
            <a:off x="684213" y="6465888"/>
            <a:ext cx="65182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ct val="0"/>
              </a:spcBef>
              <a:spcAft>
                <a:spcPts val="0"/>
              </a:spcAft>
              <a:defRPr lang="en-US" sz="1000">
                <a:latin typeface="+mn-lt"/>
              </a:defRPr>
            </a:lvl1pPr>
          </a:lstStyle>
          <a:p>
            <a:pPr>
              <a:defRPr/>
            </a:pPr>
            <a:r>
              <a:rPr lang="de-DE"/>
              <a:t>© Bundesnetzagentur</a:t>
            </a:r>
          </a:p>
        </p:txBody>
      </p:sp>
      <p:sp>
        <p:nvSpPr>
          <p:cNvPr id="17" name="Rectangle 14"/>
          <p:cNvSpPr>
            <a:spLocks noGrp="1" noChangeArrowheads="1"/>
          </p:cNvSpPr>
          <p:nvPr>
            <p:ph type="sldNum" sz="quarter" idx="4"/>
          </p:nvPr>
        </p:nvSpPr>
        <p:spPr bwMode="auto">
          <a:xfrm>
            <a:off x="8285163" y="6453188"/>
            <a:ext cx="598487"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ct val="0"/>
              </a:spcBef>
              <a:spcAft>
                <a:spcPts val="0"/>
              </a:spcAft>
              <a:defRPr sz="1400">
                <a:latin typeface="Verdana" pitchFamily="34" charset="0"/>
                <a:ea typeface="Verdana" pitchFamily="34" charset="0"/>
                <a:cs typeface="Verdana" pitchFamily="34" charset="0"/>
              </a:defRPr>
            </a:lvl1pPr>
          </a:lstStyle>
          <a:p>
            <a:pPr>
              <a:defRPr/>
            </a:pPr>
            <a:fld id="{7050A81A-D083-49A5-B647-4EA75D20B5A5}" type="slidenum">
              <a:rPr lang="de-DE"/>
              <a:pPr>
                <a:defRPr/>
              </a:pPr>
              <a:t>‹Nr.›</a:t>
            </a:fld>
            <a:endParaRPr lang="de-DE" dirty="0"/>
          </a:p>
        </p:txBody>
      </p:sp>
      <p:sp>
        <p:nvSpPr>
          <p:cNvPr id="18" name="Rectangle 66"/>
          <p:cNvSpPr>
            <a:spLocks noGrp="1" noChangeArrowheads="1"/>
          </p:cNvSpPr>
          <p:nvPr>
            <p:ph type="dt" sz="half" idx="2"/>
          </p:nvPr>
        </p:nvSpPr>
        <p:spPr bwMode="auto">
          <a:xfrm>
            <a:off x="7202488" y="6473825"/>
            <a:ext cx="1082675" cy="2381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fontAlgn="auto">
              <a:spcBef>
                <a:spcPct val="20000"/>
              </a:spcBef>
              <a:spcAft>
                <a:spcPts val="0"/>
              </a:spcAft>
              <a:buClr>
                <a:srgbClr val="BBC6D6"/>
              </a:buClr>
              <a:buSzPct val="80000"/>
              <a:buFont typeface="Wingdings" pitchFamily="2" charset="2"/>
              <a:buNone/>
              <a:defRPr sz="1000">
                <a:latin typeface="Verdana" pitchFamily="34" charset="0"/>
                <a:ea typeface="Verdana" pitchFamily="34" charset="0"/>
                <a:cs typeface="Verdana" pitchFamily="34" charset="0"/>
              </a:defRPr>
            </a:lvl1pPr>
          </a:lstStyle>
          <a:p>
            <a:pPr>
              <a:defRPr/>
            </a:pPr>
            <a:r>
              <a:rPr lang="de-DE"/>
              <a:t> </a:t>
            </a:r>
            <a:endParaRPr lang="de-DE" dirty="0"/>
          </a:p>
        </p:txBody>
      </p:sp>
    </p:spTree>
  </p:cSld>
  <p:clrMap bg1="lt1" tx1="dk1" bg2="lt2" tx2="dk2" accent1="accent1" accent2="accent2" accent3="accent3" accent4="accent4" accent5="accent5" accent6="accent6" hlink="hlink" folHlink="folHlink"/>
  <p:sldLayoutIdLst>
    <p:sldLayoutId id="2147483769" r:id="rId1"/>
  </p:sldLayoutIdLst>
  <p:timing>
    <p:tnLst>
      <p:par>
        <p:cTn id="1" dur="indefinite" restart="never" nodeType="tmRoot"/>
      </p:par>
    </p:tnLst>
  </p:timing>
  <p:hf hdr="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eaLnBrk="1" fontAlgn="base" hangingPunct="1">
        <a:spcBef>
          <a:spcPct val="0"/>
        </a:spcBef>
        <a:spcAft>
          <a:spcPct val="0"/>
        </a:spcAft>
        <a:defRPr sz="2800">
          <a:solidFill>
            <a:schemeClr val="tx1"/>
          </a:solidFill>
          <a:latin typeface="Verdana" pitchFamily="34" charset="0"/>
        </a:defRPr>
      </a:lvl6pPr>
      <a:lvl7pPr marL="914400" algn="l" rtl="0" eaLnBrk="1" fontAlgn="base" hangingPunct="1">
        <a:spcBef>
          <a:spcPct val="0"/>
        </a:spcBef>
        <a:spcAft>
          <a:spcPct val="0"/>
        </a:spcAft>
        <a:defRPr sz="2800">
          <a:solidFill>
            <a:schemeClr val="tx1"/>
          </a:solidFill>
          <a:latin typeface="Verdana" pitchFamily="34" charset="0"/>
        </a:defRPr>
      </a:lvl7pPr>
      <a:lvl8pPr marL="1371600" algn="l" rtl="0" eaLnBrk="1" fontAlgn="base" hangingPunct="1">
        <a:spcBef>
          <a:spcPct val="0"/>
        </a:spcBef>
        <a:spcAft>
          <a:spcPct val="0"/>
        </a:spcAft>
        <a:defRPr sz="2800">
          <a:solidFill>
            <a:schemeClr val="tx1"/>
          </a:solidFill>
          <a:latin typeface="Verdana" pitchFamily="34" charset="0"/>
        </a:defRPr>
      </a:lvl8pPr>
      <a:lvl9pPr marL="1828800" algn="l" rtl="0" eaLnBrk="1" fontAlgn="base" hangingPunct="1">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tabLst>
          <a:tab pos="987425" algn="l"/>
        </a:tabLst>
        <a:defRPr>
          <a:solidFill>
            <a:schemeClr val="bg1"/>
          </a:solidFill>
          <a:latin typeface="+mn-lt"/>
          <a:ea typeface="+mn-ea"/>
          <a:cs typeface="+mn-cs"/>
        </a:defRPr>
      </a:lvl1pPr>
      <a:lvl2pPr algn="l" rtl="0" eaLnBrk="0" fontAlgn="base" hangingPunct="0">
        <a:spcBef>
          <a:spcPct val="20000"/>
        </a:spcBef>
        <a:spcAft>
          <a:spcPct val="0"/>
        </a:spcAft>
        <a:defRPr>
          <a:solidFill>
            <a:schemeClr val="bg1"/>
          </a:solidFill>
          <a:latin typeface="+mn-lt"/>
        </a:defRPr>
      </a:lvl2pPr>
      <a:lvl3pPr algn="l" rtl="0" eaLnBrk="0" fontAlgn="base" hangingPunct="0">
        <a:spcBef>
          <a:spcPct val="20000"/>
        </a:spcBef>
        <a:spcAft>
          <a:spcPct val="0"/>
        </a:spcAft>
        <a:defRPr>
          <a:solidFill>
            <a:schemeClr val="bg1"/>
          </a:solidFill>
          <a:latin typeface="+mn-lt"/>
        </a:defRPr>
      </a:lvl3pPr>
      <a:lvl4pPr marL="1588" indent="-1588" algn="l" rtl="0" eaLnBrk="0" fontAlgn="base" hangingPunct="0">
        <a:spcBef>
          <a:spcPct val="20000"/>
        </a:spcBef>
        <a:spcAft>
          <a:spcPct val="0"/>
        </a:spcAft>
        <a:defRPr>
          <a:solidFill>
            <a:schemeClr val="bg1"/>
          </a:solidFill>
          <a:latin typeface="+mn-lt"/>
        </a:defRPr>
      </a:lvl4pPr>
      <a:lvl5pPr algn="l" rtl="0" eaLnBrk="0" fontAlgn="base" hangingPunct="0">
        <a:spcBef>
          <a:spcPct val="20000"/>
        </a:spcBef>
        <a:spcAft>
          <a:spcPct val="0"/>
        </a:spcAft>
        <a:defRPr>
          <a:solidFill>
            <a:schemeClr val="bg1"/>
          </a:solidFill>
          <a:latin typeface="+mn-lt"/>
        </a:defRPr>
      </a:lvl5pPr>
      <a:lvl6pPr marL="1176338" algn="l" rtl="0" eaLnBrk="1" fontAlgn="base" hangingPunct="1">
        <a:spcBef>
          <a:spcPct val="20000"/>
        </a:spcBef>
        <a:spcAft>
          <a:spcPct val="0"/>
        </a:spcAft>
        <a:tabLst>
          <a:tab pos="987425" algn="l"/>
        </a:tabLst>
        <a:defRPr>
          <a:solidFill>
            <a:schemeClr val="bg1"/>
          </a:solidFill>
          <a:latin typeface="+mn-lt"/>
        </a:defRPr>
      </a:lvl6pPr>
      <a:lvl7pPr marL="1633538" algn="l" rtl="0" eaLnBrk="1" fontAlgn="base" hangingPunct="1">
        <a:spcBef>
          <a:spcPct val="20000"/>
        </a:spcBef>
        <a:spcAft>
          <a:spcPct val="0"/>
        </a:spcAft>
        <a:tabLst>
          <a:tab pos="987425" algn="l"/>
        </a:tabLst>
        <a:defRPr>
          <a:solidFill>
            <a:schemeClr val="bg1"/>
          </a:solidFill>
          <a:latin typeface="+mn-lt"/>
        </a:defRPr>
      </a:lvl7pPr>
      <a:lvl8pPr marL="2090738" algn="l" rtl="0" eaLnBrk="1" fontAlgn="base" hangingPunct="1">
        <a:spcBef>
          <a:spcPct val="20000"/>
        </a:spcBef>
        <a:spcAft>
          <a:spcPct val="0"/>
        </a:spcAft>
        <a:tabLst>
          <a:tab pos="987425" algn="l"/>
        </a:tabLst>
        <a:defRPr>
          <a:solidFill>
            <a:schemeClr val="bg1"/>
          </a:solidFill>
          <a:latin typeface="+mn-lt"/>
        </a:defRPr>
      </a:lvl8pPr>
      <a:lvl9pPr marL="2547938" algn="l" rtl="0" eaLnBrk="1" fontAlgn="base" hangingPunct="1">
        <a:spcBef>
          <a:spcPct val="20000"/>
        </a:spcBef>
        <a:spcAft>
          <a:spcPct val="0"/>
        </a:spcAft>
        <a:tabLst>
          <a:tab pos="987425" algn="l"/>
        </a:tabLst>
        <a:defRPr>
          <a:solidFill>
            <a:schemeClr val="bg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1225550" y="4754563"/>
            <a:ext cx="6972300" cy="6635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9459" name="Rectangle 3"/>
          <p:cNvSpPr>
            <a:spLocks noGrp="1" noChangeArrowheads="1"/>
          </p:cNvSpPr>
          <p:nvPr>
            <p:ph type="body" idx="1"/>
          </p:nvPr>
        </p:nvSpPr>
        <p:spPr bwMode="auto">
          <a:xfrm>
            <a:off x="1236663" y="2181225"/>
            <a:ext cx="6931025" cy="2344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p:txBody>
      </p:sp>
    </p:spTree>
  </p:cSld>
  <p:clrMap bg1="lt1" tx1="dk1" bg2="lt2" tx2="dk2" accent1="accent1" accent2="accent2" accent3="accent3" accent4="accent4" accent5="accent5" accent6="accent6" hlink="hlink" folHlink="folHlink"/>
  <p:sldLayoutIdLst>
    <p:sldLayoutId id="2147483758" r:id="rId1"/>
  </p:sldLayoutIdLst>
  <p:timing>
    <p:tnLst>
      <p:par>
        <p:cTn id="1" dur="indefinite" restart="never" nodeType="tmRoot"/>
      </p:par>
    </p:tnLst>
  </p:timing>
  <p:hf hdr="0"/>
  <p:txStyles>
    <p:titleStyle>
      <a:lvl1pPr algn="r" rtl="0" eaLnBrk="0" fontAlgn="base" hangingPunct="0">
        <a:spcBef>
          <a:spcPct val="0"/>
        </a:spcBef>
        <a:spcAft>
          <a:spcPct val="0"/>
        </a:spcAft>
        <a:defRPr sz="2200" i="1">
          <a:solidFill>
            <a:srgbClr val="E16900"/>
          </a:solidFill>
          <a:latin typeface="+mj-lt"/>
          <a:ea typeface="+mj-ea"/>
          <a:cs typeface="+mj-cs"/>
        </a:defRPr>
      </a:lvl1pPr>
      <a:lvl2pPr algn="r" rtl="0" eaLnBrk="0" fontAlgn="base" hangingPunct="0">
        <a:spcBef>
          <a:spcPct val="0"/>
        </a:spcBef>
        <a:spcAft>
          <a:spcPct val="0"/>
        </a:spcAft>
        <a:defRPr sz="2200" i="1">
          <a:solidFill>
            <a:srgbClr val="E16900"/>
          </a:solidFill>
          <a:latin typeface="Verdana" pitchFamily="34" charset="0"/>
        </a:defRPr>
      </a:lvl2pPr>
      <a:lvl3pPr algn="r" rtl="0" eaLnBrk="0" fontAlgn="base" hangingPunct="0">
        <a:spcBef>
          <a:spcPct val="0"/>
        </a:spcBef>
        <a:spcAft>
          <a:spcPct val="0"/>
        </a:spcAft>
        <a:defRPr sz="2200" i="1">
          <a:solidFill>
            <a:srgbClr val="E16900"/>
          </a:solidFill>
          <a:latin typeface="Verdana" pitchFamily="34" charset="0"/>
        </a:defRPr>
      </a:lvl3pPr>
      <a:lvl4pPr algn="r" rtl="0" eaLnBrk="0" fontAlgn="base" hangingPunct="0">
        <a:spcBef>
          <a:spcPct val="0"/>
        </a:spcBef>
        <a:spcAft>
          <a:spcPct val="0"/>
        </a:spcAft>
        <a:defRPr sz="2200" i="1">
          <a:solidFill>
            <a:srgbClr val="E16900"/>
          </a:solidFill>
          <a:latin typeface="Verdana" pitchFamily="34" charset="0"/>
        </a:defRPr>
      </a:lvl4pPr>
      <a:lvl5pPr algn="r" rtl="0" eaLnBrk="0" fontAlgn="base" hangingPunct="0">
        <a:spcBef>
          <a:spcPct val="0"/>
        </a:spcBef>
        <a:spcAft>
          <a:spcPct val="0"/>
        </a:spcAft>
        <a:defRPr sz="2200" i="1">
          <a:solidFill>
            <a:srgbClr val="E16900"/>
          </a:solidFill>
          <a:latin typeface="Verdana" pitchFamily="34" charset="0"/>
        </a:defRPr>
      </a:lvl5pPr>
      <a:lvl6pPr marL="457200" algn="r" rtl="0" eaLnBrk="1" fontAlgn="base" hangingPunct="1">
        <a:spcBef>
          <a:spcPct val="0"/>
        </a:spcBef>
        <a:spcAft>
          <a:spcPct val="0"/>
        </a:spcAft>
        <a:defRPr sz="2200" i="1">
          <a:solidFill>
            <a:srgbClr val="E16900"/>
          </a:solidFill>
          <a:latin typeface="Verdana" pitchFamily="34" charset="0"/>
        </a:defRPr>
      </a:lvl6pPr>
      <a:lvl7pPr marL="914400" algn="r" rtl="0" eaLnBrk="1" fontAlgn="base" hangingPunct="1">
        <a:spcBef>
          <a:spcPct val="0"/>
        </a:spcBef>
        <a:spcAft>
          <a:spcPct val="0"/>
        </a:spcAft>
        <a:defRPr sz="2200" i="1">
          <a:solidFill>
            <a:srgbClr val="E16900"/>
          </a:solidFill>
          <a:latin typeface="Verdana" pitchFamily="34" charset="0"/>
        </a:defRPr>
      </a:lvl7pPr>
      <a:lvl8pPr marL="1371600" algn="r" rtl="0" eaLnBrk="1" fontAlgn="base" hangingPunct="1">
        <a:spcBef>
          <a:spcPct val="0"/>
        </a:spcBef>
        <a:spcAft>
          <a:spcPct val="0"/>
        </a:spcAft>
        <a:defRPr sz="2200" i="1">
          <a:solidFill>
            <a:srgbClr val="E16900"/>
          </a:solidFill>
          <a:latin typeface="Verdana" pitchFamily="34" charset="0"/>
        </a:defRPr>
      </a:lvl8pPr>
      <a:lvl9pPr marL="1828800" algn="r" rtl="0" eaLnBrk="1" fontAlgn="base" hangingPunct="1">
        <a:spcBef>
          <a:spcPct val="0"/>
        </a:spcBef>
        <a:spcAft>
          <a:spcPct val="0"/>
        </a:spcAft>
        <a:defRPr sz="2200" i="1">
          <a:solidFill>
            <a:srgbClr val="E16900"/>
          </a:solidFill>
          <a:latin typeface="Verdana" pitchFamily="34" charset="0"/>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828675" indent="-285750" algn="l" rtl="0" eaLnBrk="0" fontAlgn="base" hangingPunct="0">
        <a:spcBef>
          <a:spcPct val="20000"/>
        </a:spcBef>
        <a:spcAft>
          <a:spcPct val="0"/>
        </a:spcAft>
        <a:buChar char="–"/>
        <a:defRPr sz="2800">
          <a:solidFill>
            <a:schemeClr val="tx1"/>
          </a:solidFill>
          <a:latin typeface="Arial" charset="0"/>
        </a:defRPr>
      </a:lvl2pPr>
      <a:lvl3pPr marL="1236663" indent="-228600" algn="l" rtl="0" eaLnBrk="0" fontAlgn="base" hangingPunct="0">
        <a:spcBef>
          <a:spcPct val="20000"/>
        </a:spcBef>
        <a:spcAft>
          <a:spcPct val="0"/>
        </a:spcAft>
        <a:buChar char="•"/>
        <a:defRPr sz="2400">
          <a:solidFill>
            <a:schemeClr val="tx1"/>
          </a:solidFill>
          <a:latin typeface="Arial" charset="0"/>
        </a:defRPr>
      </a:lvl3pPr>
      <a:lvl4pPr marL="164465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179388" y="125413"/>
            <a:ext cx="861218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Titelmasterformat durch Klicken bearbeiten</a:t>
            </a:r>
          </a:p>
        </p:txBody>
      </p:sp>
      <p:sp>
        <p:nvSpPr>
          <p:cNvPr id="21507" name="Rectangle 3"/>
          <p:cNvSpPr>
            <a:spLocks noGrp="1" noChangeArrowheads="1"/>
          </p:cNvSpPr>
          <p:nvPr>
            <p:ph type="body" idx="1"/>
          </p:nvPr>
        </p:nvSpPr>
        <p:spPr bwMode="auto">
          <a:xfrm>
            <a:off x="241300" y="3716338"/>
            <a:ext cx="3754438" cy="86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p:txBody>
      </p:sp>
      <p:sp>
        <p:nvSpPr>
          <p:cNvPr id="6148" name="Rectangle 13"/>
          <p:cNvSpPr>
            <a:spLocks noChangeArrowheads="1"/>
          </p:cNvSpPr>
          <p:nvPr/>
        </p:nvSpPr>
        <p:spPr bwMode="auto">
          <a:xfrm>
            <a:off x="815975" y="6440488"/>
            <a:ext cx="3040063" cy="263525"/>
          </a:xfrm>
          <a:prstGeom prst="rect">
            <a:avLst/>
          </a:prstGeom>
          <a:noFill/>
          <a:ln>
            <a:noFill/>
          </a:ln>
          <a:extLst/>
        </p:spPr>
        <p:txBody>
          <a:bodyPr/>
          <a:lstStyle/>
          <a:p>
            <a:pPr fontAlgn="auto">
              <a:spcAft>
                <a:spcPts val="0"/>
              </a:spcAft>
              <a:defRPr/>
            </a:pPr>
            <a:endParaRPr lang="en-US" sz="1000" b="1">
              <a:solidFill>
                <a:srgbClr val="265A7F"/>
              </a:solidFill>
              <a:latin typeface="+mn-lt"/>
              <a:cs typeface="Arial" charset="0"/>
            </a:endParaRPr>
          </a:p>
        </p:txBody>
      </p:sp>
      <p:sp>
        <p:nvSpPr>
          <p:cNvPr id="1038" name="Rectangle 14"/>
          <p:cNvSpPr>
            <a:spLocks noGrp="1" noChangeArrowheads="1"/>
          </p:cNvSpPr>
          <p:nvPr>
            <p:ph type="sldNum" sz="quarter" idx="4"/>
          </p:nvPr>
        </p:nvSpPr>
        <p:spPr bwMode="auto">
          <a:xfrm>
            <a:off x="8285163" y="6416675"/>
            <a:ext cx="598487"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ct val="0"/>
              </a:spcBef>
              <a:spcAft>
                <a:spcPts val="0"/>
              </a:spcAft>
              <a:defRPr sz="1400">
                <a:latin typeface="+mn-lt"/>
              </a:defRPr>
            </a:lvl1pPr>
          </a:lstStyle>
          <a:p>
            <a:pPr>
              <a:defRPr/>
            </a:pPr>
            <a:fld id="{DE17013A-74CB-4602-AB8D-75145632829B}"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759" r:id="rId1"/>
  </p:sldLayoutIdLst>
  <p:timing>
    <p:tnLst>
      <p:par>
        <p:cTn id="1" dur="indefinite" restart="never" nodeType="tmRoot"/>
      </p:par>
    </p:tnLst>
  </p:timing>
  <p:hf hdr="0"/>
  <p:txStyles>
    <p:titleStyle>
      <a:lvl1pPr algn="l" rtl="0" eaLnBrk="0" fontAlgn="base" hangingPunct="0">
        <a:lnSpc>
          <a:spcPts val="3500"/>
        </a:lnSpc>
        <a:spcBef>
          <a:spcPct val="0"/>
        </a:spcBef>
        <a:spcAft>
          <a:spcPct val="0"/>
        </a:spcAft>
        <a:defRPr sz="2800">
          <a:solidFill>
            <a:schemeClr val="tx1"/>
          </a:solidFill>
          <a:latin typeface="+mj-lt"/>
          <a:ea typeface="+mj-ea"/>
          <a:cs typeface="+mj-cs"/>
        </a:defRPr>
      </a:lvl1pPr>
      <a:lvl2pPr algn="l" rtl="0" eaLnBrk="0" fontAlgn="base" hangingPunct="0">
        <a:lnSpc>
          <a:spcPts val="3500"/>
        </a:lnSpc>
        <a:spcBef>
          <a:spcPct val="0"/>
        </a:spcBef>
        <a:spcAft>
          <a:spcPct val="0"/>
        </a:spcAft>
        <a:defRPr sz="2800">
          <a:solidFill>
            <a:schemeClr val="tx1"/>
          </a:solidFill>
          <a:latin typeface="Verdana" pitchFamily="34" charset="0"/>
        </a:defRPr>
      </a:lvl2pPr>
      <a:lvl3pPr algn="l" rtl="0" eaLnBrk="0" fontAlgn="base" hangingPunct="0">
        <a:lnSpc>
          <a:spcPts val="3500"/>
        </a:lnSpc>
        <a:spcBef>
          <a:spcPct val="0"/>
        </a:spcBef>
        <a:spcAft>
          <a:spcPct val="0"/>
        </a:spcAft>
        <a:defRPr sz="2800">
          <a:solidFill>
            <a:schemeClr val="tx1"/>
          </a:solidFill>
          <a:latin typeface="Verdana" pitchFamily="34" charset="0"/>
        </a:defRPr>
      </a:lvl3pPr>
      <a:lvl4pPr algn="l" rtl="0" eaLnBrk="0" fontAlgn="base" hangingPunct="0">
        <a:lnSpc>
          <a:spcPts val="3500"/>
        </a:lnSpc>
        <a:spcBef>
          <a:spcPct val="0"/>
        </a:spcBef>
        <a:spcAft>
          <a:spcPct val="0"/>
        </a:spcAft>
        <a:defRPr sz="2800">
          <a:solidFill>
            <a:schemeClr val="tx1"/>
          </a:solidFill>
          <a:latin typeface="Verdana" pitchFamily="34" charset="0"/>
        </a:defRPr>
      </a:lvl4pPr>
      <a:lvl5pPr algn="l" rtl="0" eaLnBrk="0" fontAlgn="base" hangingPunct="0">
        <a:lnSpc>
          <a:spcPts val="3500"/>
        </a:lnSpc>
        <a:spcBef>
          <a:spcPct val="0"/>
        </a:spcBef>
        <a:spcAft>
          <a:spcPct val="0"/>
        </a:spcAft>
        <a:defRPr sz="2800">
          <a:solidFill>
            <a:schemeClr val="tx1"/>
          </a:solidFill>
          <a:latin typeface="Verdana" pitchFamily="34" charset="0"/>
        </a:defRPr>
      </a:lvl5pPr>
      <a:lvl6pPr marL="457200" algn="l" rtl="0" eaLnBrk="1" fontAlgn="base" hangingPunct="1">
        <a:lnSpc>
          <a:spcPts val="3500"/>
        </a:lnSpc>
        <a:spcBef>
          <a:spcPct val="0"/>
        </a:spcBef>
        <a:spcAft>
          <a:spcPct val="0"/>
        </a:spcAft>
        <a:defRPr sz="2800">
          <a:solidFill>
            <a:schemeClr val="tx1"/>
          </a:solidFill>
          <a:latin typeface="Verdana" pitchFamily="34" charset="0"/>
        </a:defRPr>
      </a:lvl6pPr>
      <a:lvl7pPr marL="914400" algn="l" rtl="0" eaLnBrk="1" fontAlgn="base" hangingPunct="1">
        <a:lnSpc>
          <a:spcPts val="3500"/>
        </a:lnSpc>
        <a:spcBef>
          <a:spcPct val="0"/>
        </a:spcBef>
        <a:spcAft>
          <a:spcPct val="0"/>
        </a:spcAft>
        <a:defRPr sz="2800">
          <a:solidFill>
            <a:schemeClr val="tx1"/>
          </a:solidFill>
          <a:latin typeface="Verdana" pitchFamily="34" charset="0"/>
        </a:defRPr>
      </a:lvl7pPr>
      <a:lvl8pPr marL="1371600" algn="l" rtl="0" eaLnBrk="1" fontAlgn="base" hangingPunct="1">
        <a:lnSpc>
          <a:spcPts val="3500"/>
        </a:lnSpc>
        <a:spcBef>
          <a:spcPct val="0"/>
        </a:spcBef>
        <a:spcAft>
          <a:spcPct val="0"/>
        </a:spcAft>
        <a:defRPr sz="2800">
          <a:solidFill>
            <a:schemeClr val="tx1"/>
          </a:solidFill>
          <a:latin typeface="Verdana" pitchFamily="34" charset="0"/>
        </a:defRPr>
      </a:lvl8pPr>
      <a:lvl9pPr marL="1828800" algn="l" rtl="0" eaLnBrk="1" fontAlgn="base" hangingPunct="1">
        <a:lnSpc>
          <a:spcPts val="3500"/>
        </a:lnSpc>
        <a:spcBef>
          <a:spcPct val="0"/>
        </a:spcBef>
        <a:spcAft>
          <a:spcPct val="0"/>
        </a:spcAft>
        <a:defRPr sz="2800">
          <a:solidFill>
            <a:schemeClr val="tx1"/>
          </a:solidFill>
          <a:latin typeface="Verdana" pitchFamily="34" charset="0"/>
        </a:defRPr>
      </a:lvl9pPr>
    </p:titleStyle>
    <p:bodyStyle>
      <a:lvl1pPr algn="l" rtl="0" eaLnBrk="0" fontAlgn="base" hangingPunct="0">
        <a:spcBef>
          <a:spcPct val="20000"/>
        </a:spcBef>
        <a:spcAft>
          <a:spcPct val="0"/>
        </a:spcAft>
        <a:defRPr sz="2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Arial" charset="0"/>
        </a:defRPr>
      </a:lvl2pPr>
      <a:lvl3pPr marL="1143000" indent="-228600" algn="l" rtl="0" eaLnBrk="0" fontAlgn="base" hangingPunct="0">
        <a:spcBef>
          <a:spcPct val="20000"/>
        </a:spcBef>
        <a:spcAft>
          <a:spcPct val="0"/>
        </a:spcAft>
        <a:defRPr sz="2400">
          <a:solidFill>
            <a:schemeClr val="tx1"/>
          </a:solidFill>
          <a:latin typeface="Arial" charset="0"/>
        </a:defRPr>
      </a:lvl3pPr>
      <a:lvl4pPr marL="1600200" indent="-228600" algn="l" rtl="0" eaLnBrk="0" fontAlgn="base" hangingPunct="0">
        <a:spcBef>
          <a:spcPct val="20000"/>
        </a:spcBef>
        <a:spcAft>
          <a:spcPct val="0"/>
        </a:spcAft>
        <a:defRPr sz="2000">
          <a:solidFill>
            <a:schemeClr val="tx1"/>
          </a:solidFill>
          <a:latin typeface="Arial" charset="0"/>
        </a:defRPr>
      </a:lvl4pPr>
      <a:lvl5pPr marL="2057400" indent="-228600" algn="l" rtl="0" eaLnBrk="0" fontAlgn="base" hangingPunct="0">
        <a:spcBef>
          <a:spcPct val="20000"/>
        </a:spcBef>
        <a:spcAft>
          <a:spcPct val="0"/>
        </a:spcAft>
        <a:defRPr sz="2000">
          <a:solidFill>
            <a:schemeClr val="tx1"/>
          </a:solidFill>
          <a:latin typeface="Arial" charset="0"/>
        </a:defRPr>
      </a:lvl5pPr>
      <a:lvl6pPr marL="2514600" indent="-228600" algn="l" rtl="0" eaLnBrk="1" fontAlgn="base" hangingPunct="1">
        <a:spcBef>
          <a:spcPct val="20000"/>
        </a:spcBef>
        <a:spcAft>
          <a:spcPct val="0"/>
        </a:spcAft>
        <a:defRPr sz="2000">
          <a:solidFill>
            <a:schemeClr val="tx1"/>
          </a:solidFill>
          <a:latin typeface="Arial" charset="0"/>
        </a:defRPr>
      </a:lvl6pPr>
      <a:lvl7pPr marL="2971800" indent="-228600" algn="l" rtl="0" eaLnBrk="1" fontAlgn="base" hangingPunct="1">
        <a:spcBef>
          <a:spcPct val="20000"/>
        </a:spcBef>
        <a:spcAft>
          <a:spcPct val="0"/>
        </a:spcAft>
        <a:defRPr sz="2000">
          <a:solidFill>
            <a:schemeClr val="tx1"/>
          </a:solidFill>
          <a:latin typeface="Arial" charset="0"/>
        </a:defRPr>
      </a:lvl7pPr>
      <a:lvl8pPr marL="3429000" indent="-228600" algn="l" rtl="0" eaLnBrk="1" fontAlgn="base" hangingPunct="1">
        <a:spcBef>
          <a:spcPct val="20000"/>
        </a:spcBef>
        <a:spcAft>
          <a:spcPct val="0"/>
        </a:spcAft>
        <a:defRPr sz="2000">
          <a:solidFill>
            <a:schemeClr val="tx1"/>
          </a:solidFill>
          <a:latin typeface="Arial" charset="0"/>
        </a:defRPr>
      </a:lvl8pPr>
      <a:lvl9pPr marL="3886200" indent="-228600" algn="l" rtl="0" eaLnBrk="1" fontAlgn="base" hangingPunct="1">
        <a:spcBef>
          <a:spcPct val="20000"/>
        </a:spcBef>
        <a:spcAft>
          <a:spcPct val="0"/>
        </a:spcAft>
        <a:defRPr sz="2000">
          <a:solidFill>
            <a:schemeClr val="tx1"/>
          </a:solidFill>
          <a:latin typeface="Arial"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Vortragsangaben"/>
          <p:cNvSpPr>
            <a:spLocks noGrp="1"/>
          </p:cNvSpPr>
          <p:nvPr>
            <p:ph type="subTitle" idx="1"/>
          </p:nvPr>
        </p:nvSpPr>
        <p:spPr/>
        <p:txBody>
          <a:bodyPr/>
          <a:lstStyle/>
          <a:p>
            <a:pPr eaLnBrk="1" hangingPunct="1"/>
            <a:r>
              <a:rPr lang="de-DE"/>
              <a:t>Achim Zerres, Abteilungsleiter Energieregulierung</a:t>
            </a:r>
          </a:p>
          <a:p>
            <a:pPr eaLnBrk="1" hangingPunct="1"/>
            <a:r>
              <a:rPr lang="de-DE" sz="1800"/>
              <a:t>Fachkonferenz Smart Energy – Eine Roadmap für die Energiewende</a:t>
            </a:r>
          </a:p>
          <a:p>
            <a:pPr eaLnBrk="1" hangingPunct="1"/>
            <a:r>
              <a:rPr lang="de-DE" sz="1800"/>
              <a:t>München, 14.05.2014</a:t>
            </a:r>
          </a:p>
        </p:txBody>
      </p:sp>
      <p:sp>
        <p:nvSpPr>
          <p:cNvPr id="25602" name="Vortragstitel"/>
          <p:cNvSpPr>
            <a:spLocks noGrp="1"/>
          </p:cNvSpPr>
          <p:nvPr>
            <p:ph type="ctrTitle" sz="quarter"/>
          </p:nvPr>
        </p:nvSpPr>
        <p:spPr/>
        <p:txBody>
          <a:bodyPr/>
          <a:lstStyle/>
          <a:p>
            <a:pPr eaLnBrk="1" hangingPunct="1"/>
            <a:r>
              <a:rPr lang="de-DE" sz="2800"/>
              <a:t>Smart Energy – </a:t>
            </a:r>
            <a:br>
              <a:rPr lang="de-DE" sz="2800"/>
            </a:br>
            <a:r>
              <a:rPr lang="de-DE" sz="2800"/>
              <a:t>eine administrative Aufgabe oder Chancen für den Markt?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el 1"/>
          <p:cNvSpPr>
            <a:spLocks noGrp="1"/>
          </p:cNvSpPr>
          <p:nvPr>
            <p:ph type="title"/>
          </p:nvPr>
        </p:nvSpPr>
        <p:spPr/>
        <p:txBody>
          <a:bodyPr/>
          <a:lstStyle/>
          <a:p>
            <a:pPr eaLnBrk="1" hangingPunct="1"/>
            <a:r>
              <a:rPr lang="de-DE" smtClean="0"/>
              <a:t>Smart Energy</a:t>
            </a:r>
          </a:p>
        </p:txBody>
      </p:sp>
      <p:sp>
        <p:nvSpPr>
          <p:cNvPr id="67586" name="Textplatzhalter 2"/>
          <p:cNvSpPr>
            <a:spLocks noGrp="1"/>
          </p:cNvSpPr>
          <p:nvPr>
            <p:ph type="body" idx="1"/>
          </p:nvPr>
        </p:nvSpPr>
        <p:spPr/>
        <p:txBody>
          <a:bodyPr/>
          <a:lstStyle/>
          <a:p>
            <a:pPr marL="0" indent="0" eaLnBrk="1" hangingPunct="1">
              <a:buFont typeface="Wingdings" pitchFamily="2" charset="2"/>
              <a:buNone/>
            </a:pPr>
            <a:r>
              <a:rPr lang="de-DE" sz="2000" b="1" smtClean="0"/>
              <a:t>Koordination des Netzausbaus auf ÜNB- und VNB-Ebene</a:t>
            </a:r>
          </a:p>
          <a:p>
            <a:pPr marL="0" indent="0" eaLnBrk="1" hangingPunct="1">
              <a:buFont typeface="Wingdings" pitchFamily="2" charset="2"/>
              <a:buNone/>
            </a:pPr>
            <a:endParaRPr lang="de-DE" sz="2000" smtClean="0"/>
          </a:p>
          <a:p>
            <a:pPr marL="0" indent="0" eaLnBrk="1" hangingPunct="1"/>
            <a:r>
              <a:rPr lang="de-DE" sz="2000" smtClean="0"/>
              <a:t>  Heute bereits kann BNetzA Netzentwicklungspläne für 110kV-Ebene vorsehen. Da das derzeit vorgesehene Verfahren zu komplex erscheint, wird über ein vereinfachtes Verfahren für sog. </a:t>
            </a:r>
            <a:r>
              <a:rPr lang="de-DE" sz="2000" b="1" smtClean="0"/>
              <a:t>„Netzausbaupläne“</a:t>
            </a:r>
            <a:r>
              <a:rPr lang="de-DE" sz="2000" smtClean="0"/>
              <a:t> nachgedacht</a:t>
            </a:r>
          </a:p>
          <a:p>
            <a:pPr marL="0" indent="0" eaLnBrk="1" hangingPunct="1"/>
            <a:endParaRPr lang="de-DE" sz="2000" smtClean="0"/>
          </a:p>
          <a:p>
            <a:pPr marL="0" indent="0" eaLnBrk="1" hangingPunct="1"/>
            <a:endParaRPr lang="de-DE" sz="2000" smtClean="0"/>
          </a:p>
          <a:p>
            <a:pPr marL="0" indent="0" eaLnBrk="1" hangingPunct="1">
              <a:buFont typeface="Wingdings" pitchFamily="2" charset="2"/>
              <a:buNone/>
            </a:pPr>
            <a:r>
              <a:rPr lang="de-DE" sz="2000" smtClean="0"/>
              <a:t>„top-down“-Harmonisierung		Transparenz als ein</a:t>
            </a:r>
          </a:p>
          <a:p>
            <a:pPr marL="0" indent="0" eaLnBrk="1" hangingPunct="1">
              <a:buFont typeface="Wingdings" pitchFamily="2" charset="2"/>
              <a:buNone/>
            </a:pPr>
            <a:r>
              <a:rPr lang="de-DE" sz="2000" smtClean="0"/>
              <a:t>der Szenariobedingungen		Allokationssignal für </a:t>
            </a:r>
          </a:p>
          <a:p>
            <a:pPr marL="0" indent="0" eaLnBrk="1" hangingPunct="1">
              <a:buFont typeface="Wingdings" pitchFamily="2" charset="2"/>
              <a:buNone/>
            </a:pPr>
            <a:r>
              <a:rPr lang="de-DE" sz="2000" smtClean="0"/>
              <a:t>					Investitionen in EE-</a:t>
            </a:r>
          </a:p>
          <a:p>
            <a:pPr marL="0" indent="0" eaLnBrk="1" hangingPunct="1">
              <a:buFont typeface="Wingdings" pitchFamily="2" charset="2"/>
              <a:buNone/>
            </a:pPr>
            <a:r>
              <a:rPr lang="de-DE" sz="2000" smtClean="0"/>
              <a:t>					Anlagen</a:t>
            </a:r>
          </a:p>
          <a:p>
            <a:pPr marL="0" indent="0" eaLnBrk="1" hangingPunct="1">
              <a:buFont typeface="Wingdings" pitchFamily="2" charset="2"/>
              <a:buNone/>
            </a:pPr>
            <a:r>
              <a:rPr lang="de-DE" sz="2000" smtClean="0"/>
              <a:t>					</a:t>
            </a:r>
          </a:p>
          <a:p>
            <a:pPr marL="0" indent="0" eaLnBrk="1" hangingPunct="1"/>
            <a:endParaRPr lang="de-DE" sz="2000" smtClean="0"/>
          </a:p>
          <a:p>
            <a:pPr marL="0" indent="0" eaLnBrk="1" hangingPunct="1"/>
            <a:endParaRPr lang="de-DE" sz="2000" smtClean="0"/>
          </a:p>
          <a:p>
            <a:pPr marL="0" indent="0" eaLnBrk="1" hangingPunct="1">
              <a:buFont typeface="Wingdings" pitchFamily="2" charset="2"/>
              <a:buNone/>
            </a:pPr>
            <a:r>
              <a:rPr lang="de-DE" sz="2000" smtClean="0"/>
              <a:t>     </a:t>
            </a:r>
          </a:p>
          <a:p>
            <a:pPr marL="0" indent="0" eaLnBrk="1" hangingPunct="1"/>
            <a:endParaRPr lang="de-DE" sz="2000" smtClean="0"/>
          </a:p>
        </p:txBody>
      </p:sp>
      <p:sp>
        <p:nvSpPr>
          <p:cNvPr id="31747" name="Fußzeilenplatzhalter 3"/>
          <p:cNvSpPr>
            <a:spLocks noGrp="1"/>
          </p:cNvSpPr>
          <p:nvPr>
            <p:ph type="ftr" sz="quarter" idx="10"/>
          </p:nvPr>
        </p:nvSpPr>
        <p:spPr/>
        <p:txBody>
          <a:bodyPr/>
          <a:lstStyle/>
          <a:p>
            <a:pPr fontAlgn="base">
              <a:spcAft>
                <a:spcPct val="0"/>
              </a:spcAft>
              <a:defRPr/>
            </a:pPr>
            <a:r>
              <a:rPr lang="de-DE"/>
              <a:t>Achim Zerres © Bundesnetzagentur</a:t>
            </a:r>
          </a:p>
        </p:txBody>
      </p:sp>
      <p:sp>
        <p:nvSpPr>
          <p:cNvPr id="67588" name="Foliennummernplatzhalter 4"/>
          <p:cNvSpPr>
            <a:spLocks noGrp="1"/>
          </p:cNvSpPr>
          <p:nvPr>
            <p:ph type="sldNum" sz="quarter" idx="11"/>
          </p:nvPr>
        </p:nvSpPr>
        <p:spPr>
          <a:noFill/>
        </p:spPr>
        <p:txBody>
          <a:bodyPr/>
          <a:lstStyle/>
          <a:p>
            <a:pPr fontAlgn="base">
              <a:spcAft>
                <a:spcPct val="0"/>
              </a:spcAft>
            </a:pPr>
            <a:fld id="{9B69DDBB-BA7A-43C0-B694-171B8913EE21}" type="slidenum">
              <a:rPr lang="de-DE" smtClean="0"/>
              <a:pPr fontAlgn="base">
                <a:spcAft>
                  <a:spcPct val="0"/>
                </a:spcAft>
              </a:pPr>
              <a:t>10</a:t>
            </a:fld>
            <a:endParaRPr lang="de-DE" smtClean="0"/>
          </a:p>
        </p:txBody>
      </p:sp>
      <p:sp>
        <p:nvSpPr>
          <p:cNvPr id="67589" name="Datumsplatzhalter 5"/>
          <p:cNvSpPr>
            <a:spLocks noGrp="1"/>
          </p:cNvSpPr>
          <p:nvPr>
            <p:ph type="dt" sz="quarter" idx="12"/>
          </p:nvPr>
        </p:nvSpPr>
        <p:spPr>
          <a:noFill/>
          <a:ln>
            <a:miter lim="800000"/>
            <a:headEnd/>
            <a:tailEnd/>
          </a:ln>
        </p:spPr>
        <p:txBody>
          <a:bodyPr/>
          <a:lstStyle/>
          <a:p>
            <a:pPr fontAlgn="base">
              <a:spcAft>
                <a:spcPct val="0"/>
              </a:spcAft>
            </a:pPr>
            <a:fld id="{BA97D630-61B0-4F2D-8B65-7AC2C70D3660}" type="datetime1">
              <a:rPr lang="de-DE" smtClean="0"/>
              <a:pPr fontAlgn="base">
                <a:spcAft>
                  <a:spcPct val="0"/>
                </a:spcAft>
              </a:pPr>
              <a:t>14.05.2014</a:t>
            </a:fld>
            <a:endParaRPr lang="de-DE" smtClean="0"/>
          </a:p>
        </p:txBody>
      </p:sp>
      <p:cxnSp>
        <p:nvCxnSpPr>
          <p:cNvPr id="67590" name="Gerade Verbindung mit Pfeil 7"/>
          <p:cNvCxnSpPr>
            <a:cxnSpLocks noChangeShapeType="1"/>
          </p:cNvCxnSpPr>
          <p:nvPr/>
        </p:nvCxnSpPr>
        <p:spPr bwMode="auto">
          <a:xfrm flipH="1">
            <a:off x="1908175" y="3584575"/>
            <a:ext cx="287338" cy="576263"/>
          </a:xfrm>
          <a:prstGeom prst="straightConnector1">
            <a:avLst/>
          </a:prstGeom>
          <a:noFill/>
          <a:ln w="57150" algn="ctr">
            <a:solidFill>
              <a:schemeClr val="tx2"/>
            </a:solidFill>
            <a:round/>
            <a:headEnd/>
            <a:tailEnd type="arrow" w="med" len="med"/>
          </a:ln>
        </p:spPr>
      </p:cxnSp>
      <p:cxnSp>
        <p:nvCxnSpPr>
          <p:cNvPr id="67591" name="Gerade Verbindung mit Pfeil 9"/>
          <p:cNvCxnSpPr>
            <a:cxnSpLocks noChangeShapeType="1"/>
          </p:cNvCxnSpPr>
          <p:nvPr/>
        </p:nvCxnSpPr>
        <p:spPr bwMode="auto">
          <a:xfrm>
            <a:off x="4806950" y="3573463"/>
            <a:ext cx="792163" cy="576262"/>
          </a:xfrm>
          <a:prstGeom prst="straightConnector1">
            <a:avLst/>
          </a:prstGeom>
          <a:noFill/>
          <a:ln w="57150" algn="ctr">
            <a:solidFill>
              <a:schemeClr val="tx2"/>
            </a:solidFill>
            <a:round/>
            <a:headEnd/>
            <a:tailEnd type="arrow"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el 1"/>
          <p:cNvSpPr>
            <a:spLocks noGrp="1"/>
          </p:cNvSpPr>
          <p:nvPr>
            <p:ph type="title"/>
          </p:nvPr>
        </p:nvSpPr>
        <p:spPr/>
        <p:txBody>
          <a:bodyPr/>
          <a:lstStyle/>
          <a:p>
            <a:pPr eaLnBrk="1" hangingPunct="1"/>
            <a:r>
              <a:rPr lang="de-DE" smtClean="0"/>
              <a:t>Smart Energy</a:t>
            </a:r>
          </a:p>
        </p:txBody>
      </p:sp>
      <p:sp>
        <p:nvSpPr>
          <p:cNvPr id="68610" name="Textplatzhalter 2"/>
          <p:cNvSpPr>
            <a:spLocks noGrp="1"/>
          </p:cNvSpPr>
          <p:nvPr>
            <p:ph type="body" idx="1"/>
          </p:nvPr>
        </p:nvSpPr>
        <p:spPr/>
        <p:txBody>
          <a:bodyPr/>
          <a:lstStyle/>
          <a:p>
            <a:pPr marL="0" indent="0" eaLnBrk="1" hangingPunct="1">
              <a:buFont typeface="Wingdings" pitchFamily="2" charset="2"/>
              <a:buNone/>
            </a:pPr>
            <a:r>
              <a:rPr lang="de-DE" sz="2000" b="1" smtClean="0"/>
              <a:t>Rolle des VNB in der Zukunft – mehr Verantwortung?</a:t>
            </a:r>
          </a:p>
          <a:p>
            <a:pPr marL="0" indent="0" eaLnBrk="1" hangingPunct="1">
              <a:buFont typeface="Wingdings" pitchFamily="2" charset="2"/>
              <a:buNone/>
            </a:pPr>
            <a:endParaRPr lang="de-DE" sz="2000" b="1" smtClean="0"/>
          </a:p>
          <a:p>
            <a:pPr marL="0" indent="0" eaLnBrk="1" hangingPunct="1">
              <a:spcBef>
                <a:spcPct val="50000"/>
              </a:spcBef>
            </a:pPr>
            <a:r>
              <a:rPr lang="de-DE" sz="1800" smtClean="0"/>
              <a:t>  Verteilnetze haben auch zukünftig eine tragende Funktion</a:t>
            </a:r>
          </a:p>
          <a:p>
            <a:pPr marL="0" indent="0" eaLnBrk="1" hangingPunct="1">
              <a:spcBef>
                <a:spcPct val="50000"/>
              </a:spcBef>
            </a:pPr>
            <a:r>
              <a:rPr lang="de-DE" sz="1800" smtClean="0"/>
              <a:t>  Abgleich von Verbrauch und Erzeugung essentiell für zuverlässigen Netzbetrieb: </a:t>
            </a:r>
            <a:r>
              <a:rPr lang="de-DE" sz="1800" b="1" smtClean="0"/>
              <a:t>veränderte Erzeugungslandschaft hat spürbare Auswirkungen auf Netzbetrieb </a:t>
            </a:r>
          </a:p>
          <a:p>
            <a:pPr marL="0" indent="0" eaLnBrk="1" hangingPunct="1">
              <a:spcBef>
                <a:spcPct val="50000"/>
              </a:spcBef>
            </a:pPr>
            <a:r>
              <a:rPr lang="de-DE" sz="1800" smtClean="0"/>
              <a:t>  Liberalisierung und die Trennung von Netz und Markt führen dazu, dass die Rolle der Verteilnetze die eines </a:t>
            </a:r>
            <a:r>
              <a:rPr lang="de-DE" sz="1800" b="1" smtClean="0"/>
              <a:t>Dienstleisters</a:t>
            </a:r>
            <a:r>
              <a:rPr lang="de-DE" sz="1800" smtClean="0"/>
              <a:t> für alle Marktteilnehmer ist, der die Infrastruktur bereitstellt </a:t>
            </a:r>
          </a:p>
          <a:p>
            <a:pPr marL="0" indent="0" eaLnBrk="1" hangingPunct="1">
              <a:spcBef>
                <a:spcPct val="50000"/>
              </a:spcBef>
            </a:pPr>
            <a:r>
              <a:rPr lang="de-DE" sz="1800" smtClean="0"/>
              <a:t>  Aufgrund des veränderten Erzeugungs- und Abnahmeverhaltens übernimmt der VNB die Rolle eines </a:t>
            </a:r>
            <a:r>
              <a:rPr lang="de-DE" sz="1800" b="1" smtClean="0"/>
              <a:t>Managers </a:t>
            </a:r>
            <a:r>
              <a:rPr lang="de-DE" sz="1800" smtClean="0"/>
              <a:t>–</a:t>
            </a:r>
            <a:r>
              <a:rPr lang="de-DE" sz="1800" b="1" smtClean="0"/>
              <a:t> </a:t>
            </a:r>
            <a:r>
              <a:rPr lang="de-DE" sz="1800" smtClean="0"/>
              <a:t>zumindest für die Zeit, in der sein Netz nicht entsprechend ausgebaut ist </a:t>
            </a:r>
            <a:r>
              <a:rPr lang="de-DE" sz="1800" b="1" smtClean="0"/>
              <a:t> </a:t>
            </a:r>
          </a:p>
          <a:p>
            <a:pPr marL="0" indent="0" eaLnBrk="1" hangingPunct="1">
              <a:spcBef>
                <a:spcPct val="50000"/>
              </a:spcBef>
            </a:pPr>
            <a:r>
              <a:rPr lang="de-DE" sz="1800" smtClean="0"/>
              <a:t>  Nur aus Gründen der Netzsicherheit darf er Erzeugungs-management betreiben, ggf. auch Lastmanagement, andernfalls beeinflusst er sonst den Markt, er würde quasi zum </a:t>
            </a:r>
            <a:r>
              <a:rPr lang="de-DE" sz="1800" b="1" smtClean="0"/>
              <a:t>Disponenten</a:t>
            </a:r>
          </a:p>
        </p:txBody>
      </p:sp>
      <p:sp>
        <p:nvSpPr>
          <p:cNvPr id="32771" name="Fußzeilenplatzhalter 3"/>
          <p:cNvSpPr>
            <a:spLocks noGrp="1"/>
          </p:cNvSpPr>
          <p:nvPr>
            <p:ph type="ftr" sz="quarter" idx="10"/>
          </p:nvPr>
        </p:nvSpPr>
        <p:spPr/>
        <p:txBody>
          <a:bodyPr/>
          <a:lstStyle/>
          <a:p>
            <a:pPr fontAlgn="base">
              <a:spcAft>
                <a:spcPct val="0"/>
              </a:spcAft>
              <a:defRPr/>
            </a:pPr>
            <a:r>
              <a:rPr lang="de-DE"/>
              <a:t>Achim Zerres © Bundesnetzagentur</a:t>
            </a:r>
          </a:p>
        </p:txBody>
      </p:sp>
      <p:sp>
        <p:nvSpPr>
          <p:cNvPr id="68612" name="Foliennummernplatzhalter 4"/>
          <p:cNvSpPr>
            <a:spLocks noGrp="1"/>
          </p:cNvSpPr>
          <p:nvPr>
            <p:ph type="sldNum" sz="quarter" idx="11"/>
          </p:nvPr>
        </p:nvSpPr>
        <p:spPr>
          <a:noFill/>
        </p:spPr>
        <p:txBody>
          <a:bodyPr/>
          <a:lstStyle/>
          <a:p>
            <a:pPr fontAlgn="base">
              <a:spcAft>
                <a:spcPct val="0"/>
              </a:spcAft>
            </a:pPr>
            <a:fld id="{75214FEB-6C3F-45A5-BCAC-8A05C2F51380}" type="slidenum">
              <a:rPr lang="de-DE" smtClean="0"/>
              <a:pPr fontAlgn="base">
                <a:spcAft>
                  <a:spcPct val="0"/>
                </a:spcAft>
              </a:pPr>
              <a:t>11</a:t>
            </a:fld>
            <a:endParaRPr lang="de-DE" smtClean="0"/>
          </a:p>
        </p:txBody>
      </p:sp>
      <p:sp>
        <p:nvSpPr>
          <p:cNvPr id="68613" name="Datumsplatzhalter 5"/>
          <p:cNvSpPr>
            <a:spLocks noGrp="1"/>
          </p:cNvSpPr>
          <p:nvPr>
            <p:ph type="dt" sz="quarter" idx="12"/>
          </p:nvPr>
        </p:nvSpPr>
        <p:spPr>
          <a:noFill/>
          <a:ln>
            <a:miter lim="800000"/>
            <a:headEnd/>
            <a:tailEnd/>
          </a:ln>
        </p:spPr>
        <p:txBody>
          <a:bodyPr/>
          <a:lstStyle/>
          <a:p>
            <a:pPr fontAlgn="base">
              <a:spcAft>
                <a:spcPct val="0"/>
              </a:spcAft>
            </a:pPr>
            <a:fld id="{4B06D2A9-BDA2-4A9F-9274-A68927B81A38}" type="datetime1">
              <a:rPr lang="de-DE" smtClean="0"/>
              <a:pPr fontAlgn="base">
                <a:spcAft>
                  <a:spcPct val="0"/>
                </a:spcAft>
              </a:pPr>
              <a:t>14.05.2014</a:t>
            </a:fld>
            <a:endParaRPr lang="de-DE"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el 1"/>
          <p:cNvSpPr>
            <a:spLocks noGrp="1"/>
          </p:cNvSpPr>
          <p:nvPr>
            <p:ph type="title"/>
          </p:nvPr>
        </p:nvSpPr>
        <p:spPr/>
        <p:txBody>
          <a:bodyPr/>
          <a:lstStyle/>
          <a:p>
            <a:pPr eaLnBrk="1" hangingPunct="1"/>
            <a:r>
              <a:rPr lang="de-DE" smtClean="0"/>
              <a:t>Smart Energy</a:t>
            </a:r>
          </a:p>
        </p:txBody>
      </p:sp>
      <p:sp>
        <p:nvSpPr>
          <p:cNvPr id="69634" name="Textplatzhalter 2"/>
          <p:cNvSpPr>
            <a:spLocks noGrp="1"/>
          </p:cNvSpPr>
          <p:nvPr>
            <p:ph type="body" idx="1"/>
          </p:nvPr>
        </p:nvSpPr>
        <p:spPr>
          <a:xfrm>
            <a:off x="0" y="692150"/>
            <a:ext cx="8964613" cy="6049963"/>
          </a:xfrm>
        </p:spPr>
        <p:txBody>
          <a:bodyPr/>
          <a:lstStyle/>
          <a:p>
            <a:pPr eaLnBrk="1" hangingPunct="1">
              <a:spcBef>
                <a:spcPct val="50000"/>
              </a:spcBef>
              <a:buClr>
                <a:srgbClr val="003300"/>
              </a:buClr>
              <a:buFont typeface="Wingdings" pitchFamily="2" charset="2"/>
              <a:buChar char="Ø"/>
            </a:pPr>
            <a:r>
              <a:rPr lang="de-DE" sz="1800" smtClean="0"/>
              <a:t>Mit der Verantwortung für Standardlastprofile, für lokale Spannungshaltung, für Einsammeln der erneuerbaren Energien, für die Nutzung der Möglichkeiten aus der Systemstabilitätsverordnung und für die Beschaffung der Verlustenergie hat der Verteilnetzbetreiber auch die Rolle eines </a:t>
            </a:r>
            <a:r>
              <a:rPr lang="de-DE" sz="1800" b="1" smtClean="0"/>
              <a:t>Einkäufers</a:t>
            </a:r>
            <a:r>
              <a:rPr lang="de-DE" sz="1800" smtClean="0"/>
              <a:t>. </a:t>
            </a:r>
          </a:p>
          <a:p>
            <a:pPr eaLnBrk="1" hangingPunct="1">
              <a:spcBef>
                <a:spcPct val="50000"/>
              </a:spcBef>
              <a:buClr>
                <a:srgbClr val="003300"/>
              </a:buClr>
              <a:buFont typeface="Wingdings" pitchFamily="2" charset="2"/>
              <a:buChar char="Ø"/>
            </a:pPr>
            <a:r>
              <a:rPr lang="de-DE" sz="1800" smtClean="0"/>
              <a:t>Wenn der VNB nicht bis zur letzten kWh ausbaut, wird die Nachfragen nach solchen Dienstleistungen zunehmen. </a:t>
            </a:r>
            <a:br>
              <a:rPr lang="de-DE" sz="1800" smtClean="0"/>
            </a:br>
            <a:r>
              <a:rPr lang="de-DE" sz="1800" i="1" u="sng" smtClean="0"/>
              <a:t>Alternative</a:t>
            </a:r>
            <a:r>
              <a:rPr lang="de-DE" sz="1800" smtClean="0"/>
              <a:t>: in Anschlussbedingungen wird explizit vorgegeben, was für die Funktionstüchtigkeit der Versorgung mit Elektrizität auf VNB-Ebene notwendig wird (z.B. cos </a:t>
            </a:r>
            <a:r>
              <a:rPr lang="el-GR" sz="1800" smtClean="0"/>
              <a:t>φ</a:t>
            </a:r>
            <a:r>
              <a:rPr lang="de-DE" sz="1800" smtClean="0"/>
              <a:t>) </a:t>
            </a:r>
          </a:p>
          <a:p>
            <a:pPr eaLnBrk="1" hangingPunct="1">
              <a:spcBef>
                <a:spcPct val="50000"/>
              </a:spcBef>
              <a:buClr>
                <a:srgbClr val="003300"/>
              </a:buClr>
              <a:buFont typeface="Wingdings" pitchFamily="2" charset="2"/>
              <a:buChar char="Ø"/>
            </a:pPr>
            <a:r>
              <a:rPr lang="de-DE" sz="1800" smtClean="0"/>
              <a:t>Mit Prozessen wie Abrechnung, Vergütung, Messdatenerhebung und –weiterleitung zur Steuerung des Erzeuger- und Verbraucherverhaltens und zur Bilanzierung steigt die Komplexität der IT-Prozesse, gleichzeitig steigen die Anforderungen an die Sicherheit – es steigt der Bedarf nach einem </a:t>
            </a:r>
            <a:r>
              <a:rPr lang="de-DE" sz="1800" b="1" smtClean="0"/>
              <a:t>IT-Koordinator</a:t>
            </a:r>
          </a:p>
          <a:p>
            <a:pPr eaLnBrk="1" hangingPunct="1">
              <a:spcBef>
                <a:spcPct val="50000"/>
              </a:spcBef>
              <a:buClr>
                <a:srgbClr val="003300"/>
              </a:buClr>
              <a:buFont typeface="Wingdings" pitchFamily="2" charset="2"/>
              <a:buChar char="Ø"/>
            </a:pPr>
            <a:r>
              <a:rPr lang="de-DE" sz="1800" b="1" smtClean="0"/>
              <a:t>das muss nicht der Netzbetreiber sein</a:t>
            </a:r>
          </a:p>
          <a:p>
            <a:pPr eaLnBrk="1" hangingPunct="1">
              <a:spcBef>
                <a:spcPct val="50000"/>
              </a:spcBef>
              <a:buClr>
                <a:srgbClr val="003300"/>
              </a:buClr>
              <a:buFont typeface="Wingdings" pitchFamily="2" charset="2"/>
              <a:buChar char="Ø"/>
            </a:pPr>
            <a:r>
              <a:rPr lang="de-DE" sz="1800" smtClean="0"/>
              <a:t>intelligente Abstimmung zwischen Verbraucher und fluktuierender Erzeugung, muss Aufgabe des Marktes sein; </a:t>
            </a:r>
            <a:br>
              <a:rPr lang="de-DE" sz="1800" smtClean="0"/>
            </a:br>
            <a:r>
              <a:rPr lang="de-DE" sz="1800" smtClean="0"/>
              <a:t>dieser Markt muss bundesweit sein</a:t>
            </a:r>
          </a:p>
        </p:txBody>
      </p:sp>
      <p:sp>
        <p:nvSpPr>
          <p:cNvPr id="33795" name="Fußzeilenplatzhalter 3"/>
          <p:cNvSpPr>
            <a:spLocks noGrp="1"/>
          </p:cNvSpPr>
          <p:nvPr>
            <p:ph type="ftr" sz="quarter" idx="10"/>
          </p:nvPr>
        </p:nvSpPr>
        <p:spPr/>
        <p:txBody>
          <a:bodyPr/>
          <a:lstStyle/>
          <a:p>
            <a:pPr fontAlgn="base">
              <a:spcAft>
                <a:spcPct val="0"/>
              </a:spcAft>
              <a:defRPr/>
            </a:pPr>
            <a:r>
              <a:rPr lang="de-DE"/>
              <a:t>Achim Zerres © Bundesnetzagentur</a:t>
            </a:r>
          </a:p>
        </p:txBody>
      </p:sp>
      <p:sp>
        <p:nvSpPr>
          <p:cNvPr id="69636" name="Foliennummernplatzhalter 4"/>
          <p:cNvSpPr>
            <a:spLocks noGrp="1"/>
          </p:cNvSpPr>
          <p:nvPr>
            <p:ph type="sldNum" sz="quarter" idx="11"/>
          </p:nvPr>
        </p:nvSpPr>
        <p:spPr>
          <a:noFill/>
        </p:spPr>
        <p:txBody>
          <a:bodyPr/>
          <a:lstStyle/>
          <a:p>
            <a:pPr fontAlgn="base">
              <a:spcAft>
                <a:spcPct val="0"/>
              </a:spcAft>
            </a:pPr>
            <a:fld id="{34E811E4-B1F3-4E4D-80B8-84A8CDC014C9}" type="slidenum">
              <a:rPr lang="de-DE" smtClean="0"/>
              <a:pPr fontAlgn="base">
                <a:spcAft>
                  <a:spcPct val="0"/>
                </a:spcAft>
              </a:pPr>
              <a:t>12</a:t>
            </a:fld>
            <a:endParaRPr lang="de-DE" smtClean="0"/>
          </a:p>
        </p:txBody>
      </p:sp>
      <p:sp>
        <p:nvSpPr>
          <p:cNvPr id="69637" name="Datumsplatzhalter 5"/>
          <p:cNvSpPr>
            <a:spLocks noGrp="1"/>
          </p:cNvSpPr>
          <p:nvPr>
            <p:ph type="dt" sz="quarter" idx="12"/>
          </p:nvPr>
        </p:nvSpPr>
        <p:spPr>
          <a:noFill/>
          <a:ln>
            <a:miter lim="800000"/>
            <a:headEnd/>
            <a:tailEnd/>
          </a:ln>
        </p:spPr>
        <p:txBody>
          <a:bodyPr/>
          <a:lstStyle/>
          <a:p>
            <a:pPr fontAlgn="base">
              <a:spcAft>
                <a:spcPct val="0"/>
              </a:spcAft>
            </a:pPr>
            <a:fld id="{0D7A0E80-665F-4AAE-ACFC-9FB42A2F3729}" type="datetime1">
              <a:rPr lang="de-DE" smtClean="0"/>
              <a:pPr fontAlgn="base">
                <a:spcAft>
                  <a:spcPct val="0"/>
                </a:spcAft>
              </a:pPr>
              <a:t>14.05.2014</a:t>
            </a:fld>
            <a:endParaRPr lang="de-DE"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el 1"/>
          <p:cNvSpPr>
            <a:spLocks noGrp="1"/>
          </p:cNvSpPr>
          <p:nvPr>
            <p:ph type="title"/>
          </p:nvPr>
        </p:nvSpPr>
        <p:spPr/>
        <p:txBody>
          <a:bodyPr/>
          <a:lstStyle/>
          <a:p>
            <a:pPr eaLnBrk="1" hangingPunct="1"/>
            <a:r>
              <a:rPr lang="de-DE" b="1" smtClean="0"/>
              <a:t>Beispiel Smart Meter</a:t>
            </a:r>
          </a:p>
        </p:txBody>
      </p:sp>
      <p:sp>
        <p:nvSpPr>
          <p:cNvPr id="70658" name="Textplatzhalter 2"/>
          <p:cNvSpPr>
            <a:spLocks noGrp="1"/>
          </p:cNvSpPr>
          <p:nvPr>
            <p:ph type="body" idx="1"/>
          </p:nvPr>
        </p:nvSpPr>
        <p:spPr>
          <a:xfrm>
            <a:off x="0" y="765175"/>
            <a:ext cx="9144000" cy="6092825"/>
          </a:xfrm>
        </p:spPr>
        <p:txBody>
          <a:bodyPr/>
          <a:lstStyle/>
          <a:p>
            <a:pPr marL="0" indent="0" eaLnBrk="1" hangingPunct="1">
              <a:buFont typeface="Wingdings" pitchFamily="2" charset="2"/>
              <a:buNone/>
            </a:pPr>
            <a:r>
              <a:rPr lang="de-DE" smtClean="0"/>
              <a:t>	Was erwartet den VNB? 	</a:t>
            </a:r>
            <a:endParaRPr lang="de-DE" b="1" smtClean="0"/>
          </a:p>
          <a:p>
            <a:pPr marL="0" indent="0" eaLnBrk="1" hangingPunct="1">
              <a:spcBef>
                <a:spcPct val="50000"/>
              </a:spcBef>
            </a:pPr>
            <a:r>
              <a:rPr lang="de-DE" sz="2000" smtClean="0"/>
              <a:t>  Der VNB als Messstellenbetreiber hat laut aktuellem Gesetz intelligente Messsysteme einzubauen </a:t>
            </a:r>
          </a:p>
          <a:p>
            <a:pPr lvl="1" eaLnBrk="1" hangingPunct="1">
              <a:spcBef>
                <a:spcPct val="50000"/>
              </a:spcBef>
            </a:pPr>
            <a:r>
              <a:rPr lang="de-DE" sz="2000" smtClean="0"/>
              <a:t>in neuen Gebäuden oder bei größeren Renovierungen</a:t>
            </a:r>
          </a:p>
          <a:p>
            <a:pPr lvl="1" eaLnBrk="1" hangingPunct="1">
              <a:spcBef>
                <a:spcPct val="50000"/>
              </a:spcBef>
            </a:pPr>
            <a:r>
              <a:rPr lang="de-DE" sz="2000" smtClean="0"/>
              <a:t>bei Letztverbrauchern mit Jahresverbrauch über 6.000 kWh</a:t>
            </a:r>
          </a:p>
          <a:p>
            <a:pPr lvl="1" eaLnBrk="1" hangingPunct="1">
              <a:spcBef>
                <a:spcPct val="50000"/>
              </a:spcBef>
            </a:pPr>
            <a:r>
              <a:rPr lang="de-DE" sz="2000" smtClean="0"/>
              <a:t>bei EEG-/KWKG-Anlagenbetreibern bei Neuanlagen mit einer installierten Leistung von mehr als 7 KW</a:t>
            </a:r>
          </a:p>
          <a:p>
            <a:pPr marL="0" indent="0" eaLnBrk="1" hangingPunct="1">
              <a:spcBef>
                <a:spcPct val="50000"/>
              </a:spcBef>
            </a:pPr>
            <a:r>
              <a:rPr lang="de-DE" sz="2000" smtClean="0"/>
              <a:t>  Das BMWi hat Kosten-Nutzen-Analyse im letzten Jahr zum Smart-Meter-Rollout veröffentlicht, diese kam zu dem Schluss, ein Rollout sei nach Maßgabe des Rolloutszenario Plus gesamtwirtschaftlich sinnvoll:</a:t>
            </a:r>
          </a:p>
          <a:p>
            <a:pPr lvl="1" eaLnBrk="1" hangingPunct="1">
              <a:spcBef>
                <a:spcPct val="50000"/>
              </a:spcBef>
            </a:pPr>
            <a:r>
              <a:rPr lang="de-DE" sz="2000" smtClean="0"/>
              <a:t>Erweiterung der Pflichteinbaufälle bei EEG-/KWKG-Neuanlagen bereits ab 0,25 KW Anschlussleistung</a:t>
            </a:r>
          </a:p>
          <a:p>
            <a:pPr lvl="1" eaLnBrk="1" hangingPunct="1">
              <a:spcBef>
                <a:spcPct val="50000"/>
              </a:spcBef>
            </a:pPr>
            <a:r>
              <a:rPr lang="de-DE" sz="2000" smtClean="0"/>
              <a:t>Differenzierung nach intelligenten Messsystemen und intelligenten Zählern</a:t>
            </a:r>
          </a:p>
          <a:p>
            <a:pPr marL="0" indent="0" eaLnBrk="1" hangingPunct="1"/>
            <a:endParaRPr lang="de-DE" sz="2000" smtClean="0"/>
          </a:p>
        </p:txBody>
      </p:sp>
      <p:sp>
        <p:nvSpPr>
          <p:cNvPr id="34819" name="Fußzeilenplatzhalter 3"/>
          <p:cNvSpPr>
            <a:spLocks noGrp="1"/>
          </p:cNvSpPr>
          <p:nvPr>
            <p:ph type="ftr" sz="quarter" idx="10"/>
          </p:nvPr>
        </p:nvSpPr>
        <p:spPr/>
        <p:txBody>
          <a:bodyPr/>
          <a:lstStyle/>
          <a:p>
            <a:pPr fontAlgn="base">
              <a:spcAft>
                <a:spcPct val="0"/>
              </a:spcAft>
              <a:defRPr/>
            </a:pPr>
            <a:r>
              <a:rPr lang="de-DE"/>
              <a:t>Achim Zerres © Bundesnetzagentur</a:t>
            </a:r>
          </a:p>
        </p:txBody>
      </p:sp>
      <p:sp>
        <p:nvSpPr>
          <p:cNvPr id="70660" name="Foliennummernplatzhalter 4"/>
          <p:cNvSpPr>
            <a:spLocks noGrp="1"/>
          </p:cNvSpPr>
          <p:nvPr>
            <p:ph type="sldNum" sz="quarter" idx="11"/>
          </p:nvPr>
        </p:nvSpPr>
        <p:spPr>
          <a:noFill/>
        </p:spPr>
        <p:txBody>
          <a:bodyPr/>
          <a:lstStyle/>
          <a:p>
            <a:pPr fontAlgn="base">
              <a:spcAft>
                <a:spcPct val="0"/>
              </a:spcAft>
            </a:pPr>
            <a:fld id="{24993F17-A698-4370-899D-FB35EDB9BE9F}" type="slidenum">
              <a:rPr lang="de-DE" smtClean="0"/>
              <a:pPr fontAlgn="base">
                <a:spcAft>
                  <a:spcPct val="0"/>
                </a:spcAft>
              </a:pPr>
              <a:t>13</a:t>
            </a:fld>
            <a:endParaRPr lang="de-DE" smtClean="0"/>
          </a:p>
        </p:txBody>
      </p:sp>
      <p:sp>
        <p:nvSpPr>
          <p:cNvPr id="70661" name="Datumsplatzhalter 5"/>
          <p:cNvSpPr>
            <a:spLocks noGrp="1"/>
          </p:cNvSpPr>
          <p:nvPr>
            <p:ph type="dt" sz="quarter" idx="12"/>
          </p:nvPr>
        </p:nvSpPr>
        <p:spPr>
          <a:noFill/>
          <a:ln>
            <a:miter lim="800000"/>
            <a:headEnd/>
            <a:tailEnd/>
          </a:ln>
        </p:spPr>
        <p:txBody>
          <a:bodyPr/>
          <a:lstStyle/>
          <a:p>
            <a:pPr fontAlgn="base">
              <a:spcAft>
                <a:spcPct val="0"/>
              </a:spcAft>
            </a:pPr>
            <a:fld id="{AE58F7F9-CC42-494C-97B0-87431EDECA7E}" type="datetime1">
              <a:rPr lang="de-DE" smtClean="0"/>
              <a:pPr fontAlgn="base">
                <a:spcAft>
                  <a:spcPct val="0"/>
                </a:spcAft>
              </a:pPr>
              <a:t>14.05.2014</a:t>
            </a:fld>
            <a:endParaRPr lang="de-DE"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el 1"/>
          <p:cNvSpPr>
            <a:spLocks noGrp="1"/>
          </p:cNvSpPr>
          <p:nvPr>
            <p:ph type="title"/>
          </p:nvPr>
        </p:nvSpPr>
        <p:spPr/>
        <p:txBody>
          <a:bodyPr/>
          <a:lstStyle/>
          <a:p>
            <a:pPr eaLnBrk="1" hangingPunct="1"/>
            <a:r>
              <a:rPr lang="de-DE" smtClean="0"/>
              <a:t>Smart Energy</a:t>
            </a:r>
          </a:p>
        </p:txBody>
      </p:sp>
      <p:sp>
        <p:nvSpPr>
          <p:cNvPr id="71682" name="Textplatzhalter 2"/>
          <p:cNvSpPr>
            <a:spLocks noGrp="1"/>
          </p:cNvSpPr>
          <p:nvPr>
            <p:ph type="body" idx="1"/>
          </p:nvPr>
        </p:nvSpPr>
        <p:spPr>
          <a:xfrm>
            <a:off x="179388" y="765175"/>
            <a:ext cx="8964612" cy="5146675"/>
          </a:xfrm>
        </p:spPr>
        <p:txBody>
          <a:bodyPr/>
          <a:lstStyle/>
          <a:p>
            <a:pPr marL="0" indent="0" eaLnBrk="1" hangingPunct="1">
              <a:buFont typeface="Wingdings" pitchFamily="2" charset="2"/>
              <a:buNone/>
            </a:pPr>
            <a:r>
              <a:rPr lang="de-DE" sz="2000" b="1" smtClean="0"/>
              <a:t>gesetzlicher Rollout</a:t>
            </a:r>
            <a:r>
              <a:rPr lang="de-DE" sz="2000" smtClean="0"/>
              <a:t> 		Pflichteinbaufälle nach Verordnung und Gesetz 	  		</a:t>
            </a:r>
            <a:endParaRPr lang="de-DE" sz="2000" b="1" smtClean="0"/>
          </a:p>
          <a:p>
            <a:pPr marL="0" indent="0" eaLnBrk="1" hangingPunct="1">
              <a:spcBef>
                <a:spcPct val="50000"/>
              </a:spcBef>
            </a:pPr>
            <a:r>
              <a:rPr lang="de-DE" sz="2000" smtClean="0"/>
              <a:t> Offene Fragen:</a:t>
            </a:r>
          </a:p>
          <a:p>
            <a:pPr lvl="1" eaLnBrk="1" hangingPunct="1">
              <a:spcBef>
                <a:spcPct val="50000"/>
              </a:spcBef>
            </a:pPr>
            <a:r>
              <a:rPr lang="de-DE" sz="2000" smtClean="0"/>
              <a:t>Sind die Gruppen der Pflichteinbaufälle richtig gewählt?</a:t>
            </a:r>
          </a:p>
          <a:p>
            <a:pPr lvl="1" eaLnBrk="1" hangingPunct="1">
              <a:spcBef>
                <a:spcPct val="50000"/>
              </a:spcBef>
            </a:pPr>
            <a:r>
              <a:rPr lang="de-DE" sz="2000" smtClean="0"/>
              <a:t>Wie sehen die Kosten aus? Wird es einen Kosten-/ Entgeltdeckel geben?</a:t>
            </a:r>
          </a:p>
          <a:p>
            <a:pPr lvl="1" eaLnBrk="1" hangingPunct="1">
              <a:spcBef>
                <a:spcPct val="50000"/>
              </a:spcBef>
            </a:pPr>
            <a:r>
              <a:rPr lang="de-DE" sz="2000" smtClean="0"/>
              <a:t>Müsste es zu einer weitergehenden Entflechtung des Messstellenbetriebs kommen, so dass die Kostenblöcke Abrechnung, Messung und Messstellenbetrieb getrennt werden? Könnte dadurch mehr Transparenz und eventuell Einsparungen für den Kunden realisiert werden?</a:t>
            </a:r>
          </a:p>
          <a:p>
            <a:pPr marL="0" indent="0" eaLnBrk="1" hangingPunct="1">
              <a:spcBef>
                <a:spcPct val="50000"/>
              </a:spcBef>
            </a:pPr>
            <a:r>
              <a:rPr lang="de-DE" sz="2000" smtClean="0"/>
              <a:t> Gesetzgeber und Politik werden diese Fragen entscheiden müssen</a:t>
            </a:r>
          </a:p>
          <a:p>
            <a:pPr marL="0" indent="0" eaLnBrk="1" hangingPunct="1">
              <a:spcBef>
                <a:spcPct val="50000"/>
              </a:spcBef>
            </a:pPr>
            <a:r>
              <a:rPr lang="de-DE" sz="2000" smtClean="0"/>
              <a:t> auch ein </a:t>
            </a:r>
            <a:r>
              <a:rPr lang="de-DE" sz="2000" b="1" smtClean="0"/>
              <a:t>marktgetriebener Rollout </a:t>
            </a:r>
            <a:r>
              <a:rPr lang="de-DE" sz="2000" smtClean="0"/>
              <a:t>könnte</a:t>
            </a:r>
            <a:r>
              <a:rPr lang="de-DE" sz="2000" b="1" smtClean="0"/>
              <a:t> </a:t>
            </a:r>
            <a:r>
              <a:rPr lang="de-DE" sz="2000" smtClean="0"/>
              <a:t>funktionieren</a:t>
            </a:r>
            <a:endParaRPr lang="de-DE" sz="1600" smtClean="0"/>
          </a:p>
        </p:txBody>
      </p:sp>
      <p:sp>
        <p:nvSpPr>
          <p:cNvPr id="35843" name="Fußzeilenplatzhalter 3"/>
          <p:cNvSpPr>
            <a:spLocks noGrp="1"/>
          </p:cNvSpPr>
          <p:nvPr>
            <p:ph type="ftr" sz="quarter" idx="10"/>
          </p:nvPr>
        </p:nvSpPr>
        <p:spPr/>
        <p:txBody>
          <a:bodyPr/>
          <a:lstStyle/>
          <a:p>
            <a:pPr fontAlgn="base">
              <a:spcAft>
                <a:spcPct val="0"/>
              </a:spcAft>
              <a:defRPr/>
            </a:pPr>
            <a:r>
              <a:rPr lang="de-DE"/>
              <a:t>Achim Zerres © Bundesnetzagentur</a:t>
            </a:r>
          </a:p>
        </p:txBody>
      </p:sp>
      <p:sp>
        <p:nvSpPr>
          <p:cNvPr id="71684" name="Foliennummernplatzhalter 4"/>
          <p:cNvSpPr>
            <a:spLocks noGrp="1"/>
          </p:cNvSpPr>
          <p:nvPr>
            <p:ph type="sldNum" sz="quarter" idx="11"/>
          </p:nvPr>
        </p:nvSpPr>
        <p:spPr>
          <a:noFill/>
        </p:spPr>
        <p:txBody>
          <a:bodyPr/>
          <a:lstStyle/>
          <a:p>
            <a:pPr fontAlgn="base">
              <a:spcAft>
                <a:spcPct val="0"/>
              </a:spcAft>
            </a:pPr>
            <a:fld id="{21A89B37-C3AC-4DFF-A203-EB5F8048445F}" type="slidenum">
              <a:rPr lang="de-DE" smtClean="0"/>
              <a:pPr fontAlgn="base">
                <a:spcAft>
                  <a:spcPct val="0"/>
                </a:spcAft>
              </a:pPr>
              <a:t>14</a:t>
            </a:fld>
            <a:endParaRPr lang="de-DE" smtClean="0"/>
          </a:p>
        </p:txBody>
      </p:sp>
      <p:sp>
        <p:nvSpPr>
          <p:cNvPr id="71685" name="Datumsplatzhalter 5"/>
          <p:cNvSpPr>
            <a:spLocks noGrp="1"/>
          </p:cNvSpPr>
          <p:nvPr>
            <p:ph type="dt" sz="quarter" idx="12"/>
          </p:nvPr>
        </p:nvSpPr>
        <p:spPr>
          <a:noFill/>
          <a:ln>
            <a:miter lim="800000"/>
            <a:headEnd/>
            <a:tailEnd/>
          </a:ln>
        </p:spPr>
        <p:txBody>
          <a:bodyPr/>
          <a:lstStyle/>
          <a:p>
            <a:pPr fontAlgn="base">
              <a:spcAft>
                <a:spcPct val="0"/>
              </a:spcAft>
            </a:pPr>
            <a:fld id="{7F8E591A-6D33-4061-8847-D519C2043880}" type="datetime1">
              <a:rPr lang="de-DE" smtClean="0"/>
              <a:pPr fontAlgn="base">
                <a:spcAft>
                  <a:spcPct val="0"/>
                </a:spcAft>
              </a:pPr>
              <a:t>14.05.2014</a:t>
            </a:fld>
            <a:endParaRPr lang="de-DE" smtClean="0"/>
          </a:p>
        </p:txBody>
      </p:sp>
      <p:cxnSp>
        <p:nvCxnSpPr>
          <p:cNvPr id="71686" name="Gerade Verbindung mit Pfeil 7"/>
          <p:cNvCxnSpPr>
            <a:cxnSpLocks noChangeShapeType="1"/>
          </p:cNvCxnSpPr>
          <p:nvPr/>
        </p:nvCxnSpPr>
        <p:spPr bwMode="auto">
          <a:xfrm>
            <a:off x="3563938" y="981075"/>
            <a:ext cx="647700" cy="0"/>
          </a:xfrm>
          <a:prstGeom prst="straightConnector1">
            <a:avLst/>
          </a:prstGeom>
          <a:noFill/>
          <a:ln w="57150" algn="ctr">
            <a:solidFill>
              <a:schemeClr val="tx2"/>
            </a:solidFill>
            <a:round/>
            <a:headEnd/>
            <a:tailEnd type="arrow"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el 1"/>
          <p:cNvSpPr>
            <a:spLocks noGrp="1"/>
          </p:cNvSpPr>
          <p:nvPr>
            <p:ph type="title"/>
          </p:nvPr>
        </p:nvSpPr>
        <p:spPr/>
        <p:txBody>
          <a:bodyPr/>
          <a:lstStyle/>
          <a:p>
            <a:pPr eaLnBrk="1" hangingPunct="1"/>
            <a:r>
              <a:rPr lang="de-DE" smtClean="0"/>
              <a:t>Smart Energy</a:t>
            </a:r>
          </a:p>
        </p:txBody>
      </p:sp>
      <p:sp>
        <p:nvSpPr>
          <p:cNvPr id="72706" name="Textplatzhalter 2"/>
          <p:cNvSpPr>
            <a:spLocks noGrp="1"/>
          </p:cNvSpPr>
          <p:nvPr>
            <p:ph type="body" idx="1"/>
          </p:nvPr>
        </p:nvSpPr>
        <p:spPr>
          <a:xfrm>
            <a:off x="395288" y="692150"/>
            <a:ext cx="8316912" cy="5362575"/>
          </a:xfrm>
        </p:spPr>
        <p:txBody>
          <a:bodyPr/>
          <a:lstStyle/>
          <a:p>
            <a:pPr marL="0" indent="0" eaLnBrk="1" hangingPunct="1">
              <a:buFont typeface="Wingdings" pitchFamily="2" charset="2"/>
              <a:buNone/>
            </a:pPr>
            <a:r>
              <a:rPr lang="de-DE" sz="2000" b="1" u="sng" smtClean="0">
                <a:solidFill>
                  <a:srgbClr val="000000"/>
                </a:solidFill>
              </a:rPr>
              <a:t>Beispiel: Marktgetriebener Roll-Out von Smart Metern</a:t>
            </a:r>
          </a:p>
          <a:p>
            <a:pPr marL="0" indent="0" eaLnBrk="1" hangingPunct="1">
              <a:spcBef>
                <a:spcPct val="45000"/>
              </a:spcBef>
              <a:buClr>
                <a:srgbClr val="265A7F"/>
              </a:buClr>
              <a:buFont typeface="Wingdings" pitchFamily="2" charset="2"/>
              <a:buNone/>
            </a:pPr>
            <a:r>
              <a:rPr lang="de-DE" altLang="de-DE" sz="1800" b="1" smtClean="0">
                <a:solidFill>
                  <a:srgbClr val="000000"/>
                </a:solidFill>
              </a:rPr>
              <a:t>Der Einbau von Smart Metern kann lohnend sein, wenn</a:t>
            </a:r>
          </a:p>
          <a:p>
            <a:pPr marL="0" indent="0" eaLnBrk="1" hangingPunct="1">
              <a:spcBef>
                <a:spcPct val="45000"/>
              </a:spcBef>
            </a:pPr>
            <a:r>
              <a:rPr lang="de-DE" altLang="de-DE" sz="1800" smtClean="0">
                <a:solidFill>
                  <a:srgbClr val="000000"/>
                </a:solidFill>
              </a:rPr>
              <a:t> der Stromverbrauch hinreichend hoch ist (20.000 kWh/a?) </a:t>
            </a:r>
            <a:r>
              <a:rPr lang="de-DE" altLang="de-DE" sz="1800" u="sng" smtClean="0">
                <a:solidFill>
                  <a:srgbClr val="000000"/>
                </a:solidFill>
              </a:rPr>
              <a:t>und</a:t>
            </a:r>
          </a:p>
          <a:p>
            <a:pPr marL="0" indent="0" eaLnBrk="1" hangingPunct="1">
              <a:spcBef>
                <a:spcPct val="45000"/>
              </a:spcBef>
            </a:pPr>
            <a:r>
              <a:rPr lang="de-DE" altLang="de-DE" sz="1800" smtClean="0">
                <a:solidFill>
                  <a:srgbClr val="000000"/>
                </a:solidFill>
              </a:rPr>
              <a:t> tatsächliche Verlagerungspotenziale bestehen (Wärmepumpe, Elektroauto, Sauna, privates Schwimmbad…)</a:t>
            </a:r>
          </a:p>
          <a:p>
            <a:pPr marL="0" indent="0" eaLnBrk="1" hangingPunct="1">
              <a:spcBef>
                <a:spcPct val="45000"/>
              </a:spcBef>
              <a:buFont typeface="Wingdings" pitchFamily="2" charset="2"/>
              <a:buNone/>
            </a:pPr>
            <a:r>
              <a:rPr lang="de-DE" altLang="de-DE" sz="1800" b="1" smtClean="0">
                <a:solidFill>
                  <a:srgbClr val="000000"/>
                </a:solidFill>
              </a:rPr>
              <a:t>Dann wird der Smart-Meter marktgetrieben (= freiwillig) eingebaut</a:t>
            </a:r>
          </a:p>
          <a:p>
            <a:pPr marL="0" indent="0" eaLnBrk="1" hangingPunct="1">
              <a:spcBef>
                <a:spcPct val="45000"/>
              </a:spcBef>
              <a:buFont typeface="Wingdings" pitchFamily="2" charset="2"/>
              <a:buNone/>
            </a:pPr>
            <a:r>
              <a:rPr lang="de-DE" altLang="de-DE" sz="1800" smtClean="0">
                <a:solidFill>
                  <a:srgbClr val="000000"/>
                </a:solidFill>
              </a:rPr>
              <a:t>Aber: Das Marktpreis-Signal wird durch konstante Umlagen geschwächt  		Smart-Meter-Einbau lohnt sich selten.</a:t>
            </a:r>
          </a:p>
          <a:p>
            <a:pPr marL="0" indent="0" eaLnBrk="1" hangingPunct="1">
              <a:spcBef>
                <a:spcPct val="45000"/>
              </a:spcBef>
              <a:buFont typeface="Wingdings" pitchFamily="2" charset="2"/>
              <a:buNone/>
            </a:pPr>
            <a:r>
              <a:rPr lang="de-DE" altLang="de-DE" sz="1800" b="1" smtClean="0">
                <a:solidFill>
                  <a:srgbClr val="000000"/>
                </a:solidFill>
              </a:rPr>
              <a:t>	</a:t>
            </a:r>
            <a:r>
              <a:rPr lang="de-DE" altLang="de-DE" sz="1800" b="1" u="sng" smtClean="0">
                <a:solidFill>
                  <a:srgbClr val="000000"/>
                </a:solidFill>
              </a:rPr>
              <a:t>Verstärkung der Anreize</a:t>
            </a:r>
          </a:p>
          <a:p>
            <a:pPr marL="0" indent="0" eaLnBrk="1" hangingPunct="1">
              <a:spcBef>
                <a:spcPct val="45000"/>
              </a:spcBef>
              <a:buFont typeface="Wingdings" pitchFamily="2" charset="2"/>
              <a:buNone/>
            </a:pPr>
            <a:r>
              <a:rPr lang="de-DE" altLang="de-DE" sz="1800" b="1" u="sng" smtClean="0">
                <a:solidFill>
                  <a:srgbClr val="000000"/>
                </a:solidFill>
              </a:rPr>
              <a:t>Beispiel</a:t>
            </a:r>
            <a:r>
              <a:rPr lang="de-DE" altLang="de-DE" sz="1800" smtClean="0">
                <a:solidFill>
                  <a:srgbClr val="000000"/>
                </a:solidFill>
              </a:rPr>
              <a:t>:  Eine mit dem Preisniveau am Großhandelsmarkt sinkende oder steigende EEG-Umlage würde das Strompreissignal stärken</a:t>
            </a:r>
          </a:p>
          <a:p>
            <a:pPr marL="0" indent="0" eaLnBrk="1" hangingPunct="1">
              <a:spcBef>
                <a:spcPct val="45000"/>
              </a:spcBef>
            </a:pPr>
            <a:r>
              <a:rPr lang="de-DE" altLang="de-DE" sz="1800" smtClean="0">
                <a:solidFill>
                  <a:srgbClr val="000000"/>
                </a:solidFill>
              </a:rPr>
              <a:t> hohe Umlage bei hohen Strompreisen</a:t>
            </a:r>
          </a:p>
          <a:p>
            <a:pPr marL="0" indent="0" eaLnBrk="1" hangingPunct="1">
              <a:spcBef>
                <a:spcPct val="45000"/>
              </a:spcBef>
            </a:pPr>
            <a:r>
              <a:rPr lang="de-DE" altLang="de-DE" sz="1800" smtClean="0">
                <a:solidFill>
                  <a:srgbClr val="000000"/>
                </a:solidFill>
              </a:rPr>
              <a:t> niedrige Umlage bei niedrigen Strompreisen</a:t>
            </a:r>
          </a:p>
          <a:p>
            <a:pPr marL="0" indent="0" eaLnBrk="1" hangingPunct="1">
              <a:spcBef>
                <a:spcPct val="45000"/>
              </a:spcBef>
              <a:buFont typeface="Wingdings" pitchFamily="2" charset="2"/>
              <a:buNone/>
            </a:pPr>
            <a:r>
              <a:rPr lang="de-DE" altLang="de-DE" sz="1800" smtClean="0">
                <a:solidFill>
                  <a:srgbClr val="000000"/>
                </a:solidFill>
              </a:rPr>
              <a:t>	 Smart-Meter-Einbau lohnt sich in mehr Fällen.</a:t>
            </a:r>
          </a:p>
          <a:p>
            <a:pPr marL="0" indent="0" eaLnBrk="1" hangingPunct="1"/>
            <a:endParaRPr lang="de-DE" sz="2000" smtClean="0"/>
          </a:p>
        </p:txBody>
      </p:sp>
      <p:sp>
        <p:nvSpPr>
          <p:cNvPr id="36867" name="Fußzeilenplatzhalter 3"/>
          <p:cNvSpPr>
            <a:spLocks noGrp="1"/>
          </p:cNvSpPr>
          <p:nvPr>
            <p:ph type="ftr" sz="quarter" idx="10"/>
          </p:nvPr>
        </p:nvSpPr>
        <p:spPr>
          <a:xfrm>
            <a:off x="611188" y="6453188"/>
            <a:ext cx="6518275" cy="263525"/>
          </a:xfrm>
        </p:spPr>
        <p:txBody>
          <a:bodyPr/>
          <a:lstStyle/>
          <a:p>
            <a:pPr fontAlgn="base">
              <a:spcAft>
                <a:spcPct val="0"/>
              </a:spcAft>
              <a:defRPr/>
            </a:pPr>
            <a:r>
              <a:rPr lang="de-DE"/>
              <a:t>Achim Zerres © Bundesnetzagentur</a:t>
            </a:r>
          </a:p>
        </p:txBody>
      </p:sp>
      <p:sp>
        <p:nvSpPr>
          <p:cNvPr id="72708" name="Foliennummernplatzhalter 4"/>
          <p:cNvSpPr>
            <a:spLocks noGrp="1"/>
          </p:cNvSpPr>
          <p:nvPr>
            <p:ph type="sldNum" sz="quarter" idx="11"/>
          </p:nvPr>
        </p:nvSpPr>
        <p:spPr>
          <a:noFill/>
        </p:spPr>
        <p:txBody>
          <a:bodyPr/>
          <a:lstStyle/>
          <a:p>
            <a:pPr fontAlgn="base">
              <a:spcAft>
                <a:spcPct val="0"/>
              </a:spcAft>
            </a:pPr>
            <a:fld id="{9339F897-8840-4957-9F13-2FF1BED48D6F}" type="slidenum">
              <a:rPr lang="de-DE" smtClean="0"/>
              <a:pPr fontAlgn="base">
                <a:spcAft>
                  <a:spcPct val="0"/>
                </a:spcAft>
              </a:pPr>
              <a:t>15</a:t>
            </a:fld>
            <a:endParaRPr lang="de-DE" smtClean="0"/>
          </a:p>
        </p:txBody>
      </p:sp>
      <p:sp>
        <p:nvSpPr>
          <p:cNvPr id="72709" name="Datumsplatzhalter 5"/>
          <p:cNvSpPr>
            <a:spLocks noGrp="1"/>
          </p:cNvSpPr>
          <p:nvPr>
            <p:ph type="dt" sz="quarter" idx="12"/>
          </p:nvPr>
        </p:nvSpPr>
        <p:spPr>
          <a:noFill/>
          <a:ln>
            <a:miter lim="800000"/>
            <a:headEnd/>
            <a:tailEnd/>
          </a:ln>
        </p:spPr>
        <p:txBody>
          <a:bodyPr/>
          <a:lstStyle/>
          <a:p>
            <a:pPr fontAlgn="base">
              <a:spcAft>
                <a:spcPct val="0"/>
              </a:spcAft>
            </a:pPr>
            <a:fld id="{BA3A45EE-BED5-4A60-ADB2-61F8D2E8B4DB}" type="datetime1">
              <a:rPr lang="de-DE" smtClean="0"/>
              <a:pPr fontAlgn="base">
                <a:spcAft>
                  <a:spcPct val="0"/>
                </a:spcAft>
              </a:pPr>
              <a:t>14.05.2014</a:t>
            </a:fld>
            <a:endParaRPr lang="de-DE" smtClean="0"/>
          </a:p>
        </p:txBody>
      </p:sp>
      <p:cxnSp>
        <p:nvCxnSpPr>
          <p:cNvPr id="72710" name="Gerade Verbindung mit Pfeil 7"/>
          <p:cNvCxnSpPr>
            <a:cxnSpLocks noChangeShapeType="1"/>
          </p:cNvCxnSpPr>
          <p:nvPr/>
        </p:nvCxnSpPr>
        <p:spPr bwMode="auto">
          <a:xfrm>
            <a:off x="684213" y="6021388"/>
            <a:ext cx="576262" cy="0"/>
          </a:xfrm>
          <a:prstGeom prst="straightConnector1">
            <a:avLst/>
          </a:prstGeom>
          <a:noFill/>
          <a:ln w="57150" algn="ctr">
            <a:solidFill>
              <a:schemeClr val="tx2"/>
            </a:solidFill>
            <a:round/>
            <a:headEnd/>
            <a:tailEnd type="arrow" w="med" len="med"/>
          </a:ln>
        </p:spPr>
      </p:cxnSp>
      <p:cxnSp>
        <p:nvCxnSpPr>
          <p:cNvPr id="72711" name="Gerade Verbindung mit Pfeil 9"/>
          <p:cNvCxnSpPr>
            <a:cxnSpLocks noChangeShapeType="1"/>
          </p:cNvCxnSpPr>
          <p:nvPr/>
        </p:nvCxnSpPr>
        <p:spPr bwMode="auto">
          <a:xfrm>
            <a:off x="2195513" y="3716338"/>
            <a:ext cx="576262" cy="0"/>
          </a:xfrm>
          <a:prstGeom prst="straightConnector1">
            <a:avLst/>
          </a:prstGeom>
          <a:noFill/>
          <a:ln w="57150" algn="ctr">
            <a:solidFill>
              <a:schemeClr val="tx2"/>
            </a:solidFill>
            <a:round/>
            <a:headEnd/>
            <a:tailEnd type="arrow" w="med" len="med"/>
          </a:ln>
        </p:spPr>
      </p:cxnSp>
      <p:cxnSp>
        <p:nvCxnSpPr>
          <p:cNvPr id="72713" name="Gerade Verbindung mit Pfeil 9"/>
          <p:cNvCxnSpPr>
            <a:cxnSpLocks noChangeShapeType="1"/>
          </p:cNvCxnSpPr>
          <p:nvPr/>
        </p:nvCxnSpPr>
        <p:spPr bwMode="auto">
          <a:xfrm>
            <a:off x="684213" y="4149725"/>
            <a:ext cx="576262" cy="0"/>
          </a:xfrm>
          <a:prstGeom prst="straightConnector1">
            <a:avLst/>
          </a:prstGeom>
          <a:noFill/>
          <a:ln w="57150" algn="ctr">
            <a:solidFill>
              <a:schemeClr val="tx2"/>
            </a:solidFill>
            <a:round/>
            <a:headEnd/>
            <a:tailEnd type="arrow"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el 1"/>
          <p:cNvSpPr>
            <a:spLocks noGrp="1"/>
          </p:cNvSpPr>
          <p:nvPr>
            <p:ph type="title"/>
          </p:nvPr>
        </p:nvSpPr>
        <p:spPr/>
        <p:txBody>
          <a:bodyPr/>
          <a:lstStyle/>
          <a:p>
            <a:pPr eaLnBrk="1" hangingPunct="1"/>
            <a:r>
              <a:rPr lang="de-DE" smtClean="0"/>
              <a:t>Smart Energy</a:t>
            </a:r>
          </a:p>
        </p:txBody>
      </p:sp>
      <p:sp>
        <p:nvSpPr>
          <p:cNvPr id="73730" name="Textplatzhalter 2"/>
          <p:cNvSpPr>
            <a:spLocks noGrp="1"/>
          </p:cNvSpPr>
          <p:nvPr>
            <p:ph type="body" idx="1"/>
          </p:nvPr>
        </p:nvSpPr>
        <p:spPr>
          <a:xfrm>
            <a:off x="468313" y="1052513"/>
            <a:ext cx="8101012" cy="5146675"/>
          </a:xfrm>
        </p:spPr>
        <p:txBody>
          <a:bodyPr/>
          <a:lstStyle/>
          <a:p>
            <a:pPr marL="0" indent="0" algn="ctr" eaLnBrk="1" hangingPunct="1">
              <a:buFont typeface="Wingdings" pitchFamily="2" charset="2"/>
              <a:buNone/>
            </a:pPr>
            <a:r>
              <a:rPr lang="de-DE" sz="2000" smtClean="0"/>
              <a:t>Zurück zur Ausgangsfrage: </a:t>
            </a:r>
          </a:p>
          <a:p>
            <a:pPr marL="0" indent="0" algn="ctr" eaLnBrk="1" hangingPunct="1">
              <a:buFont typeface="Wingdings" pitchFamily="2" charset="2"/>
              <a:buNone/>
            </a:pPr>
            <a:r>
              <a:rPr lang="de-DE" sz="2000" smtClean="0"/>
              <a:t>Administrative Aufgabe oder Chance für den Markt? </a:t>
            </a:r>
          </a:p>
          <a:p>
            <a:pPr marL="0" indent="0" algn="ctr" eaLnBrk="1" hangingPunct="1">
              <a:buFont typeface="Wingdings" pitchFamily="2" charset="2"/>
              <a:buNone/>
            </a:pPr>
            <a:r>
              <a:rPr lang="de-DE" sz="2000" smtClean="0"/>
              <a:t>Anders gefragt:</a:t>
            </a:r>
          </a:p>
          <a:p>
            <a:pPr marL="0" indent="0" algn="ctr" eaLnBrk="1" hangingPunct="1">
              <a:buFont typeface="Wingdings" pitchFamily="2" charset="2"/>
              <a:buNone/>
            </a:pPr>
            <a:endParaRPr lang="de-DE" sz="1800" smtClean="0"/>
          </a:p>
          <a:p>
            <a:pPr marL="0" indent="0" algn="ctr" eaLnBrk="1" hangingPunct="1">
              <a:buFont typeface="Wingdings" pitchFamily="2" charset="2"/>
              <a:buNone/>
            </a:pPr>
            <a:r>
              <a:rPr lang="de-DE" sz="2000" smtClean="0"/>
              <a:t>Was ist gewollt:</a:t>
            </a:r>
          </a:p>
          <a:p>
            <a:pPr marL="0" indent="0" algn="ctr" eaLnBrk="1" hangingPunct="1">
              <a:buFont typeface="Wingdings" pitchFamily="2" charset="2"/>
              <a:buNone/>
            </a:pPr>
            <a:r>
              <a:rPr lang="de-DE" sz="2000" smtClean="0"/>
              <a:t>Staatlich administrierte „Planwirtschaft“</a:t>
            </a:r>
          </a:p>
          <a:p>
            <a:pPr marL="0" indent="0" algn="ctr" eaLnBrk="1" hangingPunct="1">
              <a:buFont typeface="Wingdings" pitchFamily="2" charset="2"/>
              <a:buNone/>
            </a:pPr>
            <a:r>
              <a:rPr lang="de-DE" sz="2000" smtClean="0"/>
              <a:t>oder</a:t>
            </a:r>
          </a:p>
          <a:p>
            <a:pPr marL="0" indent="0" algn="ctr" eaLnBrk="1" hangingPunct="1">
              <a:buFont typeface="Wingdings" pitchFamily="2" charset="2"/>
              <a:buNone/>
            </a:pPr>
            <a:r>
              <a:rPr lang="de-DE" sz="2000" smtClean="0"/>
              <a:t>mehr unternehmerische Verantwortung</a:t>
            </a:r>
          </a:p>
          <a:p>
            <a:pPr marL="0" indent="0" algn="ctr" eaLnBrk="1" hangingPunct="1">
              <a:buFont typeface="Wingdings" pitchFamily="2" charset="2"/>
              <a:buNone/>
            </a:pPr>
            <a:r>
              <a:rPr lang="de-DE" sz="2000" smtClean="0"/>
              <a:t>bei allen Akteuren</a:t>
            </a:r>
          </a:p>
          <a:p>
            <a:pPr marL="0" indent="0" algn="ctr" eaLnBrk="1" hangingPunct="1">
              <a:buFont typeface="Wingdings" pitchFamily="2" charset="2"/>
              <a:buNone/>
            </a:pPr>
            <a:r>
              <a:rPr lang="de-DE" sz="2000" smtClean="0"/>
              <a:t>?</a:t>
            </a:r>
          </a:p>
          <a:p>
            <a:pPr marL="0" indent="0" algn="ctr" eaLnBrk="1" hangingPunct="1">
              <a:buFont typeface="Wingdings" pitchFamily="2" charset="2"/>
              <a:buNone/>
            </a:pPr>
            <a:endParaRPr lang="de-DE" sz="2000" smtClean="0"/>
          </a:p>
          <a:p>
            <a:pPr marL="0" indent="0" algn="ctr" eaLnBrk="1" hangingPunct="1">
              <a:buFont typeface="Wingdings" pitchFamily="2" charset="2"/>
              <a:buNone/>
            </a:pPr>
            <a:endParaRPr lang="de-DE" sz="2000" smtClean="0"/>
          </a:p>
          <a:p>
            <a:pPr marL="0" indent="0" eaLnBrk="1" hangingPunct="1">
              <a:buFont typeface="Wingdings" pitchFamily="2" charset="2"/>
              <a:buNone/>
            </a:pPr>
            <a:r>
              <a:rPr lang="de-DE" sz="2000" smtClean="0"/>
              <a:t>							</a:t>
            </a:r>
          </a:p>
        </p:txBody>
      </p:sp>
      <p:sp>
        <p:nvSpPr>
          <p:cNvPr id="73731" name="Foliennummernplatzhalter 4"/>
          <p:cNvSpPr>
            <a:spLocks noGrp="1"/>
          </p:cNvSpPr>
          <p:nvPr>
            <p:ph type="sldNum" sz="quarter" idx="11"/>
          </p:nvPr>
        </p:nvSpPr>
        <p:spPr>
          <a:noFill/>
        </p:spPr>
        <p:txBody>
          <a:bodyPr/>
          <a:lstStyle/>
          <a:p>
            <a:pPr fontAlgn="base">
              <a:spcAft>
                <a:spcPct val="0"/>
              </a:spcAft>
            </a:pPr>
            <a:fld id="{A680AE11-A4E2-4BC4-B867-6BD286CC1CF7}" type="slidenum">
              <a:rPr lang="de-DE" smtClean="0"/>
              <a:pPr fontAlgn="base">
                <a:spcAft>
                  <a:spcPct val="0"/>
                </a:spcAft>
              </a:pPr>
              <a:t>16</a:t>
            </a:fld>
            <a:endParaRPr lang="de-DE" smtClean="0"/>
          </a:p>
        </p:txBody>
      </p:sp>
      <p:pic>
        <p:nvPicPr>
          <p:cNvPr id="73732" name="Picture 4" descr="imagesCAP67XZ3"/>
          <p:cNvPicPr>
            <a:picLocks noChangeAspect="1" noChangeArrowheads="1"/>
          </p:cNvPicPr>
          <p:nvPr/>
        </p:nvPicPr>
        <p:blipFill>
          <a:blip r:embed="rId2"/>
          <a:srcRect/>
          <a:stretch>
            <a:fillRect/>
          </a:stretch>
        </p:blipFill>
        <p:spPr bwMode="auto">
          <a:xfrm>
            <a:off x="2419350" y="4821238"/>
            <a:ext cx="1044575" cy="1044575"/>
          </a:xfrm>
          <a:prstGeom prst="rect">
            <a:avLst/>
          </a:prstGeom>
          <a:noFill/>
          <a:ln w="9525">
            <a:noFill/>
            <a:miter lim="800000"/>
            <a:headEnd/>
            <a:tailEnd/>
          </a:ln>
        </p:spPr>
      </p:pic>
      <p:pic>
        <p:nvPicPr>
          <p:cNvPr id="73733" name="Picture 5" descr="imagesCAV1BIZO"/>
          <p:cNvPicPr>
            <a:picLocks noChangeAspect="1" noChangeArrowheads="1"/>
          </p:cNvPicPr>
          <p:nvPr/>
        </p:nvPicPr>
        <p:blipFill>
          <a:blip r:embed="rId3"/>
          <a:srcRect/>
          <a:stretch>
            <a:fillRect/>
          </a:stretch>
        </p:blipFill>
        <p:spPr bwMode="auto">
          <a:xfrm>
            <a:off x="5940425" y="4821238"/>
            <a:ext cx="1054100" cy="1054100"/>
          </a:xfrm>
          <a:prstGeom prst="rect">
            <a:avLst/>
          </a:prstGeom>
          <a:noFill/>
          <a:ln w="9525">
            <a:noFill/>
            <a:miter lim="800000"/>
            <a:headEnd/>
            <a:tailEnd/>
          </a:ln>
        </p:spPr>
      </p:pic>
      <p:sp>
        <p:nvSpPr>
          <p:cNvPr id="38918" name="Fußzeilenplatzhalter 3"/>
          <p:cNvSpPr>
            <a:spLocks noGrp="1"/>
          </p:cNvSpPr>
          <p:nvPr>
            <p:ph type="ftr" sz="quarter" idx="10"/>
          </p:nvPr>
        </p:nvSpPr>
        <p:spPr/>
        <p:txBody>
          <a:bodyPr/>
          <a:lstStyle/>
          <a:p>
            <a:pPr fontAlgn="base">
              <a:spcAft>
                <a:spcPct val="0"/>
              </a:spcAft>
              <a:defRPr/>
            </a:pPr>
            <a:r>
              <a:rPr lang="de-DE"/>
              <a:t>Achim Zerres © Bundesnetzagentur</a:t>
            </a:r>
          </a:p>
        </p:txBody>
      </p:sp>
      <p:sp>
        <p:nvSpPr>
          <p:cNvPr id="73735" name="Datumsplatzhalter 5"/>
          <p:cNvSpPr>
            <a:spLocks noGrp="1"/>
          </p:cNvSpPr>
          <p:nvPr>
            <p:ph type="dt" sz="quarter" idx="12"/>
          </p:nvPr>
        </p:nvSpPr>
        <p:spPr>
          <a:noFill/>
          <a:ln>
            <a:miter lim="800000"/>
            <a:headEnd/>
            <a:tailEnd/>
          </a:ln>
        </p:spPr>
        <p:txBody>
          <a:bodyPr/>
          <a:lstStyle/>
          <a:p>
            <a:pPr fontAlgn="base">
              <a:spcAft>
                <a:spcPct val="0"/>
              </a:spcAft>
            </a:pPr>
            <a:r>
              <a:rPr lang="de-DE"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el 1"/>
          <p:cNvSpPr>
            <a:spLocks noGrp="1"/>
          </p:cNvSpPr>
          <p:nvPr>
            <p:ph type="title"/>
          </p:nvPr>
        </p:nvSpPr>
        <p:spPr/>
        <p:txBody>
          <a:bodyPr/>
          <a:lstStyle/>
          <a:p>
            <a:pPr eaLnBrk="1" hangingPunct="1"/>
            <a:r>
              <a:rPr lang="de-DE" smtClean="0"/>
              <a:t>Smart Energy</a:t>
            </a:r>
          </a:p>
        </p:txBody>
      </p:sp>
      <p:sp>
        <p:nvSpPr>
          <p:cNvPr id="74754" name="Textplatzhalter 2"/>
          <p:cNvSpPr>
            <a:spLocks noGrp="1"/>
          </p:cNvSpPr>
          <p:nvPr>
            <p:ph type="body" idx="1"/>
          </p:nvPr>
        </p:nvSpPr>
        <p:spPr/>
        <p:txBody>
          <a:bodyPr/>
          <a:lstStyle/>
          <a:p>
            <a:pPr marL="0" indent="0" eaLnBrk="1" hangingPunct="1">
              <a:lnSpc>
                <a:spcPct val="105000"/>
              </a:lnSpc>
              <a:spcBef>
                <a:spcPct val="50000"/>
              </a:spcBef>
              <a:buClr>
                <a:srgbClr val="660066"/>
              </a:buClr>
              <a:buSzPct val="110000"/>
              <a:buFontTx/>
              <a:buChar char="•"/>
            </a:pPr>
            <a:r>
              <a:rPr lang="de-DE" sz="2000" smtClean="0"/>
              <a:t>  Grundsätzliche Aufgabe ist die Regulierung des Monopol-bereichs „Netz“       wir brauchen sichere, zukunftsfähige und leistungsfähige Netze als Basis für den Markt</a:t>
            </a:r>
            <a:br>
              <a:rPr lang="de-DE" sz="2000" smtClean="0"/>
            </a:br>
            <a:endParaRPr lang="de-DE" sz="2000" smtClean="0"/>
          </a:p>
          <a:p>
            <a:pPr marL="0" indent="0" eaLnBrk="1" hangingPunct="1">
              <a:lnSpc>
                <a:spcPct val="105000"/>
              </a:lnSpc>
              <a:spcBef>
                <a:spcPct val="50000"/>
              </a:spcBef>
              <a:buClr>
                <a:srgbClr val="660066"/>
              </a:buClr>
              <a:buSzPct val="110000"/>
              <a:buFontTx/>
              <a:buChar char="•"/>
            </a:pPr>
            <a:r>
              <a:rPr lang="de-DE" sz="2000" smtClean="0"/>
              <a:t>  Da Netzaspekte auch den Markt betreffen und Marktaspekte Rückwirkungen aufs Netz haben, </a:t>
            </a:r>
            <a:br>
              <a:rPr lang="de-DE" sz="2000" smtClean="0"/>
            </a:br>
            <a:r>
              <a:rPr lang="de-DE" sz="2000" smtClean="0"/>
              <a:t>ist gerade am Übergang zu „mehr Markt“ darauf zu achten, </a:t>
            </a:r>
            <a:r>
              <a:rPr lang="de-DE" sz="2000" b="1" smtClean="0"/>
              <a:t>konsistente Rahmenbedingungen</a:t>
            </a:r>
            <a:r>
              <a:rPr lang="de-DE" sz="2000" smtClean="0"/>
              <a:t> zu schaffen</a:t>
            </a:r>
            <a:br>
              <a:rPr lang="de-DE" sz="2000" smtClean="0"/>
            </a:br>
            <a:endParaRPr lang="de-DE" sz="2000" smtClean="0"/>
          </a:p>
          <a:p>
            <a:pPr marL="0" indent="0" eaLnBrk="1" hangingPunct="1">
              <a:lnSpc>
                <a:spcPct val="105000"/>
              </a:lnSpc>
              <a:spcBef>
                <a:spcPct val="50000"/>
              </a:spcBef>
              <a:buClr>
                <a:srgbClr val="660066"/>
              </a:buClr>
              <a:buSzPct val="110000"/>
              <a:buFontTx/>
              <a:buChar char="•"/>
            </a:pPr>
            <a:r>
              <a:rPr lang="de-DE" sz="2000" smtClean="0"/>
              <a:t>  Ein „echter“ Markt wird sich aber nur dort langfristig bilden, wo profitable Geschäftsmodelle angeboten werden können, von denen auch der Verbraucher finanziell profitiert und deshalb diese Produkte nachfragt. </a:t>
            </a:r>
          </a:p>
        </p:txBody>
      </p:sp>
      <p:sp>
        <p:nvSpPr>
          <p:cNvPr id="74755" name="Foliennummernplatzhalter 4"/>
          <p:cNvSpPr>
            <a:spLocks noGrp="1"/>
          </p:cNvSpPr>
          <p:nvPr>
            <p:ph type="sldNum" sz="quarter" idx="11"/>
          </p:nvPr>
        </p:nvSpPr>
        <p:spPr>
          <a:noFill/>
        </p:spPr>
        <p:txBody>
          <a:bodyPr/>
          <a:lstStyle/>
          <a:p>
            <a:pPr fontAlgn="base">
              <a:spcAft>
                <a:spcPct val="0"/>
              </a:spcAft>
            </a:pPr>
            <a:fld id="{4653F4B8-8430-438E-86AD-5DA0B856EA54}" type="slidenum">
              <a:rPr lang="de-DE" smtClean="0"/>
              <a:pPr fontAlgn="base">
                <a:spcAft>
                  <a:spcPct val="0"/>
                </a:spcAft>
              </a:pPr>
              <a:t>17</a:t>
            </a:fld>
            <a:endParaRPr lang="de-DE" smtClean="0"/>
          </a:p>
        </p:txBody>
      </p:sp>
      <p:sp>
        <p:nvSpPr>
          <p:cNvPr id="41988" name="Fußzeilenplatzhalter 6"/>
          <p:cNvSpPr>
            <a:spLocks noGrp="1"/>
          </p:cNvSpPr>
          <p:nvPr>
            <p:ph type="ftr" sz="quarter" idx="10"/>
          </p:nvPr>
        </p:nvSpPr>
        <p:spPr/>
        <p:txBody>
          <a:bodyPr/>
          <a:lstStyle/>
          <a:p>
            <a:pPr fontAlgn="base">
              <a:spcAft>
                <a:spcPct val="0"/>
              </a:spcAft>
              <a:defRPr/>
            </a:pPr>
            <a:r>
              <a:rPr lang="de-DE"/>
              <a:t>Achim Zerres © Bundesnetzagentur</a:t>
            </a:r>
          </a:p>
        </p:txBody>
      </p:sp>
      <p:sp>
        <p:nvSpPr>
          <p:cNvPr id="74757" name="Datumsplatzhalter 7"/>
          <p:cNvSpPr>
            <a:spLocks noGrp="1"/>
          </p:cNvSpPr>
          <p:nvPr>
            <p:ph type="dt" sz="quarter" idx="12"/>
          </p:nvPr>
        </p:nvSpPr>
        <p:spPr>
          <a:noFill/>
          <a:ln>
            <a:miter lim="800000"/>
            <a:headEnd/>
            <a:tailEnd/>
          </a:ln>
        </p:spPr>
        <p:txBody>
          <a:bodyPr/>
          <a:lstStyle/>
          <a:p>
            <a:pPr fontAlgn="base">
              <a:spcAft>
                <a:spcPct val="0"/>
              </a:spcAft>
            </a:pPr>
            <a:r>
              <a:rPr lang="de-DE" smtClean="0"/>
              <a:t> </a:t>
            </a:r>
          </a:p>
        </p:txBody>
      </p:sp>
      <p:sp>
        <p:nvSpPr>
          <p:cNvPr id="74758" name="Pfeil nach rechts 3"/>
          <p:cNvSpPr>
            <a:spLocks noChangeArrowheads="1"/>
          </p:cNvSpPr>
          <p:nvPr/>
        </p:nvSpPr>
        <p:spPr bwMode="auto">
          <a:xfrm>
            <a:off x="2843213" y="1557338"/>
            <a:ext cx="401637" cy="242887"/>
          </a:xfrm>
          <a:prstGeom prst="rightArrow">
            <a:avLst>
              <a:gd name="adj1" fmla="val 50000"/>
              <a:gd name="adj2" fmla="val 49792"/>
            </a:avLst>
          </a:prstGeom>
          <a:noFill/>
          <a:ln w="28575" algn="ctr">
            <a:solidFill>
              <a:schemeClr val="tx2"/>
            </a:solidFill>
            <a:round/>
            <a:headEnd/>
            <a:tailEnd/>
          </a:ln>
        </p:spPr>
        <p:txBody>
          <a:bodyPr/>
          <a:lstStyle/>
          <a:p>
            <a:pPr>
              <a:spcBef>
                <a:spcPct val="20000"/>
              </a:spcBef>
              <a:buClr>
                <a:srgbClr val="BBC6D6"/>
              </a:buClr>
              <a:buSzPct val="80000"/>
              <a:buFont typeface="Wingdings" pitchFamily="2" charset="2"/>
              <a:buNone/>
            </a:pPr>
            <a:endParaRPr lang="de-DE">
              <a:latin typeface="Arial Narrow"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el 1"/>
          <p:cNvSpPr>
            <a:spLocks noGrp="1"/>
          </p:cNvSpPr>
          <p:nvPr>
            <p:ph type="title"/>
          </p:nvPr>
        </p:nvSpPr>
        <p:spPr/>
        <p:txBody>
          <a:bodyPr/>
          <a:lstStyle/>
          <a:p>
            <a:pPr eaLnBrk="1" hangingPunct="1"/>
            <a:r>
              <a:rPr lang="de-DE" smtClean="0"/>
              <a:t>Smart Energy</a:t>
            </a:r>
          </a:p>
        </p:txBody>
      </p:sp>
      <p:sp>
        <p:nvSpPr>
          <p:cNvPr id="75778" name="Textplatzhalter 2"/>
          <p:cNvSpPr>
            <a:spLocks noGrp="1"/>
          </p:cNvSpPr>
          <p:nvPr>
            <p:ph type="body" idx="1"/>
          </p:nvPr>
        </p:nvSpPr>
        <p:spPr/>
        <p:txBody>
          <a:bodyPr/>
          <a:lstStyle/>
          <a:p>
            <a:pPr marL="0" indent="0" eaLnBrk="1" hangingPunct="1">
              <a:buFont typeface="Wingdings" pitchFamily="2" charset="2"/>
              <a:buNone/>
            </a:pPr>
            <a:endParaRPr lang="de-DE" sz="2000" smtClean="0"/>
          </a:p>
          <a:p>
            <a:pPr marL="0" indent="0" eaLnBrk="1" hangingPunct="1">
              <a:buFont typeface="Wingdings" pitchFamily="2" charset="2"/>
              <a:buNone/>
            </a:pPr>
            <a:endParaRPr lang="de-DE" sz="1800" smtClean="0"/>
          </a:p>
        </p:txBody>
      </p:sp>
      <p:sp>
        <p:nvSpPr>
          <p:cNvPr id="75779" name="Foliennummernplatzhalter 4"/>
          <p:cNvSpPr>
            <a:spLocks noGrp="1"/>
          </p:cNvSpPr>
          <p:nvPr>
            <p:ph type="sldNum" sz="quarter" idx="11"/>
          </p:nvPr>
        </p:nvSpPr>
        <p:spPr>
          <a:noFill/>
        </p:spPr>
        <p:txBody>
          <a:bodyPr/>
          <a:lstStyle/>
          <a:p>
            <a:pPr fontAlgn="base">
              <a:spcAft>
                <a:spcPct val="0"/>
              </a:spcAft>
            </a:pPr>
            <a:fld id="{F7DF80C3-01F0-412D-94CD-E4F667E8DB2D}" type="slidenum">
              <a:rPr lang="de-DE" smtClean="0"/>
              <a:pPr fontAlgn="base">
                <a:spcAft>
                  <a:spcPct val="0"/>
                </a:spcAft>
              </a:pPr>
              <a:t>18</a:t>
            </a:fld>
            <a:endParaRPr lang="de-DE" smtClean="0"/>
          </a:p>
        </p:txBody>
      </p:sp>
      <p:sp>
        <p:nvSpPr>
          <p:cNvPr id="75780" name="Textfeld 7"/>
          <p:cNvSpPr txBox="1">
            <a:spLocks noChangeArrowheads="1"/>
          </p:cNvSpPr>
          <p:nvPr/>
        </p:nvSpPr>
        <p:spPr bwMode="auto">
          <a:xfrm>
            <a:off x="179388" y="1581150"/>
            <a:ext cx="8964612" cy="5826125"/>
          </a:xfrm>
          <a:prstGeom prst="rect">
            <a:avLst/>
          </a:prstGeom>
          <a:noFill/>
          <a:ln w="9525">
            <a:noFill/>
            <a:miter lim="800000"/>
            <a:headEnd/>
            <a:tailEnd/>
          </a:ln>
        </p:spPr>
        <p:txBody>
          <a:bodyPr>
            <a:spAutoFit/>
          </a:bodyPr>
          <a:lstStyle/>
          <a:p>
            <a:r>
              <a:rPr lang="de-DE" sz="2000" b="1">
                <a:latin typeface="Verdana" pitchFamily="34" charset="0"/>
              </a:rPr>
              <a:t>Entwicklung von Smart Markets</a:t>
            </a:r>
            <a:r>
              <a:rPr lang="de-DE" sz="2000">
                <a:latin typeface="Verdana" pitchFamily="34" charset="0"/>
              </a:rPr>
              <a:t>		</a:t>
            </a:r>
            <a:r>
              <a:rPr lang="de-DE">
                <a:latin typeface="Verdana" pitchFamily="34" charset="0"/>
              </a:rPr>
              <a:t>keine Schaffung</a:t>
            </a:r>
            <a:br>
              <a:rPr lang="de-DE">
                <a:latin typeface="Verdana" pitchFamily="34" charset="0"/>
              </a:rPr>
            </a:br>
            <a:r>
              <a:rPr lang="de-DE">
                <a:latin typeface="Verdana" pitchFamily="34" charset="0"/>
              </a:rPr>
              <a:t>						künstlicher Absatzmärkte</a:t>
            </a:r>
            <a:br>
              <a:rPr lang="de-DE">
                <a:latin typeface="Verdana" pitchFamily="34" charset="0"/>
              </a:rPr>
            </a:br>
            <a:r>
              <a:rPr lang="de-DE">
                <a:latin typeface="Verdana" pitchFamily="34" charset="0"/>
              </a:rPr>
              <a:t>						weg von der akademischen 						oder hoheitlichen Definition, 						„wir brauchen“</a:t>
            </a:r>
            <a:r>
              <a:rPr lang="de-DE" sz="2000">
                <a:latin typeface="Verdana" pitchFamily="34" charset="0"/>
              </a:rPr>
              <a:t>		</a:t>
            </a:r>
          </a:p>
          <a:p>
            <a:r>
              <a:rPr lang="de-DE" sz="2000">
                <a:latin typeface="Verdana" pitchFamily="34" charset="0"/>
              </a:rPr>
              <a:t>Schaffen von 	Rahmenbedingungen</a:t>
            </a:r>
          </a:p>
          <a:p>
            <a:endParaRPr lang="de-DE">
              <a:latin typeface="Verdana" pitchFamily="34" charset="0"/>
            </a:endParaRPr>
          </a:p>
          <a:p>
            <a:endParaRPr lang="de-DE" sz="2000">
              <a:latin typeface="Verdana" pitchFamily="34" charset="0"/>
            </a:endParaRPr>
          </a:p>
          <a:p>
            <a:r>
              <a:rPr lang="de-DE">
                <a:latin typeface="Verdana" pitchFamily="34" charset="0"/>
              </a:rPr>
              <a:t>Spielräume eröffnen,</a:t>
            </a:r>
          </a:p>
          <a:p>
            <a:r>
              <a:rPr lang="de-DE">
                <a:latin typeface="Verdana" pitchFamily="34" charset="0"/>
              </a:rPr>
              <a:t>Entwicklungen begleiten</a:t>
            </a:r>
          </a:p>
          <a:p>
            <a:r>
              <a:rPr lang="de-DE">
                <a:latin typeface="Verdana" pitchFamily="34" charset="0"/>
              </a:rPr>
              <a:t>(konventioneller oder		Anreize </a:t>
            </a:r>
          </a:p>
          <a:p>
            <a:r>
              <a:rPr lang="de-DE">
                <a:latin typeface="Verdana" pitchFamily="34" charset="0"/>
              </a:rPr>
              <a:t>„intelligenter“ Netzausbau)	setzen</a:t>
            </a:r>
          </a:p>
          <a:p>
            <a:endParaRPr lang="de-DE" sz="2000">
              <a:latin typeface="Verdana" pitchFamily="34" charset="0"/>
            </a:endParaRPr>
          </a:p>
          <a:p>
            <a:r>
              <a:rPr lang="de-DE" sz="2000">
                <a:latin typeface="Verdana" pitchFamily="34" charset="0"/>
              </a:rPr>
              <a:t>					</a:t>
            </a:r>
            <a:r>
              <a:rPr lang="de-DE">
                <a:latin typeface="Verdana" pitchFamily="34" charset="0"/>
              </a:rPr>
              <a:t>(Mindest-)Standards festlegen</a:t>
            </a:r>
          </a:p>
          <a:p>
            <a:r>
              <a:rPr lang="de-DE">
                <a:latin typeface="Verdana" pitchFamily="34" charset="0"/>
              </a:rPr>
              <a:t>Keine technische 			(z.B. im Bereich Datenschutz, </a:t>
            </a:r>
          </a:p>
          <a:p>
            <a:r>
              <a:rPr lang="de-DE">
                <a:latin typeface="Verdana" pitchFamily="34" charset="0"/>
              </a:rPr>
              <a:t>Detailregulierung,			-sicherheit)</a:t>
            </a:r>
          </a:p>
          <a:p>
            <a:r>
              <a:rPr lang="de-DE">
                <a:latin typeface="Verdana" pitchFamily="34" charset="0"/>
              </a:rPr>
              <a:t>technologieoffen					   </a:t>
            </a:r>
          </a:p>
          <a:p>
            <a:r>
              <a:rPr lang="de-DE">
                <a:latin typeface="Verdana" pitchFamily="34" charset="0"/>
              </a:rPr>
              <a:t>					 </a:t>
            </a:r>
            <a:r>
              <a:rPr lang="de-DE" sz="2000">
                <a:latin typeface="Verdana" pitchFamily="34" charset="0"/>
              </a:rPr>
              <a:t>			</a:t>
            </a:r>
          </a:p>
          <a:p>
            <a:r>
              <a:rPr lang="de-DE">
                <a:latin typeface="Verdana" pitchFamily="34" charset="0"/>
              </a:rPr>
              <a:t> </a:t>
            </a:r>
            <a:endParaRPr lang="de-DE" sz="2000">
              <a:latin typeface="Verdana" pitchFamily="34" charset="0"/>
            </a:endParaRPr>
          </a:p>
          <a:p>
            <a:endParaRPr lang="de-DE" sz="2000">
              <a:latin typeface="Verdana" pitchFamily="34" charset="0"/>
            </a:endParaRPr>
          </a:p>
        </p:txBody>
      </p:sp>
      <p:cxnSp>
        <p:nvCxnSpPr>
          <p:cNvPr id="75781" name="Gerade Verbindung mit Pfeil 9"/>
          <p:cNvCxnSpPr>
            <a:cxnSpLocks noChangeShapeType="1"/>
          </p:cNvCxnSpPr>
          <p:nvPr/>
        </p:nvCxnSpPr>
        <p:spPr bwMode="auto">
          <a:xfrm>
            <a:off x="1403350" y="2276475"/>
            <a:ext cx="0" cy="433388"/>
          </a:xfrm>
          <a:prstGeom prst="straightConnector1">
            <a:avLst/>
          </a:prstGeom>
          <a:noFill/>
          <a:ln w="57150" algn="ctr">
            <a:solidFill>
              <a:schemeClr val="tx2"/>
            </a:solidFill>
            <a:round/>
            <a:headEnd/>
            <a:tailEnd type="arrow" w="med" len="med"/>
          </a:ln>
        </p:spPr>
      </p:cxnSp>
      <p:cxnSp>
        <p:nvCxnSpPr>
          <p:cNvPr id="75782" name="Gerade Verbindung mit Pfeil 21"/>
          <p:cNvCxnSpPr>
            <a:cxnSpLocks noChangeShapeType="1"/>
          </p:cNvCxnSpPr>
          <p:nvPr/>
        </p:nvCxnSpPr>
        <p:spPr bwMode="auto">
          <a:xfrm>
            <a:off x="1403350" y="3500438"/>
            <a:ext cx="0" cy="431800"/>
          </a:xfrm>
          <a:prstGeom prst="straightConnector1">
            <a:avLst/>
          </a:prstGeom>
          <a:noFill/>
          <a:ln w="57150" algn="ctr">
            <a:solidFill>
              <a:schemeClr val="tx2"/>
            </a:solidFill>
            <a:round/>
            <a:headEnd/>
            <a:tailEnd type="arrow" w="med" len="med"/>
          </a:ln>
        </p:spPr>
      </p:cxnSp>
      <p:cxnSp>
        <p:nvCxnSpPr>
          <p:cNvPr id="75783" name="Gerade Verbindung mit Pfeil 23"/>
          <p:cNvCxnSpPr>
            <a:cxnSpLocks noChangeShapeType="1"/>
          </p:cNvCxnSpPr>
          <p:nvPr/>
        </p:nvCxnSpPr>
        <p:spPr bwMode="auto">
          <a:xfrm>
            <a:off x="1403350" y="5157788"/>
            <a:ext cx="0" cy="430212"/>
          </a:xfrm>
          <a:prstGeom prst="straightConnector1">
            <a:avLst/>
          </a:prstGeom>
          <a:noFill/>
          <a:ln w="57150" algn="ctr">
            <a:solidFill>
              <a:schemeClr val="tx2"/>
            </a:solidFill>
            <a:round/>
            <a:headEnd/>
            <a:tailEnd type="arrow" w="med" len="med"/>
          </a:ln>
        </p:spPr>
      </p:cxnSp>
      <p:cxnSp>
        <p:nvCxnSpPr>
          <p:cNvPr id="75784" name="Gerade Verbindung mit Pfeil 25"/>
          <p:cNvCxnSpPr>
            <a:cxnSpLocks noChangeShapeType="1"/>
          </p:cNvCxnSpPr>
          <p:nvPr/>
        </p:nvCxnSpPr>
        <p:spPr bwMode="auto">
          <a:xfrm>
            <a:off x="4211638" y="3573463"/>
            <a:ext cx="0" cy="863600"/>
          </a:xfrm>
          <a:prstGeom prst="straightConnector1">
            <a:avLst/>
          </a:prstGeom>
          <a:noFill/>
          <a:ln w="57150" algn="ctr">
            <a:solidFill>
              <a:schemeClr val="tx2"/>
            </a:solidFill>
            <a:round/>
            <a:headEnd/>
            <a:tailEnd type="arrow" w="med" len="med"/>
          </a:ln>
        </p:spPr>
      </p:cxnSp>
      <p:cxnSp>
        <p:nvCxnSpPr>
          <p:cNvPr id="75785" name="Gerade Verbindung mit Pfeil 28"/>
          <p:cNvCxnSpPr>
            <a:cxnSpLocks noChangeShapeType="1"/>
          </p:cNvCxnSpPr>
          <p:nvPr/>
        </p:nvCxnSpPr>
        <p:spPr bwMode="auto">
          <a:xfrm>
            <a:off x="4859338" y="3573463"/>
            <a:ext cx="1331912" cy="1512887"/>
          </a:xfrm>
          <a:prstGeom prst="straightConnector1">
            <a:avLst/>
          </a:prstGeom>
          <a:noFill/>
          <a:ln w="57150" algn="ctr">
            <a:solidFill>
              <a:schemeClr val="tx2"/>
            </a:solidFill>
            <a:round/>
            <a:headEnd/>
            <a:tailEnd type="arrow" w="med" len="med"/>
          </a:ln>
        </p:spPr>
      </p:cxnSp>
      <p:cxnSp>
        <p:nvCxnSpPr>
          <p:cNvPr id="75786" name="Gerade Verbindung mit Pfeil 31"/>
          <p:cNvCxnSpPr>
            <a:cxnSpLocks noChangeShapeType="1"/>
          </p:cNvCxnSpPr>
          <p:nvPr/>
        </p:nvCxnSpPr>
        <p:spPr bwMode="auto">
          <a:xfrm>
            <a:off x="4932363" y="2276475"/>
            <a:ext cx="539750" cy="0"/>
          </a:xfrm>
          <a:prstGeom prst="straightConnector1">
            <a:avLst/>
          </a:prstGeom>
          <a:noFill/>
          <a:ln w="57150" algn="ctr">
            <a:solidFill>
              <a:schemeClr val="tx2"/>
            </a:solidFill>
            <a:round/>
            <a:headEnd/>
            <a:tailEnd type="arrow" w="med" len="med"/>
          </a:ln>
        </p:spPr>
      </p:cxnSp>
      <p:sp>
        <p:nvSpPr>
          <p:cNvPr id="40971" name="Fußzeilenplatzhalter 3"/>
          <p:cNvSpPr>
            <a:spLocks noGrp="1"/>
          </p:cNvSpPr>
          <p:nvPr>
            <p:ph type="ftr" sz="quarter" idx="10"/>
          </p:nvPr>
        </p:nvSpPr>
        <p:spPr/>
        <p:txBody>
          <a:bodyPr/>
          <a:lstStyle/>
          <a:p>
            <a:pPr fontAlgn="base">
              <a:spcAft>
                <a:spcPct val="0"/>
              </a:spcAft>
              <a:defRPr/>
            </a:pPr>
            <a:r>
              <a:rPr lang="de-DE"/>
              <a:t>Achim Zerres © Bundesnetzagentur</a:t>
            </a:r>
          </a:p>
        </p:txBody>
      </p:sp>
      <p:sp>
        <p:nvSpPr>
          <p:cNvPr id="75788" name="Datumsplatzhalter 5"/>
          <p:cNvSpPr>
            <a:spLocks noGrp="1"/>
          </p:cNvSpPr>
          <p:nvPr>
            <p:ph type="dt" sz="quarter" idx="12"/>
          </p:nvPr>
        </p:nvSpPr>
        <p:spPr>
          <a:noFill/>
          <a:ln>
            <a:miter lim="800000"/>
            <a:headEnd/>
            <a:tailEnd/>
          </a:ln>
        </p:spPr>
        <p:txBody>
          <a:bodyPr/>
          <a:lstStyle/>
          <a:p>
            <a:pPr fontAlgn="base">
              <a:spcAft>
                <a:spcPct val="0"/>
              </a:spcAft>
            </a:pPr>
            <a:r>
              <a:rPr lang="de-DE" smtClean="0"/>
              <a:t> </a:t>
            </a:r>
          </a:p>
        </p:txBody>
      </p:sp>
      <p:sp>
        <p:nvSpPr>
          <p:cNvPr id="75789" name="Rectangle 14"/>
          <p:cNvSpPr>
            <a:spLocks noChangeArrowheads="1"/>
          </p:cNvSpPr>
          <p:nvPr/>
        </p:nvSpPr>
        <p:spPr bwMode="auto">
          <a:xfrm>
            <a:off x="323850" y="692150"/>
            <a:ext cx="8820150" cy="792163"/>
          </a:xfrm>
          <a:prstGeom prst="rect">
            <a:avLst/>
          </a:prstGeom>
          <a:noFill/>
          <a:ln w="9525">
            <a:noFill/>
            <a:miter lim="800000"/>
            <a:headEnd/>
            <a:tailEnd/>
          </a:ln>
        </p:spPr>
        <p:txBody>
          <a:bodyPr/>
          <a:lstStyle/>
          <a:p>
            <a:r>
              <a:rPr lang="de-DE" sz="2000"/>
              <a:t>Ziel aus regulatorischer Sicht ist, die „</a:t>
            </a:r>
            <a:r>
              <a:rPr lang="de-DE" sz="2000" b="1"/>
              <a:t>Management-Optionen</a:t>
            </a:r>
            <a:r>
              <a:rPr lang="de-DE" sz="2000"/>
              <a:t>“ </a:t>
            </a:r>
            <a:r>
              <a:rPr lang="de-DE" sz="2000" b="1"/>
              <a:t>so marktfreundlich wie möglich </a:t>
            </a:r>
            <a:r>
              <a:rPr lang="de-DE" sz="2000"/>
              <a:t>und </a:t>
            </a:r>
            <a:r>
              <a:rPr lang="de-DE" sz="2000" b="1"/>
              <a:t>so netzsicher wie nötig</a:t>
            </a:r>
            <a:r>
              <a:rPr lang="de-DE" sz="2000"/>
              <a:t> auszugestalten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el 1"/>
          <p:cNvSpPr>
            <a:spLocks noGrp="1"/>
          </p:cNvSpPr>
          <p:nvPr>
            <p:ph type="title"/>
          </p:nvPr>
        </p:nvSpPr>
        <p:spPr/>
        <p:txBody>
          <a:bodyPr/>
          <a:lstStyle/>
          <a:p>
            <a:pPr eaLnBrk="1" hangingPunct="1"/>
            <a:r>
              <a:rPr lang="de-DE" smtClean="0"/>
              <a:t>Smart Energy</a:t>
            </a:r>
          </a:p>
        </p:txBody>
      </p:sp>
      <p:sp>
        <p:nvSpPr>
          <p:cNvPr id="76802" name="Textplatzhalter 2"/>
          <p:cNvSpPr>
            <a:spLocks noGrp="1"/>
          </p:cNvSpPr>
          <p:nvPr>
            <p:ph type="body" idx="1"/>
          </p:nvPr>
        </p:nvSpPr>
        <p:spPr/>
        <p:txBody>
          <a:bodyPr/>
          <a:lstStyle/>
          <a:p>
            <a:pPr marL="0" indent="0" algn="ctr" eaLnBrk="1" hangingPunct="1">
              <a:buFont typeface="Wingdings" pitchFamily="2" charset="2"/>
              <a:buNone/>
            </a:pPr>
            <a:endParaRPr lang="de-DE" smtClean="0"/>
          </a:p>
          <a:p>
            <a:pPr marL="0" indent="0" algn="ctr" eaLnBrk="1" hangingPunct="1">
              <a:buFont typeface="Wingdings" pitchFamily="2" charset="2"/>
              <a:buNone/>
            </a:pPr>
            <a:endParaRPr lang="de-DE" smtClean="0"/>
          </a:p>
          <a:p>
            <a:pPr marL="0" indent="0" algn="ctr" eaLnBrk="1" hangingPunct="1">
              <a:buFont typeface="Wingdings" pitchFamily="2" charset="2"/>
              <a:buNone/>
            </a:pPr>
            <a:endParaRPr lang="de-DE" smtClean="0"/>
          </a:p>
          <a:p>
            <a:pPr marL="0" indent="0" algn="ctr" eaLnBrk="1" hangingPunct="1">
              <a:buFont typeface="Wingdings" pitchFamily="2" charset="2"/>
              <a:buNone/>
            </a:pPr>
            <a:endParaRPr lang="de-DE" smtClean="0"/>
          </a:p>
          <a:p>
            <a:pPr marL="0" indent="0" algn="ctr" eaLnBrk="1" hangingPunct="1">
              <a:buFont typeface="Wingdings" pitchFamily="2" charset="2"/>
              <a:buNone/>
            </a:pPr>
            <a:endParaRPr lang="de-DE" smtClean="0"/>
          </a:p>
          <a:p>
            <a:pPr marL="0" indent="0" algn="ctr" eaLnBrk="1" hangingPunct="1">
              <a:buFont typeface="Wingdings" pitchFamily="2" charset="2"/>
              <a:buNone/>
            </a:pPr>
            <a:r>
              <a:rPr lang="de-DE" smtClean="0"/>
              <a:t>Vielen Dank für Ihre Aufmerksamkeit!</a:t>
            </a:r>
          </a:p>
        </p:txBody>
      </p:sp>
      <p:sp>
        <p:nvSpPr>
          <p:cNvPr id="76803" name="Foliennummernplatzhalter 4"/>
          <p:cNvSpPr>
            <a:spLocks noGrp="1"/>
          </p:cNvSpPr>
          <p:nvPr>
            <p:ph type="sldNum" sz="quarter" idx="11"/>
          </p:nvPr>
        </p:nvSpPr>
        <p:spPr>
          <a:noFill/>
        </p:spPr>
        <p:txBody>
          <a:bodyPr/>
          <a:lstStyle/>
          <a:p>
            <a:pPr fontAlgn="base">
              <a:spcAft>
                <a:spcPct val="0"/>
              </a:spcAft>
            </a:pPr>
            <a:fld id="{957B9118-2033-42B6-AF28-CA1AA107D9F2}" type="slidenum">
              <a:rPr lang="de-DE" smtClean="0"/>
              <a:pPr fontAlgn="base">
                <a:spcAft>
                  <a:spcPct val="0"/>
                </a:spcAft>
              </a:pPr>
              <a:t>19</a:t>
            </a:fld>
            <a:endParaRPr lang="de-DE" smtClean="0"/>
          </a:p>
        </p:txBody>
      </p:sp>
      <p:sp>
        <p:nvSpPr>
          <p:cNvPr id="43012" name="Fußzeilenplatzhalter 6"/>
          <p:cNvSpPr>
            <a:spLocks noGrp="1"/>
          </p:cNvSpPr>
          <p:nvPr>
            <p:ph type="ftr" sz="quarter" idx="10"/>
          </p:nvPr>
        </p:nvSpPr>
        <p:spPr/>
        <p:txBody>
          <a:bodyPr/>
          <a:lstStyle/>
          <a:p>
            <a:pPr fontAlgn="base">
              <a:spcAft>
                <a:spcPct val="0"/>
              </a:spcAft>
              <a:defRPr/>
            </a:pPr>
            <a:r>
              <a:rPr lang="de-DE"/>
              <a:t>Achim Zerres © Bundesnetzagentur</a:t>
            </a:r>
          </a:p>
        </p:txBody>
      </p:sp>
      <p:sp>
        <p:nvSpPr>
          <p:cNvPr id="76805" name="Datumsplatzhalter 7"/>
          <p:cNvSpPr>
            <a:spLocks noGrp="1"/>
          </p:cNvSpPr>
          <p:nvPr>
            <p:ph type="dt" sz="quarter" idx="12"/>
          </p:nvPr>
        </p:nvSpPr>
        <p:spPr>
          <a:noFill/>
          <a:ln>
            <a:miter lim="800000"/>
            <a:headEnd/>
            <a:tailEnd/>
          </a:ln>
        </p:spPr>
        <p:txBody>
          <a:bodyPr/>
          <a:lstStyle/>
          <a:p>
            <a:pPr fontAlgn="base">
              <a:spcAft>
                <a:spcPct val="0"/>
              </a:spcAft>
            </a:pPr>
            <a:r>
              <a:rPr lang="de-DE"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el 1"/>
          <p:cNvSpPr>
            <a:spLocks noGrp="1"/>
          </p:cNvSpPr>
          <p:nvPr>
            <p:ph type="title"/>
          </p:nvPr>
        </p:nvSpPr>
        <p:spPr/>
        <p:txBody>
          <a:bodyPr/>
          <a:lstStyle/>
          <a:p>
            <a:pPr eaLnBrk="1" hangingPunct="1"/>
            <a:r>
              <a:rPr lang="de-DE" smtClean="0"/>
              <a:t>Smart Energy</a:t>
            </a:r>
          </a:p>
        </p:txBody>
      </p:sp>
      <p:sp>
        <p:nvSpPr>
          <p:cNvPr id="27650" name="Rectangle 14"/>
          <p:cNvSpPr>
            <a:spLocks noGrp="1" noChangeArrowheads="1"/>
          </p:cNvSpPr>
          <p:nvPr>
            <p:ph type="sldNum" sz="quarter" idx="11"/>
          </p:nvPr>
        </p:nvSpPr>
        <p:spPr>
          <a:noFill/>
        </p:spPr>
        <p:txBody>
          <a:bodyPr/>
          <a:lstStyle/>
          <a:p>
            <a:pPr fontAlgn="base">
              <a:spcAft>
                <a:spcPct val="0"/>
              </a:spcAft>
            </a:pPr>
            <a:fld id="{CCD4B0C2-C1B9-47AD-AD80-7E2A2494D10B}" type="slidenum">
              <a:rPr lang="de-DE" smtClean="0"/>
              <a:pPr fontAlgn="base">
                <a:spcAft>
                  <a:spcPct val="0"/>
                </a:spcAft>
              </a:pPr>
              <a:t>2</a:t>
            </a:fld>
            <a:endParaRPr lang="de-DE" smtClean="0"/>
          </a:p>
        </p:txBody>
      </p:sp>
      <p:sp>
        <p:nvSpPr>
          <p:cNvPr id="27651" name="Textfeld 2"/>
          <p:cNvSpPr txBox="1">
            <a:spLocks noChangeArrowheads="1"/>
          </p:cNvSpPr>
          <p:nvPr/>
        </p:nvSpPr>
        <p:spPr bwMode="auto">
          <a:xfrm>
            <a:off x="684213" y="765175"/>
            <a:ext cx="8064500" cy="400050"/>
          </a:xfrm>
          <a:prstGeom prst="rect">
            <a:avLst/>
          </a:prstGeom>
          <a:noFill/>
          <a:ln w="9525">
            <a:noFill/>
            <a:miter lim="800000"/>
            <a:headEnd/>
            <a:tailEnd/>
          </a:ln>
        </p:spPr>
        <p:txBody>
          <a:bodyPr>
            <a:spAutoFit/>
          </a:bodyPr>
          <a:lstStyle/>
          <a:p>
            <a:r>
              <a:rPr lang="de-DE" sz="2000">
                <a:latin typeface="Verdana" pitchFamily="34" charset="0"/>
              </a:rPr>
              <a:t>	</a:t>
            </a:r>
          </a:p>
        </p:txBody>
      </p:sp>
      <p:sp>
        <p:nvSpPr>
          <p:cNvPr id="27652" name="Fußzeilenplatzhalter 3"/>
          <p:cNvSpPr>
            <a:spLocks noGrp="1"/>
          </p:cNvSpPr>
          <p:nvPr>
            <p:ph type="ftr" sz="quarter" idx="10"/>
          </p:nvPr>
        </p:nvSpPr>
        <p:spPr/>
        <p:txBody>
          <a:bodyPr/>
          <a:lstStyle/>
          <a:p>
            <a:pPr fontAlgn="base">
              <a:spcAft>
                <a:spcPct val="0"/>
              </a:spcAft>
              <a:defRPr/>
            </a:pPr>
            <a:r>
              <a:rPr lang="de-DE"/>
              <a:t>Achim Zerres © Bundesnetzagentur</a:t>
            </a:r>
          </a:p>
        </p:txBody>
      </p:sp>
      <p:sp>
        <p:nvSpPr>
          <p:cNvPr id="27653" name="Datumsplatzhalter 5"/>
          <p:cNvSpPr>
            <a:spLocks noGrp="1"/>
          </p:cNvSpPr>
          <p:nvPr>
            <p:ph type="dt" sz="quarter" idx="12"/>
          </p:nvPr>
        </p:nvSpPr>
        <p:spPr>
          <a:noFill/>
          <a:ln>
            <a:miter lim="800000"/>
            <a:headEnd/>
            <a:tailEnd/>
          </a:ln>
        </p:spPr>
        <p:txBody>
          <a:bodyPr/>
          <a:lstStyle/>
          <a:p>
            <a:pPr fontAlgn="base">
              <a:spcAft>
                <a:spcPct val="0"/>
              </a:spcAft>
            </a:pPr>
            <a:r>
              <a:rPr lang="de-DE" smtClean="0"/>
              <a:t> </a:t>
            </a:r>
          </a:p>
        </p:txBody>
      </p:sp>
      <p:sp>
        <p:nvSpPr>
          <p:cNvPr id="27654" name="Inhaltsplatzhalter 7"/>
          <p:cNvSpPr>
            <a:spLocks noGrp="1"/>
          </p:cNvSpPr>
          <p:nvPr>
            <p:ph idx="1"/>
          </p:nvPr>
        </p:nvSpPr>
        <p:spPr>
          <a:xfrm>
            <a:off x="684213" y="765175"/>
            <a:ext cx="8101012" cy="5472113"/>
          </a:xfrm>
        </p:spPr>
        <p:txBody>
          <a:bodyPr/>
          <a:lstStyle/>
          <a:p>
            <a:pPr marL="0" indent="0" eaLnBrk="1" hangingPunct="1">
              <a:buFont typeface="Wingdings" pitchFamily="2" charset="2"/>
              <a:buNone/>
            </a:pPr>
            <a:r>
              <a:rPr lang="de-DE" sz="2000" b="1" smtClean="0"/>
              <a:t>Smart Energy: Energieversorgung der Zukunft</a:t>
            </a:r>
          </a:p>
          <a:p>
            <a:pPr marL="0" indent="0" eaLnBrk="1" hangingPunct="1">
              <a:buFont typeface="Wingdings" pitchFamily="2" charset="2"/>
              <a:buNone/>
            </a:pPr>
            <a:endParaRPr lang="de-DE" sz="2000" b="1" smtClean="0"/>
          </a:p>
          <a:p>
            <a:pPr marL="0" indent="0" eaLnBrk="1" hangingPunct="1"/>
            <a:r>
              <a:rPr lang="de-DE" sz="2000" smtClean="0"/>
              <a:t> Energiewende führt zu tiefgreifenden Veränderungen im </a:t>
            </a:r>
            <a:br>
              <a:rPr lang="de-DE" sz="2000" smtClean="0"/>
            </a:br>
            <a:r>
              <a:rPr lang="de-DE" sz="2000" smtClean="0"/>
              <a:t>   Erzeugungsbereich: </a:t>
            </a:r>
          </a:p>
          <a:p>
            <a:pPr lvl="1" eaLnBrk="1" hangingPunct="1"/>
            <a:r>
              <a:rPr lang="de-DE" sz="2000" smtClean="0"/>
              <a:t>Kleinere, dezentrale Einheiten erneuerbarer Energien statt konventioneller Großkraftwerke</a:t>
            </a:r>
          </a:p>
          <a:p>
            <a:pPr lvl="1" eaLnBrk="1" hangingPunct="1"/>
            <a:r>
              <a:rPr lang="de-DE" sz="2000" smtClean="0"/>
              <a:t>EE-Erzeugung findet überwiegend im Norden oder in ländlichen Regionen Deutschlands statt, </a:t>
            </a:r>
          </a:p>
          <a:p>
            <a:pPr lvl="1" eaLnBrk="1" hangingPunct="1"/>
            <a:r>
              <a:rPr lang="de-DE" sz="2000" smtClean="0"/>
              <a:t>der Verbrauch findet weiterhin in den Ballungszentren im Westen, im Südwesten und im Süden statt</a:t>
            </a:r>
          </a:p>
          <a:p>
            <a:pPr lvl="1" eaLnBrk="1" hangingPunct="1">
              <a:buFont typeface="Wingdings" pitchFamily="2" charset="2"/>
              <a:buNone/>
            </a:pPr>
            <a:r>
              <a:rPr lang="de-DE" sz="2000" smtClean="0"/>
              <a:t>    	       Ausbau der Netze erforderlich</a:t>
            </a:r>
          </a:p>
          <a:p>
            <a:pPr lvl="1" eaLnBrk="1" hangingPunct="1">
              <a:buFont typeface="Wingdings" pitchFamily="2" charset="2"/>
              <a:buNone/>
            </a:pPr>
            <a:r>
              <a:rPr lang="de-DE" sz="2000" smtClean="0"/>
              <a:t>	</a:t>
            </a:r>
            <a:br>
              <a:rPr lang="de-DE" sz="2000" smtClean="0"/>
            </a:br>
            <a:r>
              <a:rPr lang="de-DE" sz="2000" smtClean="0"/>
              <a:t>Smarte Märkte steigern eher den Ausbaubedarf, </a:t>
            </a:r>
            <a:br>
              <a:rPr lang="de-DE" sz="2000" smtClean="0"/>
            </a:br>
            <a:r>
              <a:rPr lang="de-DE" sz="2000" smtClean="0"/>
              <a:t>weil sie Erzeugung und Verbrauch koordinieren;</a:t>
            </a:r>
          </a:p>
          <a:p>
            <a:pPr lvl="1" eaLnBrk="1" hangingPunct="1">
              <a:buFont typeface="Wingdings" pitchFamily="2" charset="2"/>
              <a:buNone/>
            </a:pPr>
            <a:r>
              <a:rPr lang="de-DE" sz="2000" smtClean="0"/>
              <a:t>	d.h. der kurzfristige Transportbedarf steigt noch mehr</a:t>
            </a:r>
          </a:p>
        </p:txBody>
      </p:sp>
      <p:cxnSp>
        <p:nvCxnSpPr>
          <p:cNvPr id="27655" name="Gerade Verbindung mit Pfeil 10"/>
          <p:cNvCxnSpPr>
            <a:cxnSpLocks noChangeShapeType="1"/>
          </p:cNvCxnSpPr>
          <p:nvPr/>
        </p:nvCxnSpPr>
        <p:spPr bwMode="auto">
          <a:xfrm>
            <a:off x="1547813" y="4581525"/>
            <a:ext cx="576262" cy="0"/>
          </a:xfrm>
          <a:prstGeom prst="straightConnector1">
            <a:avLst/>
          </a:prstGeom>
          <a:noFill/>
          <a:ln w="57150" algn="ctr">
            <a:solidFill>
              <a:schemeClr val="tx2"/>
            </a:solidFill>
            <a:round/>
            <a:headEnd/>
            <a:tailEnd type="arrow" w="med" len="med"/>
          </a:ln>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1"/>
          <p:cNvPicPr>
            <a:picLocks noChangeAspect="1" noChangeArrowheads="1"/>
          </p:cNvPicPr>
          <p:nvPr/>
        </p:nvPicPr>
        <p:blipFill>
          <a:blip r:embed="rId3"/>
          <a:srcRect/>
          <a:stretch>
            <a:fillRect/>
          </a:stretch>
        </p:blipFill>
        <p:spPr bwMode="auto">
          <a:xfrm>
            <a:off x="0" y="1700213"/>
            <a:ext cx="9144000" cy="4452937"/>
          </a:xfrm>
          <a:prstGeom prst="rect">
            <a:avLst/>
          </a:prstGeom>
          <a:noFill/>
          <a:ln w="9525">
            <a:noFill/>
            <a:miter lim="800000"/>
            <a:headEnd/>
            <a:tailEnd/>
          </a:ln>
        </p:spPr>
      </p:pic>
      <p:sp>
        <p:nvSpPr>
          <p:cNvPr id="29698" name="Rectangle 14"/>
          <p:cNvSpPr txBox="1">
            <a:spLocks noGrp="1" noChangeArrowheads="1"/>
          </p:cNvSpPr>
          <p:nvPr/>
        </p:nvSpPr>
        <p:spPr bwMode="auto">
          <a:xfrm>
            <a:off x="8285163" y="6416675"/>
            <a:ext cx="598487" cy="263525"/>
          </a:xfrm>
          <a:prstGeom prst="rect">
            <a:avLst/>
          </a:prstGeom>
          <a:noFill/>
          <a:ln w="9525">
            <a:noFill/>
            <a:miter lim="800000"/>
            <a:headEnd/>
            <a:tailEnd/>
          </a:ln>
        </p:spPr>
        <p:txBody>
          <a:bodyPr/>
          <a:lstStyle/>
          <a:p>
            <a:pPr algn="r"/>
            <a:fld id="{9D659A59-D0BA-480F-BC84-2CF1564BC826}" type="slidenum">
              <a:rPr lang="de-DE" sz="1400">
                <a:solidFill>
                  <a:srgbClr val="000000"/>
                </a:solidFill>
                <a:latin typeface="Verdana" pitchFamily="34" charset="0"/>
              </a:rPr>
              <a:pPr algn="r"/>
              <a:t>3</a:t>
            </a:fld>
            <a:endParaRPr lang="de-DE" sz="1400">
              <a:solidFill>
                <a:srgbClr val="000000"/>
              </a:solidFill>
              <a:latin typeface="Verdana" pitchFamily="34" charset="0"/>
            </a:endParaRPr>
          </a:p>
        </p:txBody>
      </p:sp>
      <p:sp>
        <p:nvSpPr>
          <p:cNvPr id="29699" name="Rectangle 14"/>
          <p:cNvSpPr txBox="1">
            <a:spLocks noGrp="1" noChangeArrowheads="1"/>
          </p:cNvSpPr>
          <p:nvPr/>
        </p:nvSpPr>
        <p:spPr bwMode="auto">
          <a:xfrm>
            <a:off x="8285163" y="6416675"/>
            <a:ext cx="598487" cy="263525"/>
          </a:xfrm>
          <a:prstGeom prst="rect">
            <a:avLst/>
          </a:prstGeom>
          <a:noFill/>
          <a:ln w="9525">
            <a:noFill/>
            <a:miter lim="800000"/>
            <a:headEnd/>
            <a:tailEnd/>
          </a:ln>
        </p:spPr>
        <p:txBody>
          <a:bodyPr/>
          <a:lstStyle/>
          <a:p>
            <a:pPr algn="r"/>
            <a:fld id="{7334692F-6BC1-44BC-810D-60D8DED401D2}" type="slidenum">
              <a:rPr lang="de-DE" sz="1400">
                <a:solidFill>
                  <a:srgbClr val="000000"/>
                </a:solidFill>
                <a:latin typeface="Verdana" pitchFamily="34" charset="0"/>
              </a:rPr>
              <a:pPr algn="r"/>
              <a:t>3</a:t>
            </a:fld>
            <a:endParaRPr lang="de-DE" sz="1400">
              <a:solidFill>
                <a:srgbClr val="000000"/>
              </a:solidFill>
              <a:latin typeface="Verdana" pitchFamily="34" charset="0"/>
            </a:endParaRPr>
          </a:p>
        </p:txBody>
      </p:sp>
      <p:sp>
        <p:nvSpPr>
          <p:cNvPr id="29700" name="Rectangle 6"/>
          <p:cNvSpPr>
            <a:spLocks noChangeArrowheads="1"/>
          </p:cNvSpPr>
          <p:nvPr/>
        </p:nvSpPr>
        <p:spPr bwMode="auto">
          <a:xfrm>
            <a:off x="-107950" y="115888"/>
            <a:ext cx="5907088" cy="381000"/>
          </a:xfrm>
          <a:prstGeom prst="rect">
            <a:avLst/>
          </a:prstGeom>
          <a:noFill/>
          <a:ln w="9525">
            <a:noFill/>
            <a:miter lim="800000"/>
            <a:headEnd/>
            <a:tailEnd/>
          </a:ln>
        </p:spPr>
        <p:txBody>
          <a:bodyPr wrap="none" lIns="540000" anchor="ctr"/>
          <a:lstStyle/>
          <a:p>
            <a:pPr eaLnBrk="0" hangingPunct="0"/>
            <a:endParaRPr lang="de-DE" sz="1600">
              <a:solidFill>
                <a:srgbClr val="FFFFFF"/>
              </a:solidFill>
              <a:ea typeface="ＭＳ Ｐゴシック"/>
              <a:cs typeface="ＭＳ Ｐゴシック"/>
            </a:endParaRPr>
          </a:p>
        </p:txBody>
      </p:sp>
      <p:sp>
        <p:nvSpPr>
          <p:cNvPr id="29701" name="Text Box 25"/>
          <p:cNvSpPr txBox="1">
            <a:spLocks noChangeArrowheads="1"/>
          </p:cNvSpPr>
          <p:nvPr/>
        </p:nvSpPr>
        <p:spPr bwMode="auto">
          <a:xfrm>
            <a:off x="5602288" y="6543675"/>
            <a:ext cx="2943225" cy="244475"/>
          </a:xfrm>
          <a:prstGeom prst="rect">
            <a:avLst/>
          </a:prstGeom>
          <a:noFill/>
          <a:ln w="9525">
            <a:noFill/>
            <a:miter lim="800000"/>
            <a:headEnd/>
            <a:tailEnd/>
          </a:ln>
        </p:spPr>
        <p:txBody>
          <a:bodyPr>
            <a:spAutoFit/>
          </a:bodyPr>
          <a:lstStyle/>
          <a:p>
            <a:pPr eaLnBrk="0" hangingPunct="0">
              <a:spcBef>
                <a:spcPct val="50000"/>
              </a:spcBef>
            </a:pPr>
            <a:r>
              <a:rPr lang="de-DE" sz="1000" b="1">
                <a:solidFill>
                  <a:srgbClr val="000000"/>
                </a:solidFill>
                <a:latin typeface="Verdana" pitchFamily="34" charset="0"/>
                <a:ea typeface="ＭＳ Ｐゴシック"/>
                <a:cs typeface="ＭＳ Ｐゴシック"/>
              </a:rPr>
              <a:t>Quelle: Übertragungsnetzbetreiber</a:t>
            </a:r>
          </a:p>
        </p:txBody>
      </p:sp>
      <p:sp>
        <p:nvSpPr>
          <p:cNvPr id="29702" name="Datumsplatzhalter 2"/>
          <p:cNvSpPr txBox="1">
            <a:spLocks noGrp="1"/>
          </p:cNvSpPr>
          <p:nvPr/>
        </p:nvSpPr>
        <p:spPr bwMode="auto">
          <a:xfrm>
            <a:off x="5999163" y="6473825"/>
            <a:ext cx="1724025" cy="238125"/>
          </a:xfrm>
          <a:prstGeom prst="rect">
            <a:avLst/>
          </a:prstGeom>
          <a:noFill/>
          <a:ln w="9525">
            <a:noFill/>
            <a:miter lim="800000"/>
            <a:headEnd/>
            <a:tailEnd/>
          </a:ln>
        </p:spPr>
        <p:txBody>
          <a:bodyPr/>
          <a:lstStyle/>
          <a:p>
            <a:pPr eaLnBrk="0" hangingPunct="0">
              <a:spcBef>
                <a:spcPct val="20000"/>
              </a:spcBef>
              <a:buClr>
                <a:srgbClr val="BBC6D6"/>
              </a:buClr>
              <a:buSzPct val="80000"/>
              <a:buFont typeface="Wingdings" pitchFamily="2" charset="2"/>
              <a:buNone/>
            </a:pPr>
            <a:endParaRPr lang="de-DE" sz="1400">
              <a:solidFill>
                <a:srgbClr val="265A7F"/>
              </a:solidFill>
              <a:latin typeface="Verdana" pitchFamily="34" charset="0"/>
            </a:endParaRPr>
          </a:p>
        </p:txBody>
      </p:sp>
      <p:sp>
        <p:nvSpPr>
          <p:cNvPr id="29703" name="Rechteck 1"/>
          <p:cNvSpPr>
            <a:spLocks noChangeArrowheads="1"/>
          </p:cNvSpPr>
          <p:nvPr/>
        </p:nvSpPr>
        <p:spPr bwMode="auto">
          <a:xfrm>
            <a:off x="3851275" y="3500438"/>
            <a:ext cx="865188" cy="1223962"/>
          </a:xfrm>
          <a:prstGeom prst="rect">
            <a:avLst/>
          </a:prstGeom>
          <a:noFill/>
          <a:ln w="9525">
            <a:noFill/>
            <a:miter lim="800000"/>
            <a:headEnd/>
            <a:tailEnd/>
          </a:ln>
        </p:spPr>
        <p:txBody>
          <a:bodyPr/>
          <a:lstStyle/>
          <a:p>
            <a:pPr>
              <a:spcBef>
                <a:spcPct val="20000"/>
              </a:spcBef>
              <a:buClr>
                <a:srgbClr val="BBC6D6"/>
              </a:buClr>
              <a:buSzPct val="80000"/>
              <a:buFont typeface="Wingdings" pitchFamily="2" charset="2"/>
              <a:buNone/>
            </a:pPr>
            <a:endParaRPr lang="de-DE">
              <a:solidFill>
                <a:srgbClr val="000000"/>
              </a:solidFill>
              <a:latin typeface="Arial Narrow" pitchFamily="34" charset="0"/>
            </a:endParaRPr>
          </a:p>
        </p:txBody>
      </p:sp>
      <p:sp>
        <p:nvSpPr>
          <p:cNvPr id="29704" name="Rechteck 2"/>
          <p:cNvSpPr>
            <a:spLocks noChangeArrowheads="1"/>
          </p:cNvSpPr>
          <p:nvPr/>
        </p:nvSpPr>
        <p:spPr bwMode="auto">
          <a:xfrm>
            <a:off x="3851275" y="3500438"/>
            <a:ext cx="865188" cy="1223962"/>
          </a:xfrm>
          <a:prstGeom prst="rect">
            <a:avLst/>
          </a:prstGeom>
          <a:noFill/>
          <a:ln w="9525">
            <a:noFill/>
            <a:miter lim="800000"/>
            <a:headEnd/>
            <a:tailEnd/>
          </a:ln>
        </p:spPr>
        <p:txBody>
          <a:bodyPr/>
          <a:lstStyle/>
          <a:p>
            <a:pPr>
              <a:spcBef>
                <a:spcPct val="20000"/>
              </a:spcBef>
              <a:buClr>
                <a:srgbClr val="BBC6D6"/>
              </a:buClr>
              <a:buSzPct val="80000"/>
              <a:buFont typeface="Wingdings" pitchFamily="2" charset="2"/>
              <a:buNone/>
            </a:pPr>
            <a:endParaRPr lang="de-DE">
              <a:solidFill>
                <a:srgbClr val="000000"/>
              </a:solidFill>
              <a:latin typeface="Arial Narrow" pitchFamily="34" charset="0"/>
            </a:endParaRPr>
          </a:p>
        </p:txBody>
      </p:sp>
      <p:sp>
        <p:nvSpPr>
          <p:cNvPr id="29705" name="Rechteck 3"/>
          <p:cNvSpPr>
            <a:spLocks noChangeArrowheads="1"/>
          </p:cNvSpPr>
          <p:nvPr/>
        </p:nvSpPr>
        <p:spPr bwMode="auto">
          <a:xfrm>
            <a:off x="3851275" y="3573463"/>
            <a:ext cx="865188" cy="1079500"/>
          </a:xfrm>
          <a:prstGeom prst="rect">
            <a:avLst/>
          </a:prstGeom>
          <a:noFill/>
          <a:ln w="9525">
            <a:noFill/>
            <a:miter lim="800000"/>
            <a:headEnd/>
            <a:tailEnd/>
          </a:ln>
        </p:spPr>
        <p:txBody>
          <a:bodyPr/>
          <a:lstStyle/>
          <a:p>
            <a:pPr>
              <a:spcBef>
                <a:spcPct val="20000"/>
              </a:spcBef>
              <a:buClr>
                <a:srgbClr val="BBC6D6"/>
              </a:buClr>
              <a:buSzPct val="80000"/>
              <a:buFont typeface="Wingdings" pitchFamily="2" charset="2"/>
              <a:buNone/>
            </a:pPr>
            <a:endParaRPr lang="de-DE">
              <a:solidFill>
                <a:srgbClr val="000000"/>
              </a:solidFill>
              <a:latin typeface="Arial Narrow" pitchFamily="34" charset="0"/>
            </a:endParaRPr>
          </a:p>
        </p:txBody>
      </p:sp>
      <p:sp>
        <p:nvSpPr>
          <p:cNvPr id="29706" name="Rechteck 4"/>
          <p:cNvSpPr>
            <a:spLocks noChangeArrowheads="1"/>
          </p:cNvSpPr>
          <p:nvPr/>
        </p:nvSpPr>
        <p:spPr bwMode="auto">
          <a:xfrm>
            <a:off x="323850" y="5373688"/>
            <a:ext cx="3605213" cy="465137"/>
          </a:xfrm>
          <a:prstGeom prst="rect">
            <a:avLst/>
          </a:prstGeom>
          <a:noFill/>
          <a:ln w="9525">
            <a:noFill/>
            <a:miter lim="800000"/>
            <a:headEnd/>
            <a:tailEnd/>
          </a:ln>
        </p:spPr>
        <p:txBody>
          <a:bodyPr/>
          <a:lstStyle/>
          <a:p>
            <a:pPr>
              <a:spcBef>
                <a:spcPct val="20000"/>
              </a:spcBef>
              <a:buClr>
                <a:srgbClr val="BBC6D6"/>
              </a:buClr>
              <a:buSzPct val="80000"/>
              <a:buFont typeface="Wingdings" pitchFamily="2" charset="2"/>
              <a:buNone/>
            </a:pPr>
            <a:endParaRPr lang="de-DE">
              <a:solidFill>
                <a:srgbClr val="000000"/>
              </a:solidFill>
              <a:latin typeface="Arial Narrow" pitchFamily="34" charset="0"/>
            </a:endParaRPr>
          </a:p>
        </p:txBody>
      </p:sp>
      <p:sp>
        <p:nvSpPr>
          <p:cNvPr id="29707" name="Textfeld 5"/>
          <p:cNvSpPr txBox="1">
            <a:spLocks noChangeArrowheads="1"/>
          </p:cNvSpPr>
          <p:nvPr/>
        </p:nvSpPr>
        <p:spPr bwMode="auto">
          <a:xfrm>
            <a:off x="1763713" y="1844675"/>
            <a:ext cx="1008062" cy="366713"/>
          </a:xfrm>
          <a:prstGeom prst="rect">
            <a:avLst/>
          </a:prstGeom>
          <a:noFill/>
          <a:ln w="9525">
            <a:noFill/>
            <a:miter lim="800000"/>
            <a:headEnd/>
            <a:tailEnd/>
          </a:ln>
        </p:spPr>
        <p:txBody>
          <a:bodyPr>
            <a:spAutoFit/>
          </a:bodyPr>
          <a:lstStyle/>
          <a:p>
            <a:pPr eaLnBrk="0" hangingPunct="0">
              <a:spcBef>
                <a:spcPct val="50000"/>
              </a:spcBef>
            </a:pPr>
            <a:r>
              <a:rPr lang="de-DE" b="1">
                <a:solidFill>
                  <a:srgbClr val="000000"/>
                </a:solidFill>
                <a:latin typeface="Verdana" pitchFamily="34" charset="0"/>
              </a:rPr>
              <a:t>heute</a:t>
            </a:r>
          </a:p>
        </p:txBody>
      </p:sp>
      <p:sp>
        <p:nvSpPr>
          <p:cNvPr id="29708" name="Textfeld 16"/>
          <p:cNvSpPr txBox="1">
            <a:spLocks noChangeArrowheads="1"/>
          </p:cNvSpPr>
          <p:nvPr/>
        </p:nvSpPr>
        <p:spPr bwMode="auto">
          <a:xfrm>
            <a:off x="6011863" y="1844675"/>
            <a:ext cx="1812925" cy="366713"/>
          </a:xfrm>
          <a:prstGeom prst="rect">
            <a:avLst/>
          </a:prstGeom>
          <a:solidFill>
            <a:schemeClr val="tx2"/>
          </a:solidFill>
          <a:ln w="9525">
            <a:noFill/>
            <a:miter lim="800000"/>
            <a:headEnd/>
            <a:tailEnd/>
          </a:ln>
        </p:spPr>
        <p:txBody>
          <a:bodyPr>
            <a:spAutoFit/>
          </a:bodyPr>
          <a:lstStyle/>
          <a:p>
            <a:pPr eaLnBrk="0" hangingPunct="0">
              <a:spcBef>
                <a:spcPct val="50000"/>
              </a:spcBef>
            </a:pPr>
            <a:r>
              <a:rPr lang="de-DE" b="1">
                <a:solidFill>
                  <a:srgbClr val="000000"/>
                </a:solidFill>
                <a:latin typeface="Verdana" pitchFamily="34" charset="0"/>
              </a:rPr>
              <a:t>in 10 Jahren</a:t>
            </a:r>
          </a:p>
        </p:txBody>
      </p:sp>
      <p:sp>
        <p:nvSpPr>
          <p:cNvPr id="29709" name="Textfeld 6"/>
          <p:cNvSpPr txBox="1">
            <a:spLocks noChangeArrowheads="1"/>
          </p:cNvSpPr>
          <p:nvPr/>
        </p:nvSpPr>
        <p:spPr bwMode="auto">
          <a:xfrm>
            <a:off x="1755775" y="6176963"/>
            <a:ext cx="1512888" cy="276225"/>
          </a:xfrm>
          <a:prstGeom prst="rect">
            <a:avLst/>
          </a:prstGeom>
          <a:noFill/>
          <a:ln w="9525">
            <a:noFill/>
            <a:miter lim="800000"/>
            <a:headEnd/>
            <a:tailEnd/>
          </a:ln>
        </p:spPr>
        <p:txBody>
          <a:bodyPr>
            <a:spAutoFit/>
          </a:bodyPr>
          <a:lstStyle/>
          <a:p>
            <a:pPr eaLnBrk="0" hangingPunct="0">
              <a:spcBef>
                <a:spcPct val="50000"/>
              </a:spcBef>
            </a:pPr>
            <a:r>
              <a:rPr lang="de-DE" sz="1200">
                <a:solidFill>
                  <a:srgbClr val="000000"/>
                </a:solidFill>
                <a:latin typeface="Verdana" pitchFamily="34" charset="0"/>
              </a:rPr>
              <a:t>Leistungsbilanz</a:t>
            </a:r>
          </a:p>
        </p:txBody>
      </p:sp>
      <p:sp>
        <p:nvSpPr>
          <p:cNvPr id="29710" name="Textfeld 18"/>
          <p:cNvSpPr txBox="1">
            <a:spLocks noChangeArrowheads="1"/>
          </p:cNvSpPr>
          <p:nvPr/>
        </p:nvSpPr>
        <p:spPr bwMode="auto">
          <a:xfrm>
            <a:off x="6415088" y="6140450"/>
            <a:ext cx="1482725" cy="276225"/>
          </a:xfrm>
          <a:prstGeom prst="rect">
            <a:avLst/>
          </a:prstGeom>
          <a:noFill/>
          <a:ln w="9525">
            <a:noFill/>
            <a:miter lim="800000"/>
            <a:headEnd/>
            <a:tailEnd/>
          </a:ln>
        </p:spPr>
        <p:txBody>
          <a:bodyPr>
            <a:spAutoFit/>
          </a:bodyPr>
          <a:lstStyle/>
          <a:p>
            <a:pPr eaLnBrk="0" hangingPunct="0">
              <a:spcBef>
                <a:spcPct val="50000"/>
              </a:spcBef>
            </a:pPr>
            <a:r>
              <a:rPr lang="de-DE" sz="1200">
                <a:solidFill>
                  <a:srgbClr val="000000"/>
                </a:solidFill>
                <a:latin typeface="Verdana" pitchFamily="34" charset="0"/>
              </a:rPr>
              <a:t>Leistungsbilanz</a:t>
            </a:r>
          </a:p>
        </p:txBody>
      </p:sp>
      <p:sp>
        <p:nvSpPr>
          <p:cNvPr id="29711" name="Rectangle 17"/>
          <p:cNvSpPr>
            <a:spLocks noChangeArrowheads="1"/>
          </p:cNvSpPr>
          <p:nvPr/>
        </p:nvSpPr>
        <p:spPr bwMode="auto">
          <a:xfrm>
            <a:off x="323850" y="260350"/>
            <a:ext cx="6089650" cy="366713"/>
          </a:xfrm>
          <a:prstGeom prst="rect">
            <a:avLst/>
          </a:prstGeom>
          <a:noFill/>
          <a:ln w="9525">
            <a:noFill/>
            <a:miter lim="800000"/>
            <a:headEnd/>
            <a:tailEnd/>
          </a:ln>
        </p:spPr>
        <p:txBody>
          <a:bodyPr wrap="none">
            <a:spAutoFit/>
          </a:bodyPr>
          <a:lstStyle/>
          <a:p>
            <a:r>
              <a:rPr lang="de-DE" b="1">
                <a:solidFill>
                  <a:srgbClr val="000000"/>
                </a:solidFill>
              </a:rPr>
              <a:t>Die Veränderung zur lastfernen Erzeugungslandschaft</a:t>
            </a:r>
          </a:p>
        </p:txBody>
      </p:sp>
      <p:sp>
        <p:nvSpPr>
          <p:cNvPr id="29712" name="Text Box 18"/>
          <p:cNvSpPr txBox="1">
            <a:spLocks noChangeArrowheads="1"/>
          </p:cNvSpPr>
          <p:nvPr/>
        </p:nvSpPr>
        <p:spPr bwMode="auto">
          <a:xfrm>
            <a:off x="539750" y="692150"/>
            <a:ext cx="7920038" cy="1054100"/>
          </a:xfrm>
          <a:prstGeom prst="rect">
            <a:avLst/>
          </a:prstGeom>
          <a:noFill/>
          <a:ln w="9525">
            <a:noFill/>
            <a:miter lim="800000"/>
            <a:headEnd/>
            <a:tailEnd/>
          </a:ln>
        </p:spPr>
        <p:txBody>
          <a:bodyPr>
            <a:spAutoFit/>
          </a:bodyPr>
          <a:lstStyle/>
          <a:p>
            <a:pPr>
              <a:spcBef>
                <a:spcPct val="50000"/>
              </a:spcBef>
            </a:pPr>
            <a:r>
              <a:rPr lang="de-DE">
                <a:solidFill>
                  <a:srgbClr val="000000"/>
                </a:solidFill>
              </a:rPr>
              <a:t>Die Netze werden so nicht geplant, dass jeder jederzeit einspeisen kann;</a:t>
            </a:r>
          </a:p>
          <a:p>
            <a:pPr>
              <a:spcBef>
                <a:spcPct val="50000"/>
              </a:spcBef>
            </a:pPr>
            <a:r>
              <a:rPr lang="de-DE">
                <a:solidFill>
                  <a:srgbClr val="000000"/>
                </a:solidFill>
              </a:rPr>
              <a:t>Die Netze werden vielmehr so geplant, dass die Energie und die Leistung, die der Markt nachfragt, jederzeit transportiert werden kann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4"/>
          <p:cNvSpPr txBox="1">
            <a:spLocks noGrp="1" noChangeArrowheads="1"/>
          </p:cNvSpPr>
          <p:nvPr/>
        </p:nvSpPr>
        <p:spPr bwMode="auto">
          <a:xfrm>
            <a:off x="8285163" y="6416675"/>
            <a:ext cx="598487" cy="263525"/>
          </a:xfrm>
          <a:prstGeom prst="rect">
            <a:avLst/>
          </a:prstGeom>
          <a:noFill/>
          <a:ln w="9525">
            <a:noFill/>
            <a:miter lim="800000"/>
            <a:headEnd/>
            <a:tailEnd/>
          </a:ln>
        </p:spPr>
        <p:txBody>
          <a:bodyPr/>
          <a:lstStyle/>
          <a:p>
            <a:pPr algn="r"/>
            <a:fld id="{B939A561-3D24-4285-8F7E-6336570D4E19}" type="slidenum">
              <a:rPr lang="de-DE" altLang="de-DE" sz="1400">
                <a:solidFill>
                  <a:srgbClr val="000000"/>
                </a:solidFill>
                <a:latin typeface="Verdana" pitchFamily="34" charset="0"/>
              </a:rPr>
              <a:pPr algn="r"/>
              <a:t>4</a:t>
            </a:fld>
            <a:endParaRPr lang="de-DE" altLang="de-DE" sz="1400">
              <a:solidFill>
                <a:srgbClr val="000000"/>
              </a:solidFill>
              <a:latin typeface="Verdana" pitchFamily="34" charset="0"/>
            </a:endParaRPr>
          </a:p>
        </p:txBody>
      </p:sp>
      <p:sp>
        <p:nvSpPr>
          <p:cNvPr id="31746" name="Rectangle 14"/>
          <p:cNvSpPr txBox="1">
            <a:spLocks noGrp="1" noChangeArrowheads="1"/>
          </p:cNvSpPr>
          <p:nvPr/>
        </p:nvSpPr>
        <p:spPr bwMode="auto">
          <a:xfrm>
            <a:off x="8285163" y="6416675"/>
            <a:ext cx="598487" cy="263525"/>
          </a:xfrm>
          <a:prstGeom prst="rect">
            <a:avLst/>
          </a:prstGeom>
          <a:noFill/>
          <a:ln w="9525">
            <a:noFill/>
            <a:miter lim="800000"/>
            <a:headEnd/>
            <a:tailEnd/>
          </a:ln>
        </p:spPr>
        <p:txBody>
          <a:bodyPr/>
          <a:lstStyle/>
          <a:p>
            <a:pPr algn="r" eaLnBrk="0" hangingPunct="0">
              <a:spcBef>
                <a:spcPct val="50000"/>
              </a:spcBef>
            </a:pPr>
            <a:fld id="{6769458A-F4F6-4775-BD9B-8CF4003846FD}" type="slidenum">
              <a:rPr lang="de-DE" altLang="de-DE" sz="1400">
                <a:solidFill>
                  <a:srgbClr val="000000"/>
                </a:solidFill>
                <a:latin typeface="Verdana" pitchFamily="34" charset="0"/>
              </a:rPr>
              <a:pPr algn="r" eaLnBrk="0" hangingPunct="0">
                <a:spcBef>
                  <a:spcPct val="50000"/>
                </a:spcBef>
              </a:pPr>
              <a:t>4</a:t>
            </a:fld>
            <a:endParaRPr lang="de-DE" altLang="de-DE" sz="1400">
              <a:solidFill>
                <a:srgbClr val="000000"/>
              </a:solidFill>
              <a:latin typeface="Verdana" pitchFamily="34" charset="0"/>
            </a:endParaRPr>
          </a:p>
        </p:txBody>
      </p:sp>
      <p:sp>
        <p:nvSpPr>
          <p:cNvPr id="31747" name="Rectangle 17"/>
          <p:cNvSpPr>
            <a:spLocks noChangeArrowheads="1"/>
          </p:cNvSpPr>
          <p:nvPr/>
        </p:nvSpPr>
        <p:spPr bwMode="auto">
          <a:xfrm>
            <a:off x="-190500" y="188913"/>
            <a:ext cx="5907088" cy="381000"/>
          </a:xfrm>
          <a:prstGeom prst="rect">
            <a:avLst/>
          </a:prstGeom>
          <a:noFill/>
          <a:ln w="9525">
            <a:noFill/>
            <a:miter lim="800000"/>
            <a:headEnd/>
            <a:tailEnd/>
          </a:ln>
        </p:spPr>
        <p:txBody>
          <a:bodyPr wrap="none" lIns="540000" anchor="ctr"/>
          <a:lstStyle/>
          <a:p>
            <a:pPr eaLnBrk="0" hangingPunct="0">
              <a:spcBef>
                <a:spcPct val="50000"/>
              </a:spcBef>
            </a:pPr>
            <a:r>
              <a:rPr lang="de-DE" altLang="de-DE" sz="1600">
                <a:solidFill>
                  <a:srgbClr val="FFFFFF"/>
                </a:solidFill>
                <a:latin typeface="Verdana" pitchFamily="34" charset="0"/>
                <a:ea typeface="ＭＳ Ｐゴシック"/>
                <a:cs typeface="ＭＳ Ｐゴシック"/>
              </a:rPr>
              <a:t>Der bestätigte NEP 2013</a:t>
            </a:r>
          </a:p>
        </p:txBody>
      </p:sp>
      <p:sp>
        <p:nvSpPr>
          <p:cNvPr id="31748" name="Text Box 64"/>
          <p:cNvSpPr txBox="1">
            <a:spLocks noChangeArrowheads="1"/>
          </p:cNvSpPr>
          <p:nvPr/>
        </p:nvSpPr>
        <p:spPr bwMode="auto">
          <a:xfrm>
            <a:off x="482600" y="6218238"/>
            <a:ext cx="5524500" cy="274637"/>
          </a:xfrm>
          <a:prstGeom prst="rect">
            <a:avLst/>
          </a:prstGeom>
          <a:noFill/>
          <a:ln w="9525">
            <a:noFill/>
            <a:miter lim="800000"/>
            <a:headEnd/>
            <a:tailEnd/>
          </a:ln>
        </p:spPr>
        <p:txBody>
          <a:bodyPr>
            <a:spAutoFit/>
          </a:bodyPr>
          <a:lstStyle/>
          <a:p>
            <a:pPr eaLnBrk="0" hangingPunct="0">
              <a:spcBef>
                <a:spcPct val="50000"/>
              </a:spcBef>
            </a:pPr>
            <a:endParaRPr lang="de-DE" altLang="de-DE" sz="1200">
              <a:solidFill>
                <a:srgbClr val="000000"/>
              </a:solidFill>
              <a:latin typeface="Verdana" pitchFamily="34" charset="0"/>
              <a:ea typeface="ＭＳ Ｐゴシック"/>
              <a:cs typeface="Times New Roman" pitchFamily="18" charset="0"/>
            </a:endParaRPr>
          </a:p>
        </p:txBody>
      </p:sp>
      <p:sp>
        <p:nvSpPr>
          <p:cNvPr id="31749" name="Datumsplatzhalter 2"/>
          <p:cNvSpPr txBox="1">
            <a:spLocks noGrp="1"/>
          </p:cNvSpPr>
          <p:nvPr/>
        </p:nvSpPr>
        <p:spPr bwMode="auto">
          <a:xfrm>
            <a:off x="5999163" y="6473825"/>
            <a:ext cx="1724025" cy="238125"/>
          </a:xfrm>
          <a:prstGeom prst="rect">
            <a:avLst/>
          </a:prstGeom>
          <a:noFill/>
          <a:ln w="9525">
            <a:noFill/>
            <a:miter lim="800000"/>
            <a:headEnd/>
            <a:tailEnd/>
          </a:ln>
        </p:spPr>
        <p:txBody>
          <a:bodyPr/>
          <a:lstStyle/>
          <a:p>
            <a:pPr eaLnBrk="0" hangingPunct="0">
              <a:spcBef>
                <a:spcPct val="20000"/>
              </a:spcBef>
              <a:buClr>
                <a:srgbClr val="BBC6D6"/>
              </a:buClr>
              <a:buSzPct val="80000"/>
              <a:buFont typeface="Wingdings" pitchFamily="2" charset="2"/>
              <a:buNone/>
            </a:pPr>
            <a:endParaRPr lang="de-DE" altLang="de-DE" sz="1400">
              <a:solidFill>
                <a:srgbClr val="265A7F"/>
              </a:solidFill>
              <a:latin typeface="Verdana" pitchFamily="34" charset="0"/>
            </a:endParaRPr>
          </a:p>
        </p:txBody>
      </p:sp>
      <p:sp>
        <p:nvSpPr>
          <p:cNvPr id="31750" name="Text Box 65"/>
          <p:cNvSpPr txBox="1">
            <a:spLocks noChangeArrowheads="1"/>
          </p:cNvSpPr>
          <p:nvPr/>
        </p:nvSpPr>
        <p:spPr bwMode="auto">
          <a:xfrm>
            <a:off x="4557713" y="765175"/>
            <a:ext cx="4559300" cy="5445125"/>
          </a:xfrm>
          <a:prstGeom prst="rect">
            <a:avLst/>
          </a:prstGeom>
          <a:noFill/>
          <a:ln w="9525">
            <a:noFill/>
            <a:miter lim="800000"/>
            <a:headEnd/>
            <a:tailEnd/>
          </a:ln>
        </p:spPr>
        <p:txBody>
          <a:bodyPr>
            <a:spAutoFit/>
          </a:bodyPr>
          <a:lstStyle/>
          <a:p>
            <a:pPr marL="287338" indent="-287338" eaLnBrk="0" hangingPunct="0">
              <a:lnSpc>
                <a:spcPct val="150000"/>
              </a:lnSpc>
              <a:spcBef>
                <a:spcPts val="900"/>
              </a:spcBef>
              <a:buClr>
                <a:srgbClr val="417DBE"/>
              </a:buClr>
              <a:buSzPct val="105000"/>
              <a:buFont typeface="Wingdings" pitchFamily="2" charset="2"/>
              <a:buNone/>
            </a:pPr>
            <a:r>
              <a:rPr lang="de-DE" altLang="de-DE" sz="1700" b="1">
                <a:solidFill>
                  <a:srgbClr val="000000"/>
                </a:solidFill>
                <a:latin typeface="Tahoma" pitchFamily="34" charset="0"/>
                <a:ea typeface="ＭＳ Ｐゴシック"/>
                <a:cs typeface="ＭＳ Ｐゴシック"/>
              </a:rPr>
              <a:t>Übertragungsnetze</a:t>
            </a:r>
          </a:p>
          <a:p>
            <a:pPr marL="287338" indent="-287338" eaLnBrk="0" hangingPunct="0">
              <a:lnSpc>
                <a:spcPct val="150000"/>
              </a:lnSpc>
              <a:spcBef>
                <a:spcPts val="900"/>
              </a:spcBef>
              <a:buClr>
                <a:srgbClr val="417DBE"/>
              </a:buClr>
              <a:buSzPct val="105000"/>
              <a:buFont typeface="Wingdings" pitchFamily="2" charset="2"/>
              <a:buChar char="§"/>
            </a:pPr>
            <a:r>
              <a:rPr lang="de-DE" altLang="de-DE" sz="1700">
                <a:solidFill>
                  <a:srgbClr val="000000"/>
                </a:solidFill>
                <a:latin typeface="Tahoma" pitchFamily="34" charset="0"/>
                <a:ea typeface="ＭＳ Ｐゴシック"/>
                <a:cs typeface="ＭＳ Ｐゴシック"/>
              </a:rPr>
              <a:t>rund 2.650 km Neubautrassen</a:t>
            </a:r>
            <a:br>
              <a:rPr lang="de-DE" altLang="de-DE" sz="1700">
                <a:solidFill>
                  <a:srgbClr val="000000"/>
                </a:solidFill>
                <a:latin typeface="Tahoma" pitchFamily="34" charset="0"/>
                <a:ea typeface="ＭＳ Ｐゴシック"/>
                <a:cs typeface="ＭＳ Ｐゴシック"/>
              </a:rPr>
            </a:br>
            <a:r>
              <a:rPr lang="de-DE" altLang="de-DE" sz="1700">
                <a:solidFill>
                  <a:srgbClr val="000000"/>
                </a:solidFill>
                <a:latin typeface="Tahoma" pitchFamily="34" charset="0"/>
                <a:ea typeface="ＭＳ Ｐゴシック"/>
                <a:cs typeface="ＭＳ Ｐゴシック"/>
              </a:rPr>
              <a:t>(davon 3 HGÜ-Korridore) </a:t>
            </a:r>
            <a:br>
              <a:rPr lang="de-DE" altLang="de-DE" sz="1700">
                <a:solidFill>
                  <a:srgbClr val="000000"/>
                </a:solidFill>
                <a:latin typeface="Tahoma" pitchFamily="34" charset="0"/>
                <a:ea typeface="ＭＳ Ｐゴシック"/>
                <a:cs typeface="ＭＳ Ｐゴシック"/>
              </a:rPr>
            </a:br>
            <a:r>
              <a:rPr lang="de-DE" altLang="de-DE" sz="1700">
                <a:solidFill>
                  <a:srgbClr val="000000"/>
                </a:solidFill>
                <a:latin typeface="Tahoma" pitchFamily="34" charset="0"/>
                <a:ea typeface="ＭＳ Ｐゴシック"/>
                <a:cs typeface="ＭＳ Ｐゴシック"/>
              </a:rPr>
              <a:t>rund 2.800 km Optimierungs- </a:t>
            </a:r>
            <a:br>
              <a:rPr lang="de-DE" altLang="de-DE" sz="1700">
                <a:solidFill>
                  <a:srgbClr val="000000"/>
                </a:solidFill>
                <a:latin typeface="Tahoma" pitchFamily="34" charset="0"/>
                <a:ea typeface="ＭＳ Ｐゴシック"/>
                <a:cs typeface="ＭＳ Ｐゴシック"/>
              </a:rPr>
            </a:br>
            <a:r>
              <a:rPr lang="de-DE" altLang="de-DE" sz="1700">
                <a:solidFill>
                  <a:srgbClr val="000000"/>
                </a:solidFill>
                <a:latin typeface="Tahoma" pitchFamily="34" charset="0"/>
                <a:ea typeface="ＭＳ Ｐゴシック"/>
                <a:cs typeface="ＭＳ Ｐゴシック"/>
              </a:rPr>
              <a:t>und Verstärkungsmaßnahmen</a:t>
            </a:r>
          </a:p>
          <a:p>
            <a:pPr marL="287338" indent="-287338" eaLnBrk="0" hangingPunct="0">
              <a:lnSpc>
                <a:spcPct val="150000"/>
              </a:lnSpc>
              <a:spcBef>
                <a:spcPts val="900"/>
              </a:spcBef>
              <a:buClr>
                <a:srgbClr val="417DBE"/>
              </a:buClr>
              <a:buSzPct val="105000"/>
              <a:buFont typeface="Wingdings" pitchFamily="2" charset="2"/>
              <a:buChar char="§"/>
            </a:pPr>
            <a:r>
              <a:rPr lang="de-DE" altLang="de-DE" sz="1700">
                <a:solidFill>
                  <a:srgbClr val="000000"/>
                </a:solidFill>
                <a:latin typeface="Tahoma" pitchFamily="34" charset="0"/>
                <a:ea typeface="ＭＳ Ｐゴシック"/>
                <a:cs typeface="ＭＳ Ｐゴシック"/>
              </a:rPr>
              <a:t>Geschätzter Investitionsbedarf:</a:t>
            </a:r>
            <a:br>
              <a:rPr lang="de-DE" altLang="de-DE" sz="1700">
                <a:solidFill>
                  <a:srgbClr val="000000"/>
                </a:solidFill>
                <a:latin typeface="Tahoma" pitchFamily="34" charset="0"/>
                <a:ea typeface="ＭＳ Ｐゴシック"/>
                <a:cs typeface="ＭＳ Ｐゴシック"/>
              </a:rPr>
            </a:br>
            <a:r>
              <a:rPr lang="de-DE" altLang="de-DE" sz="1700">
                <a:solidFill>
                  <a:srgbClr val="000000"/>
                </a:solidFill>
                <a:latin typeface="Tahoma" pitchFamily="34" charset="0"/>
                <a:ea typeface="ＭＳ Ｐゴシック"/>
                <a:cs typeface="ＭＳ Ｐゴシック"/>
              </a:rPr>
              <a:t> ca. 16 Mrd. Euro</a:t>
            </a:r>
          </a:p>
          <a:p>
            <a:pPr marL="287338" indent="-287338" eaLnBrk="0" hangingPunct="0">
              <a:lnSpc>
                <a:spcPct val="150000"/>
              </a:lnSpc>
              <a:spcBef>
                <a:spcPts val="900"/>
              </a:spcBef>
              <a:buClr>
                <a:srgbClr val="417DBE"/>
              </a:buClr>
              <a:buSzPct val="105000"/>
              <a:buFont typeface="Wingdings" pitchFamily="2" charset="2"/>
              <a:buNone/>
            </a:pPr>
            <a:r>
              <a:rPr lang="de-DE" altLang="de-DE" sz="1700" b="1">
                <a:solidFill>
                  <a:srgbClr val="000000"/>
                </a:solidFill>
                <a:latin typeface="Tahoma" pitchFamily="34" charset="0"/>
                <a:ea typeface="ＭＳ Ｐゴシック"/>
                <a:cs typeface="ＭＳ Ｐゴシック"/>
              </a:rPr>
              <a:t>Verteilnetze</a:t>
            </a:r>
          </a:p>
          <a:p>
            <a:pPr marL="287338" indent="-287338" eaLnBrk="0" hangingPunct="0">
              <a:lnSpc>
                <a:spcPct val="150000"/>
              </a:lnSpc>
              <a:spcBef>
                <a:spcPts val="900"/>
              </a:spcBef>
              <a:buClr>
                <a:srgbClr val="417DBE"/>
              </a:buClr>
              <a:buSzPct val="105000"/>
              <a:buFont typeface="Wingdings" pitchFamily="2" charset="2"/>
              <a:buChar char="§"/>
            </a:pPr>
            <a:r>
              <a:rPr lang="de-DE" altLang="de-DE" sz="1700">
                <a:solidFill>
                  <a:srgbClr val="000000"/>
                </a:solidFill>
                <a:latin typeface="Tahoma" pitchFamily="34" charset="0"/>
                <a:ea typeface="ＭＳ Ｐゴシック"/>
                <a:cs typeface="ＭＳ Ｐゴシック"/>
              </a:rPr>
              <a:t>Unterschiedliche Studien von BDEW, VKU, DENA und BMWi (in Arbeit)</a:t>
            </a:r>
          </a:p>
          <a:p>
            <a:pPr marL="287338" indent="-287338" eaLnBrk="0" hangingPunct="0">
              <a:lnSpc>
                <a:spcPct val="150000"/>
              </a:lnSpc>
              <a:spcBef>
                <a:spcPts val="900"/>
              </a:spcBef>
              <a:buClr>
                <a:srgbClr val="417DBE"/>
              </a:buClr>
              <a:buSzPct val="105000"/>
              <a:buFont typeface="Wingdings" pitchFamily="2" charset="2"/>
              <a:buChar char="§"/>
            </a:pPr>
            <a:r>
              <a:rPr lang="de-DE" altLang="de-DE" sz="1700">
                <a:solidFill>
                  <a:srgbClr val="000000"/>
                </a:solidFill>
                <a:latin typeface="Tahoma" pitchFamily="34" charset="0"/>
                <a:ea typeface="ＭＳ Ｐゴシック"/>
                <a:cs typeface="ＭＳ Ｐゴシック"/>
              </a:rPr>
              <a:t>Je nach Technologie  6 bis 30 Mrd. € im Zeithorizont zwischen 2020 und 2030</a:t>
            </a:r>
            <a:endParaRPr lang="de-DE" altLang="de-DE" sz="1700" b="1">
              <a:solidFill>
                <a:srgbClr val="000000"/>
              </a:solidFill>
              <a:latin typeface="Tahoma" pitchFamily="34" charset="0"/>
              <a:ea typeface="ＭＳ Ｐゴシック"/>
              <a:cs typeface="ＭＳ Ｐゴシック"/>
            </a:endParaRPr>
          </a:p>
          <a:p>
            <a:pPr marL="287338" indent="-287338" eaLnBrk="0" hangingPunct="0">
              <a:spcBef>
                <a:spcPct val="50000"/>
              </a:spcBef>
              <a:buClr>
                <a:srgbClr val="417DBE"/>
              </a:buClr>
              <a:buSzPct val="105000"/>
              <a:buFont typeface="Wingdings" pitchFamily="2" charset="2"/>
              <a:buChar char="§"/>
            </a:pPr>
            <a:endParaRPr lang="de-DE" altLang="de-DE" sz="500" b="1">
              <a:solidFill>
                <a:srgbClr val="000000"/>
              </a:solidFill>
              <a:latin typeface="Tahoma" pitchFamily="34" charset="0"/>
              <a:ea typeface="ＭＳ Ｐゴシック"/>
              <a:cs typeface="ＭＳ Ｐゴシック"/>
            </a:endParaRPr>
          </a:p>
        </p:txBody>
      </p:sp>
      <p:pic>
        <p:nvPicPr>
          <p:cNvPr id="31751" name="Bild 3" descr="NEP2013_Bestätigung der Bundesnetzagentur_B2023_300dpi"/>
          <p:cNvPicPr>
            <a:picLocks noChangeAspect="1" noChangeArrowheads="1"/>
          </p:cNvPicPr>
          <p:nvPr/>
        </p:nvPicPr>
        <p:blipFill>
          <a:blip r:embed="rId3"/>
          <a:srcRect/>
          <a:stretch>
            <a:fillRect/>
          </a:stretch>
        </p:blipFill>
        <p:spPr bwMode="auto">
          <a:xfrm>
            <a:off x="482600" y="981075"/>
            <a:ext cx="3924300" cy="5611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el 1"/>
          <p:cNvSpPr>
            <a:spLocks noGrp="1"/>
          </p:cNvSpPr>
          <p:nvPr>
            <p:ph type="title" idx="4294967295"/>
          </p:nvPr>
        </p:nvSpPr>
        <p:spPr>
          <a:xfrm>
            <a:off x="0" y="52388"/>
            <a:ext cx="6877050" cy="496887"/>
          </a:xfrm>
        </p:spPr>
        <p:txBody>
          <a:bodyPr/>
          <a:lstStyle/>
          <a:p>
            <a:pPr eaLnBrk="1" hangingPunct="1"/>
            <a:r>
              <a:rPr lang="de-DE" smtClean="0"/>
              <a:t>Smart Energy </a:t>
            </a:r>
            <a:r>
              <a:rPr lang="de-DE" sz="2000" b="1" smtClean="0"/>
              <a:t>Energieversorgung der Zukunft</a:t>
            </a:r>
          </a:p>
        </p:txBody>
      </p:sp>
      <p:sp>
        <p:nvSpPr>
          <p:cNvPr id="33794" name="Rectangle 14"/>
          <p:cNvSpPr txBox="1">
            <a:spLocks noGrp="1" noChangeArrowheads="1"/>
          </p:cNvSpPr>
          <p:nvPr/>
        </p:nvSpPr>
        <p:spPr bwMode="auto">
          <a:xfrm>
            <a:off x="8285163" y="6453188"/>
            <a:ext cx="598487" cy="263525"/>
          </a:xfrm>
          <a:prstGeom prst="rect">
            <a:avLst/>
          </a:prstGeom>
          <a:noFill/>
          <a:ln w="9525">
            <a:noFill/>
            <a:miter lim="800000"/>
            <a:headEnd/>
            <a:tailEnd/>
          </a:ln>
        </p:spPr>
        <p:txBody>
          <a:bodyPr/>
          <a:lstStyle/>
          <a:p>
            <a:pPr algn="r"/>
            <a:fld id="{D328EB41-38A0-4CDB-BF42-86B2CDEDB2EC}" type="slidenum">
              <a:rPr lang="de-DE" sz="1400">
                <a:latin typeface="Verdana" pitchFamily="34" charset="0"/>
              </a:rPr>
              <a:pPr algn="r"/>
              <a:t>5</a:t>
            </a:fld>
            <a:endParaRPr lang="de-DE" sz="1400">
              <a:latin typeface="Verdana" pitchFamily="34" charset="0"/>
            </a:endParaRPr>
          </a:p>
        </p:txBody>
      </p:sp>
      <p:sp>
        <p:nvSpPr>
          <p:cNvPr id="33795" name="Textfeld 2"/>
          <p:cNvSpPr txBox="1">
            <a:spLocks noChangeArrowheads="1"/>
          </p:cNvSpPr>
          <p:nvPr/>
        </p:nvSpPr>
        <p:spPr bwMode="auto">
          <a:xfrm>
            <a:off x="684213" y="765175"/>
            <a:ext cx="8064500" cy="400050"/>
          </a:xfrm>
          <a:prstGeom prst="rect">
            <a:avLst/>
          </a:prstGeom>
          <a:noFill/>
          <a:ln w="9525">
            <a:noFill/>
            <a:miter lim="800000"/>
            <a:headEnd/>
            <a:tailEnd/>
          </a:ln>
        </p:spPr>
        <p:txBody>
          <a:bodyPr>
            <a:spAutoFit/>
          </a:bodyPr>
          <a:lstStyle/>
          <a:p>
            <a:r>
              <a:rPr lang="de-DE" sz="2000">
                <a:latin typeface="Verdana" pitchFamily="34" charset="0"/>
              </a:rPr>
              <a:t>	</a:t>
            </a:r>
          </a:p>
        </p:txBody>
      </p:sp>
      <p:sp>
        <p:nvSpPr>
          <p:cNvPr id="33796" name="Fußzeilenplatzhalter 3"/>
          <p:cNvSpPr txBox="1">
            <a:spLocks noGrp="1"/>
          </p:cNvSpPr>
          <p:nvPr/>
        </p:nvSpPr>
        <p:spPr bwMode="auto">
          <a:xfrm>
            <a:off x="684213" y="6465888"/>
            <a:ext cx="6518275" cy="263525"/>
          </a:xfrm>
          <a:prstGeom prst="rect">
            <a:avLst/>
          </a:prstGeom>
          <a:noFill/>
          <a:ln w="9525">
            <a:noFill/>
            <a:miter lim="800000"/>
            <a:headEnd/>
            <a:tailEnd/>
          </a:ln>
        </p:spPr>
        <p:txBody>
          <a:bodyPr/>
          <a:lstStyle/>
          <a:p>
            <a:r>
              <a:rPr lang="de-DE" sz="1000">
                <a:latin typeface="Verdana" pitchFamily="34" charset="0"/>
              </a:rPr>
              <a:t>Achim Zerres © Bundesnetzagentur</a:t>
            </a:r>
          </a:p>
        </p:txBody>
      </p:sp>
      <p:sp>
        <p:nvSpPr>
          <p:cNvPr id="33797" name="Datumsplatzhalter 5"/>
          <p:cNvSpPr txBox="1">
            <a:spLocks noGrp="1"/>
          </p:cNvSpPr>
          <p:nvPr/>
        </p:nvSpPr>
        <p:spPr bwMode="auto">
          <a:xfrm>
            <a:off x="7202488" y="6473825"/>
            <a:ext cx="1082675" cy="238125"/>
          </a:xfrm>
          <a:prstGeom prst="rect">
            <a:avLst/>
          </a:prstGeom>
          <a:noFill/>
          <a:ln w="9525">
            <a:noFill/>
            <a:miter lim="800000"/>
            <a:headEnd/>
            <a:tailEnd/>
          </a:ln>
        </p:spPr>
        <p:txBody>
          <a:bodyPr/>
          <a:lstStyle/>
          <a:p>
            <a:pPr algn="r">
              <a:spcBef>
                <a:spcPct val="20000"/>
              </a:spcBef>
              <a:buClr>
                <a:srgbClr val="BBC6D6"/>
              </a:buClr>
              <a:buSzPct val="80000"/>
              <a:buFont typeface="Wingdings" pitchFamily="2" charset="2"/>
              <a:buNone/>
            </a:pPr>
            <a:r>
              <a:rPr lang="de-DE" sz="1000">
                <a:latin typeface="Verdana" pitchFamily="34" charset="0"/>
              </a:rPr>
              <a:t> </a:t>
            </a:r>
          </a:p>
        </p:txBody>
      </p:sp>
      <p:sp>
        <p:nvSpPr>
          <p:cNvPr id="33798" name="Inhaltsplatzhalter 7"/>
          <p:cNvSpPr>
            <a:spLocks noGrp="1"/>
          </p:cNvSpPr>
          <p:nvPr>
            <p:ph idx="4294967295"/>
          </p:nvPr>
        </p:nvSpPr>
        <p:spPr>
          <a:xfrm>
            <a:off x="0" y="765175"/>
            <a:ext cx="9144000" cy="5472113"/>
          </a:xfrm>
        </p:spPr>
        <p:txBody>
          <a:bodyPr/>
          <a:lstStyle/>
          <a:p>
            <a:pPr marL="782638" lvl="1" indent="-419100" eaLnBrk="1" hangingPunct="1">
              <a:spcBef>
                <a:spcPct val="55000"/>
              </a:spcBef>
              <a:buClr>
                <a:srgbClr val="BD1A09"/>
              </a:buClr>
              <a:buSzPct val="110000"/>
              <a:buFont typeface="Wingdings" pitchFamily="2" charset="2"/>
              <a:buChar char="§"/>
            </a:pPr>
            <a:r>
              <a:rPr lang="de-DE" sz="2000" smtClean="0"/>
              <a:t>Solange Netzausbau nicht </a:t>
            </a:r>
            <a:br>
              <a:rPr lang="de-DE" sz="2000" smtClean="0"/>
            </a:br>
            <a:r>
              <a:rPr lang="de-DE" sz="2000" smtClean="0"/>
              <a:t>mit dem Ausbau der Erneuerbaren Energien schritt hält und</a:t>
            </a:r>
          </a:p>
          <a:p>
            <a:pPr marL="782638" lvl="1" indent="-419100" eaLnBrk="1" hangingPunct="1">
              <a:spcBef>
                <a:spcPct val="55000"/>
              </a:spcBef>
              <a:buClr>
                <a:srgbClr val="BD1A09"/>
              </a:buClr>
              <a:buSzPct val="110000"/>
              <a:buFont typeface="Wingdings" pitchFamily="2" charset="2"/>
              <a:buChar char="§"/>
            </a:pPr>
            <a:r>
              <a:rPr lang="de-DE" sz="2000" smtClean="0"/>
              <a:t>Atomausstieg planmäßig erfolgt und</a:t>
            </a:r>
          </a:p>
          <a:p>
            <a:pPr marL="782638" lvl="1" indent="-419100" eaLnBrk="1" hangingPunct="1">
              <a:spcBef>
                <a:spcPct val="55000"/>
              </a:spcBef>
              <a:buClr>
                <a:srgbClr val="BD1A09"/>
              </a:buClr>
              <a:buSzPct val="110000"/>
              <a:buFont typeface="Wingdings" pitchFamily="2" charset="2"/>
              <a:buChar char="§"/>
            </a:pPr>
            <a:r>
              <a:rPr lang="de-DE" sz="2000" smtClean="0"/>
              <a:t>die konventionelle Erzeugung nicht gleichmäßig allokiert ist</a:t>
            </a:r>
          </a:p>
          <a:p>
            <a:pPr marL="782638" lvl="1" indent="-419100" eaLnBrk="1" hangingPunct="1">
              <a:spcBef>
                <a:spcPct val="55000"/>
              </a:spcBef>
              <a:buClr>
                <a:srgbClr val="BD1A09"/>
              </a:buClr>
              <a:buSzPct val="110000"/>
              <a:buFont typeface="Wingdings" pitchFamily="2" charset="2"/>
              <a:buNone/>
            </a:pPr>
            <a:r>
              <a:rPr lang="de-DE" sz="2000" smtClean="0"/>
              <a:t>	(bis ca 2020 ist genug Erzeugungskapazität vorhanden,</a:t>
            </a:r>
            <a:br>
              <a:rPr lang="de-DE" sz="2000" smtClean="0"/>
            </a:br>
            <a:r>
              <a:rPr lang="de-DE" sz="2000" smtClean="0"/>
              <a:t> die neuen Marktbedingungen wirken noch als Abbau von </a:t>
            </a:r>
            <a:br>
              <a:rPr lang="de-DE" sz="2000" smtClean="0"/>
            </a:br>
            <a:r>
              <a:rPr lang="de-DE" sz="2000" smtClean="0"/>
              <a:t> Überkapazitäten)</a:t>
            </a:r>
          </a:p>
          <a:p>
            <a:pPr marL="782638" lvl="1" indent="-419100" eaLnBrk="1" hangingPunct="1">
              <a:spcBef>
                <a:spcPct val="55000"/>
              </a:spcBef>
              <a:buFont typeface="Wingdings" pitchFamily="2" charset="2"/>
              <a:buNone/>
            </a:pPr>
            <a:r>
              <a:rPr lang="de-DE" sz="2000" smtClean="0"/>
              <a:t>	ist besondere Vorsorge zur Sicherung der Systemstabilität erforderlich</a:t>
            </a:r>
          </a:p>
          <a:p>
            <a:pPr marL="782638" lvl="1" indent="-419100" eaLnBrk="1" hangingPunct="1">
              <a:spcBef>
                <a:spcPct val="55000"/>
              </a:spcBef>
              <a:buFont typeface="Wingdings" pitchFamily="2" charset="2"/>
              <a:buNone/>
            </a:pPr>
            <a:r>
              <a:rPr lang="de-DE" sz="2000" smtClean="0"/>
              <a:t> 2013/14	  2,4 GW, davon 2,4 GW  vorhanden (</a:t>
            </a:r>
            <a:r>
              <a:rPr lang="de-DE" sz="1600" smtClean="0"/>
              <a:t>nicht gebraucht</a:t>
            </a:r>
            <a:r>
              <a:rPr lang="de-DE" sz="2000" smtClean="0"/>
              <a:t>)</a:t>
            </a:r>
          </a:p>
          <a:p>
            <a:pPr marL="782638" lvl="1" indent="-419100" eaLnBrk="1" hangingPunct="1">
              <a:spcBef>
                <a:spcPct val="55000"/>
              </a:spcBef>
              <a:buFont typeface="Wingdings" pitchFamily="2" charset="2"/>
              <a:buNone/>
            </a:pPr>
            <a:r>
              <a:rPr lang="de-DE" sz="2000" smtClean="0"/>
              <a:t> 2014/14	  3,1 GW , davon 3,0 GW  schon vorhanden</a:t>
            </a:r>
          </a:p>
          <a:p>
            <a:pPr marL="782638" lvl="1" indent="-419100" eaLnBrk="1" hangingPunct="1">
              <a:spcBef>
                <a:spcPct val="55000"/>
              </a:spcBef>
              <a:buFont typeface="Wingdings" pitchFamily="2" charset="2"/>
              <a:buNone/>
            </a:pPr>
            <a:r>
              <a:rPr lang="de-DE" sz="2000" smtClean="0"/>
              <a:t> 2015/16	  6,0 GW , davon 4,6 GW  schon vorhanden</a:t>
            </a:r>
          </a:p>
          <a:p>
            <a:pPr marL="782638" lvl="1" indent="-419100" eaLnBrk="1" hangingPunct="1">
              <a:spcBef>
                <a:spcPct val="55000"/>
              </a:spcBef>
              <a:buFont typeface="Wingdings" pitchFamily="2" charset="2"/>
              <a:buNone/>
            </a:pPr>
            <a:r>
              <a:rPr lang="de-DE" sz="2000" smtClean="0"/>
              <a:t> 2017/16	  7,0 GW , davon 3,9 GW  schon vorhanden</a:t>
            </a:r>
          </a:p>
          <a:p>
            <a:pPr marL="782638" lvl="1" indent="-419100" eaLnBrk="1" hangingPunct="1"/>
            <a:endParaRPr lang="de-DE" sz="2000" smtClean="0"/>
          </a:p>
          <a:p>
            <a:pPr marL="782638" lvl="1" indent="-419100" eaLnBrk="1" hangingPunct="1"/>
            <a:endParaRPr lang="de-DE" sz="20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el 1"/>
          <p:cNvSpPr>
            <a:spLocks noGrp="1"/>
          </p:cNvSpPr>
          <p:nvPr>
            <p:ph type="title"/>
          </p:nvPr>
        </p:nvSpPr>
        <p:spPr/>
        <p:txBody>
          <a:bodyPr/>
          <a:lstStyle/>
          <a:p>
            <a:pPr eaLnBrk="1" hangingPunct="1"/>
            <a:r>
              <a:rPr lang="de-DE" smtClean="0"/>
              <a:t>Smart Energy</a:t>
            </a:r>
          </a:p>
        </p:txBody>
      </p:sp>
      <p:sp>
        <p:nvSpPr>
          <p:cNvPr id="35842" name="Textplatzhalter 2"/>
          <p:cNvSpPr>
            <a:spLocks noGrp="1"/>
          </p:cNvSpPr>
          <p:nvPr>
            <p:ph type="body" idx="1"/>
          </p:nvPr>
        </p:nvSpPr>
        <p:spPr>
          <a:xfrm>
            <a:off x="250825" y="692150"/>
            <a:ext cx="8713788" cy="5329238"/>
          </a:xfrm>
        </p:spPr>
        <p:txBody>
          <a:bodyPr/>
          <a:lstStyle/>
          <a:p>
            <a:pPr marL="0" indent="0" eaLnBrk="1" hangingPunct="1">
              <a:lnSpc>
                <a:spcPct val="90000"/>
              </a:lnSpc>
              <a:buFont typeface="Wingdings" pitchFamily="2" charset="2"/>
              <a:buNone/>
            </a:pPr>
            <a:r>
              <a:rPr lang="de-DE" sz="1800" b="1" smtClean="0"/>
              <a:t>Ausbaubedarf im Verteilnetz</a:t>
            </a:r>
          </a:p>
          <a:p>
            <a:pPr marL="0" indent="0" eaLnBrk="1" hangingPunct="1">
              <a:lnSpc>
                <a:spcPct val="90000"/>
              </a:lnSpc>
              <a:buFont typeface="Wingdings" pitchFamily="2" charset="2"/>
              <a:buNone/>
            </a:pPr>
            <a:r>
              <a:rPr lang="de-DE" sz="2000" smtClean="0"/>
              <a:t>Betroffen von EE-Einspeisung ist überwiegend die Ebene der Verteilnetze, auch der Verbrauch „hängt“ am Verteilernetz</a:t>
            </a:r>
          </a:p>
          <a:p>
            <a:pPr marL="0" indent="0" eaLnBrk="1" hangingPunct="1">
              <a:lnSpc>
                <a:spcPct val="90000"/>
              </a:lnSpc>
              <a:buFont typeface="Wingdings" pitchFamily="2" charset="2"/>
              <a:buNone/>
            </a:pPr>
            <a:r>
              <a:rPr lang="de-DE" sz="2000" smtClean="0"/>
              <a:t>In vielen Netzen fließt der Strom nicht nur „top-down“, </a:t>
            </a:r>
            <a:br>
              <a:rPr lang="de-DE" sz="2000" smtClean="0"/>
            </a:br>
            <a:r>
              <a:rPr lang="de-DE" sz="2000" smtClean="0"/>
              <a:t>sondern auch „bottom-up	  Ausbau auf VNB-Ebene erforderlich</a:t>
            </a:r>
          </a:p>
          <a:p>
            <a:pPr marL="0" indent="0" eaLnBrk="1" hangingPunct="1">
              <a:lnSpc>
                <a:spcPct val="90000"/>
              </a:lnSpc>
            </a:pPr>
            <a:endParaRPr lang="de-DE" sz="2000" smtClean="0"/>
          </a:p>
          <a:p>
            <a:pPr marL="0" indent="0" eaLnBrk="1" hangingPunct="1">
              <a:lnSpc>
                <a:spcPct val="90000"/>
              </a:lnSpc>
            </a:pPr>
            <a:r>
              <a:rPr lang="de-DE" sz="1800" smtClean="0"/>
              <a:t>   </a:t>
            </a:r>
            <a:r>
              <a:rPr lang="de-DE" sz="2000" smtClean="0"/>
              <a:t>Energiewende </a:t>
            </a:r>
            <a:r>
              <a:rPr lang="de-DE" sz="2400" i="1" smtClean="0"/>
              <a:t>≠</a:t>
            </a:r>
            <a:r>
              <a:rPr lang="de-DE" sz="2000" smtClean="0"/>
              <a:t> Energiewende: </a:t>
            </a:r>
            <a:br>
              <a:rPr lang="de-DE" sz="2000" smtClean="0"/>
            </a:br>
            <a:r>
              <a:rPr lang="de-DE" sz="2000" smtClean="0"/>
              <a:t>    Netzbetreiber stehen vor unterschiedlichen Herausforderungen:</a:t>
            </a:r>
          </a:p>
          <a:p>
            <a:pPr marL="0" indent="0" eaLnBrk="1" hangingPunct="1">
              <a:lnSpc>
                <a:spcPct val="90000"/>
              </a:lnSpc>
            </a:pPr>
            <a:r>
              <a:rPr lang="de-DE" sz="2000" smtClean="0"/>
              <a:t>  (Mittel- und große-)</a:t>
            </a:r>
            <a:r>
              <a:rPr lang="de-DE" sz="2000" b="1" u="sng" smtClean="0"/>
              <a:t>städtische Netzgebiete</a:t>
            </a:r>
            <a:r>
              <a:rPr lang="de-DE" sz="2000" smtClean="0"/>
              <a:t> sind geprägt von </a:t>
            </a:r>
            <a:r>
              <a:rPr lang="de-DE" sz="2000" b="1" smtClean="0"/>
              <a:t>hoher Lastdichte</a:t>
            </a:r>
            <a:r>
              <a:rPr lang="de-DE" sz="2000" smtClean="0"/>
              <a:t>, die in großen Ballungszentren noch steigen wird (Treiber: E-Mobilität; Klimatisierung; kombinierte Wärme-/Stromversorgung (KWK) und Speichertechnologien)</a:t>
            </a:r>
          </a:p>
          <a:p>
            <a:pPr marL="0" indent="0" eaLnBrk="1" hangingPunct="1">
              <a:lnSpc>
                <a:spcPct val="90000"/>
              </a:lnSpc>
            </a:pPr>
            <a:r>
              <a:rPr lang="de-DE" sz="2000" b="1" smtClean="0"/>
              <a:t>   </a:t>
            </a:r>
            <a:r>
              <a:rPr lang="de-DE" sz="2000" b="1" u="sng" smtClean="0"/>
              <a:t>Ländliche Gebiete</a:t>
            </a:r>
            <a:r>
              <a:rPr lang="de-DE" sz="2000" smtClean="0"/>
              <a:t> sind geprägt durch </a:t>
            </a:r>
            <a:r>
              <a:rPr lang="de-DE" sz="2000" b="1" smtClean="0"/>
              <a:t>geringe Abnahmelast </a:t>
            </a:r>
            <a:r>
              <a:rPr lang="de-DE" sz="2000" smtClean="0"/>
              <a:t>bei </a:t>
            </a:r>
            <a:r>
              <a:rPr lang="de-DE" sz="2000" b="1" smtClean="0"/>
              <a:t>gleichzeitig hoher Einspeisung</a:t>
            </a:r>
          </a:p>
          <a:p>
            <a:pPr marL="0" indent="0" eaLnBrk="1" hangingPunct="1">
              <a:lnSpc>
                <a:spcPct val="90000"/>
              </a:lnSpc>
            </a:pPr>
            <a:r>
              <a:rPr lang="de-DE" sz="2000" smtClean="0"/>
              <a:t>  netzdimensionierende Größe ist die Einspeiseleistung, </a:t>
            </a:r>
            <a:br>
              <a:rPr lang="de-DE" sz="2000" smtClean="0"/>
            </a:br>
            <a:r>
              <a:rPr lang="de-DE" sz="2000" smtClean="0"/>
              <a:t>    nicht mehr die Abnahmelast</a:t>
            </a:r>
          </a:p>
          <a:p>
            <a:pPr lvl="1" eaLnBrk="1" hangingPunct="1">
              <a:lnSpc>
                <a:spcPct val="90000"/>
              </a:lnSpc>
            </a:pPr>
            <a:endParaRPr lang="de-DE" sz="2000" smtClean="0"/>
          </a:p>
        </p:txBody>
      </p:sp>
      <p:sp>
        <p:nvSpPr>
          <p:cNvPr id="29699" name="Fußzeilenplatzhalter 3"/>
          <p:cNvSpPr>
            <a:spLocks noGrp="1"/>
          </p:cNvSpPr>
          <p:nvPr>
            <p:ph type="ftr" sz="quarter" idx="10"/>
          </p:nvPr>
        </p:nvSpPr>
        <p:spPr/>
        <p:txBody>
          <a:bodyPr/>
          <a:lstStyle/>
          <a:p>
            <a:pPr fontAlgn="base">
              <a:spcAft>
                <a:spcPct val="0"/>
              </a:spcAft>
              <a:defRPr/>
            </a:pPr>
            <a:r>
              <a:rPr lang="de-DE"/>
              <a:t>Achim Zerres © Bundesnetzagentur</a:t>
            </a:r>
          </a:p>
        </p:txBody>
      </p:sp>
      <p:sp>
        <p:nvSpPr>
          <p:cNvPr id="35844" name="Foliennummernplatzhalter 4"/>
          <p:cNvSpPr>
            <a:spLocks noGrp="1"/>
          </p:cNvSpPr>
          <p:nvPr>
            <p:ph type="sldNum" sz="quarter" idx="11"/>
          </p:nvPr>
        </p:nvSpPr>
        <p:spPr>
          <a:noFill/>
        </p:spPr>
        <p:txBody>
          <a:bodyPr/>
          <a:lstStyle/>
          <a:p>
            <a:pPr fontAlgn="base">
              <a:spcAft>
                <a:spcPct val="0"/>
              </a:spcAft>
            </a:pPr>
            <a:fld id="{E5A2E5DD-B8E2-46E5-82E0-0007C310DC33}" type="slidenum">
              <a:rPr lang="de-DE" smtClean="0"/>
              <a:pPr fontAlgn="base">
                <a:spcAft>
                  <a:spcPct val="0"/>
                </a:spcAft>
              </a:pPr>
              <a:t>6</a:t>
            </a:fld>
            <a:endParaRPr lang="de-DE" smtClean="0"/>
          </a:p>
        </p:txBody>
      </p:sp>
      <p:sp>
        <p:nvSpPr>
          <p:cNvPr id="35845" name="Datumsplatzhalter 5"/>
          <p:cNvSpPr>
            <a:spLocks noGrp="1"/>
          </p:cNvSpPr>
          <p:nvPr>
            <p:ph type="dt" sz="quarter" idx="12"/>
          </p:nvPr>
        </p:nvSpPr>
        <p:spPr>
          <a:noFill/>
          <a:ln>
            <a:miter lim="800000"/>
            <a:headEnd/>
            <a:tailEnd/>
          </a:ln>
        </p:spPr>
        <p:txBody>
          <a:bodyPr/>
          <a:lstStyle/>
          <a:p>
            <a:pPr fontAlgn="base">
              <a:spcAft>
                <a:spcPct val="0"/>
              </a:spcAft>
            </a:pPr>
            <a:fld id="{79F219AF-7B0A-4B02-AD07-79C165E941CF}" type="datetime1">
              <a:rPr lang="de-DE" smtClean="0"/>
              <a:pPr fontAlgn="base">
                <a:spcAft>
                  <a:spcPct val="0"/>
                </a:spcAft>
              </a:pPr>
              <a:t>14.05.2014</a:t>
            </a:fld>
            <a:endParaRPr lang="de-DE" smtClean="0"/>
          </a:p>
        </p:txBody>
      </p:sp>
      <p:cxnSp>
        <p:nvCxnSpPr>
          <p:cNvPr id="35846" name="Gerade Verbindung mit Pfeil 7"/>
          <p:cNvCxnSpPr>
            <a:cxnSpLocks noChangeShapeType="1"/>
          </p:cNvCxnSpPr>
          <p:nvPr/>
        </p:nvCxnSpPr>
        <p:spPr bwMode="auto">
          <a:xfrm>
            <a:off x="3708400" y="2133600"/>
            <a:ext cx="431800" cy="0"/>
          </a:xfrm>
          <a:prstGeom prst="straightConnector1">
            <a:avLst/>
          </a:prstGeom>
          <a:noFill/>
          <a:ln w="57150" algn="ctr">
            <a:solidFill>
              <a:schemeClr val="tx2"/>
            </a:solidFill>
            <a:round/>
            <a:headEnd/>
            <a:tailEnd type="arrow"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el 1"/>
          <p:cNvSpPr>
            <a:spLocks noGrp="1"/>
          </p:cNvSpPr>
          <p:nvPr>
            <p:ph type="title" idx="4294967295"/>
          </p:nvPr>
        </p:nvSpPr>
        <p:spPr/>
        <p:txBody>
          <a:bodyPr/>
          <a:lstStyle/>
          <a:p>
            <a:pPr eaLnBrk="1" hangingPunct="1"/>
            <a:r>
              <a:rPr lang="de-DE" smtClean="0"/>
              <a:t>Smart Energy</a:t>
            </a:r>
          </a:p>
        </p:txBody>
      </p:sp>
      <p:sp>
        <p:nvSpPr>
          <p:cNvPr id="36866" name="Textplatzhalter 2"/>
          <p:cNvSpPr>
            <a:spLocks noGrp="1"/>
          </p:cNvSpPr>
          <p:nvPr>
            <p:ph type="body" idx="4294967295"/>
          </p:nvPr>
        </p:nvSpPr>
        <p:spPr>
          <a:xfrm>
            <a:off x="250825" y="765175"/>
            <a:ext cx="8893175" cy="5616575"/>
          </a:xfrm>
        </p:spPr>
        <p:txBody>
          <a:bodyPr/>
          <a:lstStyle/>
          <a:p>
            <a:pPr marL="0" indent="0" eaLnBrk="1" hangingPunct="1">
              <a:buFont typeface="Wingdings" pitchFamily="2" charset="2"/>
              <a:buNone/>
            </a:pPr>
            <a:r>
              <a:rPr lang="de-DE" sz="2000" smtClean="0"/>
              <a:t>Wo findet der </a:t>
            </a:r>
            <a:r>
              <a:rPr lang="de-DE" sz="2000" b="1" smtClean="0"/>
              <a:t>Ausbau im Verteilnetz </a:t>
            </a:r>
            <a:r>
              <a:rPr lang="de-DE" sz="2000" smtClean="0"/>
              <a:t>statt?</a:t>
            </a:r>
          </a:p>
          <a:p>
            <a:pPr marL="0" indent="0" eaLnBrk="1" hangingPunct="1">
              <a:buFont typeface="Wingdings" pitchFamily="2" charset="2"/>
              <a:buNone/>
            </a:pPr>
            <a:endParaRPr lang="de-DE" sz="2000" smtClean="0"/>
          </a:p>
        </p:txBody>
      </p:sp>
      <p:sp>
        <p:nvSpPr>
          <p:cNvPr id="36867" name="Fußzeilenplatzhalter 3"/>
          <p:cNvSpPr txBox="1">
            <a:spLocks noGrp="1"/>
          </p:cNvSpPr>
          <p:nvPr/>
        </p:nvSpPr>
        <p:spPr bwMode="auto">
          <a:xfrm>
            <a:off x="684213" y="6465888"/>
            <a:ext cx="6518275" cy="263525"/>
          </a:xfrm>
          <a:prstGeom prst="rect">
            <a:avLst/>
          </a:prstGeom>
          <a:noFill/>
          <a:ln w="9525">
            <a:noFill/>
            <a:miter lim="800000"/>
            <a:headEnd/>
            <a:tailEnd/>
          </a:ln>
        </p:spPr>
        <p:txBody>
          <a:bodyPr/>
          <a:lstStyle/>
          <a:p>
            <a:r>
              <a:rPr lang="de-DE" sz="1000">
                <a:latin typeface="Verdana" pitchFamily="34" charset="0"/>
              </a:rPr>
              <a:t>Achim Zerres © Bundesnetzagentur</a:t>
            </a:r>
          </a:p>
        </p:txBody>
      </p:sp>
      <p:sp>
        <p:nvSpPr>
          <p:cNvPr id="36868" name="Foliennummernplatzhalter 4"/>
          <p:cNvSpPr txBox="1">
            <a:spLocks noGrp="1"/>
          </p:cNvSpPr>
          <p:nvPr/>
        </p:nvSpPr>
        <p:spPr bwMode="auto">
          <a:xfrm>
            <a:off x="8285163" y="6453188"/>
            <a:ext cx="598487" cy="263525"/>
          </a:xfrm>
          <a:prstGeom prst="rect">
            <a:avLst/>
          </a:prstGeom>
          <a:noFill/>
          <a:ln w="9525">
            <a:noFill/>
            <a:miter lim="800000"/>
            <a:headEnd/>
            <a:tailEnd/>
          </a:ln>
        </p:spPr>
        <p:txBody>
          <a:bodyPr/>
          <a:lstStyle/>
          <a:p>
            <a:pPr algn="r"/>
            <a:fld id="{C4449ABD-A2B7-470F-8F49-81AAB5DA3D98}" type="slidenum">
              <a:rPr lang="de-DE" sz="1400">
                <a:latin typeface="Verdana" pitchFamily="34" charset="0"/>
              </a:rPr>
              <a:pPr algn="r"/>
              <a:t>7</a:t>
            </a:fld>
            <a:endParaRPr lang="de-DE" sz="1400">
              <a:latin typeface="Verdana" pitchFamily="34" charset="0"/>
            </a:endParaRPr>
          </a:p>
        </p:txBody>
      </p:sp>
      <p:sp>
        <p:nvSpPr>
          <p:cNvPr id="36869" name="Datumsplatzhalter 5"/>
          <p:cNvSpPr txBox="1">
            <a:spLocks noGrp="1"/>
          </p:cNvSpPr>
          <p:nvPr/>
        </p:nvSpPr>
        <p:spPr bwMode="auto">
          <a:xfrm>
            <a:off x="7202488" y="6473825"/>
            <a:ext cx="1082675" cy="238125"/>
          </a:xfrm>
          <a:prstGeom prst="rect">
            <a:avLst/>
          </a:prstGeom>
          <a:noFill/>
          <a:ln w="9525">
            <a:noFill/>
            <a:miter lim="800000"/>
            <a:headEnd/>
            <a:tailEnd/>
          </a:ln>
        </p:spPr>
        <p:txBody>
          <a:bodyPr/>
          <a:lstStyle/>
          <a:p>
            <a:pPr algn="r">
              <a:spcBef>
                <a:spcPct val="20000"/>
              </a:spcBef>
              <a:buClr>
                <a:srgbClr val="BBC6D6"/>
              </a:buClr>
              <a:buSzPct val="80000"/>
              <a:buFont typeface="Wingdings" pitchFamily="2" charset="2"/>
              <a:buNone/>
            </a:pPr>
            <a:fld id="{B4164C27-040E-476A-AF7C-A7223F505718}" type="datetime1">
              <a:rPr lang="de-DE" sz="1000">
                <a:latin typeface="Verdana" pitchFamily="34" charset="0"/>
              </a:rPr>
              <a:pPr algn="r">
                <a:spcBef>
                  <a:spcPct val="20000"/>
                </a:spcBef>
                <a:buClr>
                  <a:srgbClr val="BBC6D6"/>
                </a:buClr>
                <a:buSzPct val="80000"/>
                <a:buFont typeface="Wingdings" pitchFamily="2" charset="2"/>
                <a:buNone/>
              </a:pPr>
              <a:t>14.05.2014</a:t>
            </a:fld>
            <a:endParaRPr lang="de-DE" sz="1000">
              <a:latin typeface="Verdana" pitchFamily="34" charset="0"/>
            </a:endParaRPr>
          </a:p>
        </p:txBody>
      </p:sp>
      <p:sp>
        <p:nvSpPr>
          <p:cNvPr id="36870" name="Textfeld 7"/>
          <p:cNvSpPr txBox="1">
            <a:spLocks noChangeArrowheads="1"/>
          </p:cNvSpPr>
          <p:nvPr/>
        </p:nvSpPr>
        <p:spPr bwMode="auto">
          <a:xfrm>
            <a:off x="6156325" y="5229225"/>
            <a:ext cx="2233613" cy="1219200"/>
          </a:xfrm>
          <a:prstGeom prst="rect">
            <a:avLst/>
          </a:prstGeom>
          <a:noFill/>
          <a:ln w="9525">
            <a:noFill/>
            <a:miter lim="800000"/>
            <a:headEnd/>
            <a:tailEnd/>
          </a:ln>
        </p:spPr>
        <p:txBody>
          <a:bodyPr>
            <a:spAutoFit/>
          </a:bodyPr>
          <a:lstStyle/>
          <a:p>
            <a:pPr algn="r"/>
            <a:r>
              <a:rPr lang="de-DE" sz="1000">
                <a:latin typeface="Verdana" pitchFamily="34" charset="0"/>
              </a:rPr>
              <a:t>Quelle:</a:t>
            </a:r>
            <a:br>
              <a:rPr lang="de-DE" sz="1000">
                <a:latin typeface="Verdana" pitchFamily="34" charset="0"/>
              </a:rPr>
            </a:br>
            <a:r>
              <a:rPr lang="de-DE" sz="1000">
                <a:latin typeface="Verdana" pitchFamily="34" charset="0"/>
              </a:rPr>
              <a:t>Westnetz GmbH, Sept. 2013</a:t>
            </a:r>
          </a:p>
          <a:p>
            <a:pPr algn="r"/>
            <a:r>
              <a:rPr lang="de-DE" sz="1000">
                <a:latin typeface="Verdana" pitchFamily="34" charset="0"/>
              </a:rPr>
              <a:t>Folie von Prof. Moser, IAEW,</a:t>
            </a:r>
          </a:p>
          <a:p>
            <a:pPr algn="r"/>
            <a:r>
              <a:rPr lang="de-DE" sz="1000">
                <a:latin typeface="Verdana" pitchFamily="34" charset="0"/>
              </a:rPr>
              <a:t>Auftaktveranstaltung</a:t>
            </a:r>
          </a:p>
          <a:p>
            <a:pPr algn="r"/>
            <a:r>
              <a:rPr lang="de-DE" sz="1000">
                <a:latin typeface="Verdana" pitchFamily="34" charset="0"/>
              </a:rPr>
              <a:t> Evaluierungsbericht  25.11.13</a:t>
            </a:r>
          </a:p>
          <a:p>
            <a:pPr algn="r"/>
            <a:endParaRPr lang="de-DE" sz="1200">
              <a:latin typeface="Verdana" pitchFamily="34" charset="0"/>
            </a:endParaRPr>
          </a:p>
          <a:p>
            <a:pPr algn="r"/>
            <a:endParaRPr lang="de-DE" sz="1200">
              <a:latin typeface="Verdana" pitchFamily="34" charset="0"/>
            </a:endParaRPr>
          </a:p>
        </p:txBody>
      </p:sp>
      <p:pic>
        <p:nvPicPr>
          <p:cNvPr id="36871" name="Picture 3"/>
          <p:cNvPicPr>
            <a:picLocks noChangeAspect="1" noChangeArrowheads="1"/>
          </p:cNvPicPr>
          <p:nvPr/>
        </p:nvPicPr>
        <p:blipFill>
          <a:blip r:embed="rId3"/>
          <a:srcRect l="52124" t="24384" r="7738" b="3487"/>
          <a:stretch>
            <a:fillRect/>
          </a:stretch>
        </p:blipFill>
        <p:spPr bwMode="auto">
          <a:xfrm>
            <a:off x="179388" y="1146175"/>
            <a:ext cx="5584825" cy="5711825"/>
          </a:xfrm>
          <a:prstGeom prst="rect">
            <a:avLst/>
          </a:prstGeom>
          <a:noFill/>
          <a:ln w="9525">
            <a:noFill/>
            <a:miter lim="800000"/>
            <a:headEnd/>
            <a:tailEnd/>
          </a:ln>
        </p:spPr>
      </p:pic>
      <p:sp>
        <p:nvSpPr>
          <p:cNvPr id="36872" name="Textfeld 9"/>
          <p:cNvSpPr txBox="1">
            <a:spLocks noChangeArrowheads="1"/>
          </p:cNvSpPr>
          <p:nvPr/>
        </p:nvSpPr>
        <p:spPr bwMode="auto">
          <a:xfrm>
            <a:off x="5807075" y="2708275"/>
            <a:ext cx="3157538" cy="915988"/>
          </a:xfrm>
          <a:prstGeom prst="rect">
            <a:avLst/>
          </a:prstGeom>
          <a:noFill/>
          <a:ln w="9525">
            <a:noFill/>
            <a:miter lim="800000"/>
            <a:headEnd/>
            <a:tailEnd/>
          </a:ln>
        </p:spPr>
        <p:txBody>
          <a:bodyPr>
            <a:spAutoFit/>
          </a:bodyPr>
          <a:lstStyle/>
          <a:p>
            <a:pPr algn="ctr"/>
            <a:r>
              <a:rPr lang="de-DE">
                <a:solidFill>
                  <a:srgbClr val="FF0000"/>
                </a:solidFill>
                <a:latin typeface="Verdana" pitchFamily="34" charset="0"/>
                <a:sym typeface="Wingdings" pitchFamily="2" charset="2"/>
              </a:rPr>
              <a:t>ca. 80% der </a:t>
            </a:r>
            <a:br>
              <a:rPr lang="de-DE">
                <a:solidFill>
                  <a:srgbClr val="FF0000"/>
                </a:solidFill>
                <a:latin typeface="Verdana" pitchFamily="34" charset="0"/>
                <a:sym typeface="Wingdings" pitchFamily="2" charset="2"/>
              </a:rPr>
            </a:br>
            <a:r>
              <a:rPr lang="de-DE">
                <a:solidFill>
                  <a:srgbClr val="FF0000"/>
                </a:solidFill>
                <a:latin typeface="Verdana" pitchFamily="34" charset="0"/>
                <a:sym typeface="Wingdings" pitchFamily="2" charset="2"/>
              </a:rPr>
              <a:t>EE-Erzeugung bei </a:t>
            </a:r>
            <a:br>
              <a:rPr lang="de-DE">
                <a:solidFill>
                  <a:srgbClr val="FF0000"/>
                </a:solidFill>
                <a:latin typeface="Verdana" pitchFamily="34" charset="0"/>
                <a:sym typeface="Wingdings" pitchFamily="2" charset="2"/>
              </a:rPr>
            </a:br>
            <a:r>
              <a:rPr lang="de-DE">
                <a:solidFill>
                  <a:srgbClr val="FF0000"/>
                </a:solidFill>
                <a:latin typeface="Verdana" pitchFamily="34" charset="0"/>
                <a:sym typeface="Wingdings" pitchFamily="2" charset="2"/>
              </a:rPr>
              <a:t>20 Verteilnetzbetreibern</a:t>
            </a:r>
            <a:endParaRPr lang="de-DE">
              <a:solidFill>
                <a:srgbClr val="FF0000"/>
              </a:solidFill>
              <a:latin typeface="Verdan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0" name="Titel 1"/>
          <p:cNvSpPr>
            <a:spLocks noGrp="1"/>
          </p:cNvSpPr>
          <p:nvPr>
            <p:ph type="title" idx="4294967295"/>
          </p:nvPr>
        </p:nvSpPr>
        <p:spPr/>
        <p:txBody>
          <a:bodyPr/>
          <a:lstStyle/>
          <a:p>
            <a:pPr eaLnBrk="1" hangingPunct="1"/>
            <a:r>
              <a:rPr lang="de-DE" smtClean="0"/>
              <a:t>Smart Energy</a:t>
            </a:r>
          </a:p>
        </p:txBody>
      </p:sp>
      <p:sp>
        <p:nvSpPr>
          <p:cNvPr id="64521" name="Textplatzhalter 2"/>
          <p:cNvSpPr>
            <a:spLocks noGrp="1"/>
          </p:cNvSpPr>
          <p:nvPr>
            <p:ph type="body" idx="4294967295"/>
          </p:nvPr>
        </p:nvSpPr>
        <p:spPr>
          <a:xfrm>
            <a:off x="395288" y="765175"/>
            <a:ext cx="8389937" cy="5616575"/>
          </a:xfrm>
        </p:spPr>
        <p:txBody>
          <a:bodyPr/>
          <a:lstStyle/>
          <a:p>
            <a:pPr marL="0" indent="0" eaLnBrk="1" hangingPunct="1">
              <a:buFont typeface="Wingdings" pitchFamily="2" charset="2"/>
              <a:buNone/>
            </a:pPr>
            <a:r>
              <a:rPr lang="de-DE" sz="2000" smtClean="0"/>
              <a:t>Warum findet der </a:t>
            </a:r>
            <a:r>
              <a:rPr lang="de-DE" sz="2000" b="1" smtClean="0"/>
              <a:t>Ausbau im Verteilnetz </a:t>
            </a:r>
            <a:r>
              <a:rPr lang="de-DE" sz="2000" smtClean="0"/>
              <a:t>statt?</a:t>
            </a:r>
          </a:p>
          <a:p>
            <a:pPr marL="0" indent="0" eaLnBrk="1" hangingPunct="1">
              <a:buFont typeface="Wingdings" pitchFamily="2" charset="2"/>
              <a:buNone/>
            </a:pPr>
            <a:endParaRPr lang="de-DE" sz="2000" smtClean="0"/>
          </a:p>
        </p:txBody>
      </p:sp>
      <p:sp>
        <p:nvSpPr>
          <p:cNvPr id="64522" name="Fußzeilenplatzhalter 3"/>
          <p:cNvSpPr txBox="1">
            <a:spLocks noGrp="1"/>
          </p:cNvSpPr>
          <p:nvPr/>
        </p:nvSpPr>
        <p:spPr bwMode="auto">
          <a:xfrm>
            <a:off x="684213" y="6465888"/>
            <a:ext cx="6518275" cy="263525"/>
          </a:xfrm>
          <a:prstGeom prst="rect">
            <a:avLst/>
          </a:prstGeom>
          <a:noFill/>
          <a:ln w="9525">
            <a:noFill/>
            <a:miter lim="800000"/>
            <a:headEnd/>
            <a:tailEnd/>
          </a:ln>
        </p:spPr>
        <p:txBody>
          <a:bodyPr/>
          <a:lstStyle/>
          <a:p>
            <a:r>
              <a:rPr lang="de-DE" sz="1000">
                <a:latin typeface="Verdana" pitchFamily="34" charset="0"/>
              </a:rPr>
              <a:t>Achim Zerres © Bundesnetzagentur</a:t>
            </a:r>
          </a:p>
        </p:txBody>
      </p:sp>
      <p:sp>
        <p:nvSpPr>
          <p:cNvPr id="64523" name="Foliennummernplatzhalter 4"/>
          <p:cNvSpPr txBox="1">
            <a:spLocks noGrp="1"/>
          </p:cNvSpPr>
          <p:nvPr/>
        </p:nvSpPr>
        <p:spPr bwMode="auto">
          <a:xfrm>
            <a:off x="8285163" y="6453188"/>
            <a:ext cx="598487" cy="263525"/>
          </a:xfrm>
          <a:prstGeom prst="rect">
            <a:avLst/>
          </a:prstGeom>
          <a:noFill/>
          <a:ln w="9525">
            <a:noFill/>
            <a:miter lim="800000"/>
            <a:headEnd/>
            <a:tailEnd/>
          </a:ln>
        </p:spPr>
        <p:txBody>
          <a:bodyPr/>
          <a:lstStyle/>
          <a:p>
            <a:pPr algn="r"/>
            <a:fld id="{1316F8BD-38EC-4C0B-9CCC-932C6DF54A11}" type="slidenum">
              <a:rPr lang="de-DE" sz="1400">
                <a:latin typeface="Verdana" pitchFamily="34" charset="0"/>
              </a:rPr>
              <a:pPr algn="r"/>
              <a:t>8</a:t>
            </a:fld>
            <a:endParaRPr lang="de-DE" sz="1400">
              <a:latin typeface="Verdana" pitchFamily="34" charset="0"/>
            </a:endParaRPr>
          </a:p>
        </p:txBody>
      </p:sp>
      <p:sp>
        <p:nvSpPr>
          <p:cNvPr id="64524" name="Datumsplatzhalter 5"/>
          <p:cNvSpPr txBox="1">
            <a:spLocks noGrp="1"/>
          </p:cNvSpPr>
          <p:nvPr/>
        </p:nvSpPr>
        <p:spPr bwMode="auto">
          <a:xfrm>
            <a:off x="7202488" y="6473825"/>
            <a:ext cx="1082675" cy="238125"/>
          </a:xfrm>
          <a:prstGeom prst="rect">
            <a:avLst/>
          </a:prstGeom>
          <a:noFill/>
          <a:ln w="9525">
            <a:noFill/>
            <a:miter lim="800000"/>
            <a:headEnd/>
            <a:tailEnd/>
          </a:ln>
        </p:spPr>
        <p:txBody>
          <a:bodyPr/>
          <a:lstStyle/>
          <a:p>
            <a:pPr algn="r">
              <a:spcBef>
                <a:spcPct val="20000"/>
              </a:spcBef>
              <a:buClr>
                <a:srgbClr val="BBC6D6"/>
              </a:buClr>
              <a:buSzPct val="80000"/>
              <a:buFont typeface="Wingdings" pitchFamily="2" charset="2"/>
              <a:buNone/>
            </a:pPr>
            <a:fld id="{BBE54A23-32C8-4D6A-954D-65D2C8CF7E5A}" type="datetime1">
              <a:rPr lang="de-DE" sz="1000">
                <a:latin typeface="Verdana" pitchFamily="34" charset="0"/>
              </a:rPr>
              <a:pPr algn="r">
                <a:spcBef>
                  <a:spcPct val="20000"/>
                </a:spcBef>
                <a:buClr>
                  <a:srgbClr val="BBC6D6"/>
                </a:buClr>
                <a:buSzPct val="80000"/>
                <a:buFont typeface="Wingdings" pitchFamily="2" charset="2"/>
                <a:buNone/>
              </a:pPr>
              <a:t>14.05.2014</a:t>
            </a:fld>
            <a:endParaRPr lang="de-DE" sz="1000">
              <a:latin typeface="Verdana" pitchFamily="34" charset="0"/>
            </a:endParaRPr>
          </a:p>
        </p:txBody>
      </p:sp>
      <p:graphicFrame>
        <p:nvGraphicFramePr>
          <p:cNvPr id="64519" name="Diagramm 8"/>
          <p:cNvGraphicFramePr>
            <a:graphicFrameLocks/>
          </p:cNvGraphicFramePr>
          <p:nvPr/>
        </p:nvGraphicFramePr>
        <p:xfrm>
          <a:off x="0" y="1268413"/>
          <a:ext cx="9144000" cy="4535487"/>
        </p:xfrm>
        <a:graphic>
          <a:graphicData uri="http://schemas.openxmlformats.org/presentationml/2006/ole">
            <mc:AlternateContent xmlns:mc="http://schemas.openxmlformats.org/markup-compatibility/2006">
              <mc:Choice xmlns:v="urn:schemas-microsoft-com:vml" Requires="v">
                <p:oleObj spid="_x0000_s64521" r:id="rId4" imgW="7663336" imgH="3938357" progId="Excel.Chart.8">
                  <p:embed/>
                </p:oleObj>
              </mc:Choice>
              <mc:Fallback>
                <p:oleObj r:id="rId4" imgW="7663336" imgH="3938357" progId="Excel.Chart.8">
                  <p:embed/>
                  <p:pic>
                    <p:nvPicPr>
                      <p:cNvPr id="0" name="Diagramm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68413"/>
                        <a:ext cx="9144000" cy="453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25" name="Textfeld 9"/>
          <p:cNvSpPr txBox="1">
            <a:spLocks noChangeArrowheads="1"/>
          </p:cNvSpPr>
          <p:nvPr/>
        </p:nvSpPr>
        <p:spPr bwMode="auto">
          <a:xfrm>
            <a:off x="6638925" y="5176838"/>
            <a:ext cx="2289175" cy="862012"/>
          </a:xfrm>
          <a:prstGeom prst="rect">
            <a:avLst/>
          </a:prstGeom>
          <a:noFill/>
          <a:ln w="9525">
            <a:noFill/>
            <a:miter lim="800000"/>
            <a:headEnd/>
            <a:tailEnd/>
          </a:ln>
        </p:spPr>
        <p:txBody>
          <a:bodyPr>
            <a:spAutoFit/>
          </a:bodyPr>
          <a:lstStyle/>
          <a:p>
            <a:pPr algn="r"/>
            <a:r>
              <a:rPr lang="de-DE" sz="1000">
                <a:latin typeface="Verdana" pitchFamily="34" charset="0"/>
              </a:rPr>
              <a:t>Quelle:</a:t>
            </a:r>
            <a:br>
              <a:rPr lang="de-DE" sz="1000">
                <a:latin typeface="Verdana" pitchFamily="34" charset="0"/>
              </a:rPr>
            </a:br>
            <a:r>
              <a:rPr lang="de-DE" sz="1000">
                <a:latin typeface="Verdana" pitchFamily="34" charset="0"/>
              </a:rPr>
              <a:t>EEG-Anlagenregister Juni 2013</a:t>
            </a:r>
          </a:p>
          <a:p>
            <a:pPr algn="r"/>
            <a:r>
              <a:rPr lang="de-DE" sz="1000">
                <a:latin typeface="Verdana" pitchFamily="34" charset="0"/>
              </a:rPr>
              <a:t>Folie von Prof. Moser, IAEW, Auftaktveranstaltung </a:t>
            </a:r>
          </a:p>
          <a:p>
            <a:pPr algn="r"/>
            <a:r>
              <a:rPr lang="de-DE" sz="1000">
                <a:latin typeface="Verdana" pitchFamily="34" charset="0"/>
              </a:rPr>
              <a:t>Evaluierungsbericht  25.11.13</a:t>
            </a:r>
          </a:p>
        </p:txBody>
      </p:sp>
      <p:sp>
        <p:nvSpPr>
          <p:cNvPr id="11" name="Textfeld 10"/>
          <p:cNvSpPr txBox="1"/>
          <p:nvPr/>
        </p:nvSpPr>
        <p:spPr>
          <a:xfrm>
            <a:off x="661988" y="2403475"/>
            <a:ext cx="442912" cy="277813"/>
          </a:xfrm>
          <a:prstGeom prst="rect">
            <a:avLst/>
          </a:prstGeom>
          <a:ln>
            <a:noFill/>
          </a:ln>
        </p:spPr>
        <p:style>
          <a:lnRef idx="2">
            <a:schemeClr val="accent3"/>
          </a:lnRef>
          <a:fillRef idx="1">
            <a:schemeClr val="lt1"/>
          </a:fillRef>
          <a:effectRef idx="0">
            <a:schemeClr val="accent3"/>
          </a:effectRef>
          <a:fontRef idx="minor">
            <a:schemeClr val="dk1"/>
          </a:fontRef>
        </p:style>
        <p:txBody>
          <a:bodyPr rIns="0">
            <a:spAutoFit/>
          </a:bodyPr>
          <a:lstStyle/>
          <a:p>
            <a:pPr algn="r" fontAlgn="auto">
              <a:spcBef>
                <a:spcPts val="0"/>
              </a:spcBef>
              <a:spcAft>
                <a:spcPts val="0"/>
              </a:spcAft>
              <a:defRPr/>
            </a:pPr>
            <a:r>
              <a:rPr lang="de-DE" sz="1200" b="1" dirty="0"/>
              <a:t>GW</a:t>
            </a:r>
          </a:p>
        </p:txBody>
      </p:sp>
      <p:sp>
        <p:nvSpPr>
          <p:cNvPr id="64527" name="Textfeld 11"/>
          <p:cNvSpPr txBox="1">
            <a:spLocks noChangeArrowheads="1"/>
          </p:cNvSpPr>
          <p:nvPr/>
        </p:nvSpPr>
        <p:spPr bwMode="auto">
          <a:xfrm>
            <a:off x="2051050" y="1695450"/>
            <a:ext cx="4230688" cy="708025"/>
          </a:xfrm>
          <a:prstGeom prst="rect">
            <a:avLst/>
          </a:prstGeom>
          <a:solidFill>
            <a:schemeClr val="bg1"/>
          </a:solidFill>
          <a:ln w="9525">
            <a:noFill/>
            <a:miter lim="800000"/>
            <a:headEnd/>
            <a:tailEnd/>
          </a:ln>
        </p:spPr>
        <p:txBody>
          <a:bodyPr>
            <a:spAutoFit/>
          </a:bodyPr>
          <a:lstStyle/>
          <a:p>
            <a:r>
              <a:rPr lang="de-DE" sz="2000">
                <a:latin typeface="Verdana" pitchFamily="34" charset="0"/>
              </a:rPr>
              <a:t>Installierte Erzeugungskapazität</a:t>
            </a:r>
          </a:p>
        </p:txBody>
      </p:sp>
      <p:grpSp>
        <p:nvGrpSpPr>
          <p:cNvPr id="64528" name="Gruppieren 12"/>
          <p:cNvGrpSpPr>
            <a:grpSpLocks/>
          </p:cNvGrpSpPr>
          <p:nvPr/>
        </p:nvGrpSpPr>
        <p:grpSpPr bwMode="auto">
          <a:xfrm>
            <a:off x="1979613" y="5300663"/>
            <a:ext cx="3168650" cy="842962"/>
            <a:chOff x="2110281" y="5414736"/>
            <a:chExt cx="2772308" cy="1051042"/>
          </a:xfrm>
        </p:grpSpPr>
        <p:sp>
          <p:nvSpPr>
            <p:cNvPr id="15" name="Geschweifte Klammer links 14"/>
            <p:cNvSpPr>
              <a:spLocks/>
            </p:cNvSpPr>
            <p:nvPr/>
          </p:nvSpPr>
          <p:spPr bwMode="auto">
            <a:xfrm rot="-5400000">
              <a:off x="3234081" y="4457608"/>
              <a:ext cx="534428" cy="2448686"/>
            </a:xfrm>
            <a:prstGeom prst="leftBrace">
              <a:avLst>
                <a:gd name="adj1" fmla="val 8333"/>
                <a:gd name="adj2" fmla="val 50000"/>
              </a:avLst>
            </a:prstGeom>
            <a:noFill/>
            <a:ln w="15875" algn="ctr">
              <a:solidFill>
                <a:srgbClr val="FF0000"/>
              </a:solidFill>
              <a:round/>
              <a:headEnd/>
              <a:tailEnd/>
            </a:ln>
          </p:spPr>
          <p:txBody>
            <a:bodyPr vert="eaVert" anchor="ctr"/>
            <a:lstStyle/>
            <a:p>
              <a:pPr algn="ctr" fontAlgn="auto">
                <a:spcBef>
                  <a:spcPts val="0"/>
                </a:spcBef>
                <a:spcAft>
                  <a:spcPts val="0"/>
                </a:spcAft>
                <a:defRPr/>
              </a:pPr>
              <a:endParaRPr lang="de-DE">
                <a:latin typeface="+mn-lt"/>
              </a:endParaRPr>
            </a:p>
          </p:txBody>
        </p:sp>
        <p:sp>
          <p:nvSpPr>
            <p:cNvPr id="64530" name="Textfeld 15"/>
            <p:cNvSpPr txBox="1">
              <a:spLocks noChangeArrowheads="1"/>
            </p:cNvSpPr>
            <p:nvPr/>
          </p:nvSpPr>
          <p:spPr bwMode="auto">
            <a:xfrm>
              <a:off x="2110281" y="5970937"/>
              <a:ext cx="2772308" cy="494841"/>
            </a:xfrm>
            <a:prstGeom prst="rect">
              <a:avLst/>
            </a:prstGeom>
            <a:noFill/>
            <a:ln w="9525">
              <a:noFill/>
              <a:miter lim="800000"/>
              <a:headEnd/>
              <a:tailEnd/>
            </a:ln>
          </p:spPr>
          <p:txBody>
            <a:bodyPr>
              <a:spAutoFit/>
            </a:bodyPr>
            <a:lstStyle/>
            <a:p>
              <a:pPr algn="ctr"/>
              <a:r>
                <a:rPr lang="de-DE" sz="2000">
                  <a:solidFill>
                    <a:srgbClr val="FF0000"/>
                  </a:solidFill>
                  <a:latin typeface="Verdana" pitchFamily="34" charset="0"/>
                </a:rPr>
                <a:t>Verteilnetze</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el 1"/>
          <p:cNvSpPr>
            <a:spLocks noGrp="1"/>
          </p:cNvSpPr>
          <p:nvPr>
            <p:ph type="title"/>
          </p:nvPr>
        </p:nvSpPr>
        <p:spPr/>
        <p:txBody>
          <a:bodyPr/>
          <a:lstStyle/>
          <a:p>
            <a:pPr eaLnBrk="1" hangingPunct="1"/>
            <a:r>
              <a:rPr lang="de-DE" smtClean="0"/>
              <a:t>Smart Energy</a:t>
            </a:r>
          </a:p>
        </p:txBody>
      </p:sp>
      <p:sp>
        <p:nvSpPr>
          <p:cNvPr id="66562" name="Textplatzhalter 2"/>
          <p:cNvSpPr>
            <a:spLocks noGrp="1"/>
          </p:cNvSpPr>
          <p:nvPr>
            <p:ph type="body" idx="1"/>
          </p:nvPr>
        </p:nvSpPr>
        <p:spPr>
          <a:xfrm>
            <a:off x="684213" y="1090613"/>
            <a:ext cx="8101012" cy="5291137"/>
          </a:xfrm>
        </p:spPr>
        <p:txBody>
          <a:bodyPr/>
          <a:lstStyle/>
          <a:p>
            <a:pPr marL="0" indent="0" eaLnBrk="1" hangingPunct="1">
              <a:buFont typeface="Wingdings" pitchFamily="2" charset="2"/>
              <a:buNone/>
            </a:pPr>
            <a:r>
              <a:rPr lang="de-DE" sz="2000" smtClean="0"/>
              <a:t>Wie findet der </a:t>
            </a:r>
            <a:r>
              <a:rPr lang="de-DE" sz="2000" b="1" smtClean="0"/>
              <a:t>Ausbau im Verteilnetz </a:t>
            </a:r>
            <a:r>
              <a:rPr lang="de-DE" sz="2000" smtClean="0"/>
              <a:t>statt?</a:t>
            </a:r>
          </a:p>
          <a:p>
            <a:pPr marL="0" indent="0" eaLnBrk="1" hangingPunct="1">
              <a:buFont typeface="Wingdings" pitchFamily="2" charset="2"/>
              <a:buNone/>
            </a:pPr>
            <a:endParaRPr lang="de-DE" sz="2000" smtClean="0"/>
          </a:p>
          <a:p>
            <a:pPr marL="0" indent="0" eaLnBrk="1" hangingPunct="1"/>
            <a:r>
              <a:rPr lang="de-DE" sz="2000" smtClean="0"/>
              <a:t>  Konventioneller Netzausbau, </a:t>
            </a:r>
          </a:p>
          <a:p>
            <a:pPr marL="0" indent="0" eaLnBrk="1" hangingPunct="1"/>
            <a:r>
              <a:rPr lang="de-DE" sz="2000" smtClean="0"/>
              <a:t>  Nutzung intelligenter Betriebsmittel (rONT und andere)</a:t>
            </a:r>
          </a:p>
          <a:p>
            <a:pPr marL="0" indent="0" eaLnBrk="1" hangingPunct="1"/>
            <a:r>
              <a:rPr lang="de-DE" sz="2000" smtClean="0"/>
              <a:t>  Verfeinerung technischer Vorgaben </a:t>
            </a:r>
          </a:p>
          <a:p>
            <a:pPr marL="0" indent="0" eaLnBrk="1" hangingPunct="1">
              <a:buFont typeface="Wingdings" pitchFamily="2" charset="2"/>
              <a:buNone/>
            </a:pPr>
            <a:r>
              <a:rPr lang="de-DE" sz="2000" smtClean="0"/>
              <a:t>    </a:t>
            </a:r>
            <a:r>
              <a:rPr lang="de-DE" sz="1600" smtClean="0"/>
              <a:t>(z.B. Ausnutzung möglicher Blindleistungsvorgaben für Einspeiser)</a:t>
            </a:r>
          </a:p>
          <a:p>
            <a:pPr marL="0" indent="0" eaLnBrk="1" hangingPunct="1"/>
            <a:r>
              <a:rPr lang="de-DE" sz="2000" smtClean="0"/>
              <a:t>  Einsatz intelligenter Netzführungskonzepte</a:t>
            </a:r>
          </a:p>
          <a:p>
            <a:pPr marL="0" indent="0" eaLnBrk="1" hangingPunct="1">
              <a:buFont typeface="Wingdings" pitchFamily="2" charset="2"/>
              <a:buNone/>
            </a:pPr>
            <a:r>
              <a:rPr lang="de-DE" sz="2000" smtClean="0"/>
              <a:t> </a:t>
            </a:r>
          </a:p>
          <a:p>
            <a:pPr marL="0" indent="0" eaLnBrk="1" hangingPunct="1">
              <a:buFont typeface="Wingdings" pitchFamily="2" charset="2"/>
              <a:buNone/>
            </a:pPr>
            <a:r>
              <a:rPr lang="de-DE" sz="2000" smtClean="0"/>
              <a:t>	jeder Netzbetreiber muss selbst entscheiden, auf </a:t>
            </a:r>
          </a:p>
          <a:p>
            <a:pPr marL="0" indent="0" eaLnBrk="1" hangingPunct="1">
              <a:buFont typeface="Wingdings" pitchFamily="2" charset="2"/>
              <a:buNone/>
            </a:pPr>
            <a:r>
              <a:rPr lang="de-DE" sz="2000" smtClean="0"/>
              <a:t>	welche Weise er seine Netzkapazitäten bereithält, </a:t>
            </a:r>
          </a:p>
          <a:p>
            <a:pPr marL="0" indent="0" eaLnBrk="1" hangingPunct="1">
              <a:buFont typeface="Wingdings" pitchFamily="2" charset="2"/>
              <a:buNone/>
            </a:pPr>
            <a:r>
              <a:rPr lang="de-DE" sz="2000" smtClean="0"/>
              <a:t>	instand hält und ausbaut, um in seinem Netz</a:t>
            </a:r>
            <a:br>
              <a:rPr lang="de-DE" sz="2000" smtClean="0"/>
            </a:br>
            <a:r>
              <a:rPr lang="de-DE" sz="2000" smtClean="0"/>
              <a:t>  	entsprechende Strommengen transportieren zu</a:t>
            </a:r>
          </a:p>
          <a:p>
            <a:pPr marL="0" indent="0" eaLnBrk="1" hangingPunct="1">
              <a:buFont typeface="Wingdings" pitchFamily="2" charset="2"/>
              <a:buNone/>
            </a:pPr>
            <a:r>
              <a:rPr lang="de-DE" sz="2000" smtClean="0"/>
              <a:t>	können</a:t>
            </a:r>
          </a:p>
        </p:txBody>
      </p:sp>
      <p:sp>
        <p:nvSpPr>
          <p:cNvPr id="30723" name="Fußzeilenplatzhalter 3"/>
          <p:cNvSpPr>
            <a:spLocks noGrp="1"/>
          </p:cNvSpPr>
          <p:nvPr>
            <p:ph type="ftr" sz="quarter" idx="10"/>
          </p:nvPr>
        </p:nvSpPr>
        <p:spPr/>
        <p:txBody>
          <a:bodyPr/>
          <a:lstStyle/>
          <a:p>
            <a:pPr fontAlgn="base">
              <a:spcAft>
                <a:spcPct val="0"/>
              </a:spcAft>
              <a:defRPr/>
            </a:pPr>
            <a:r>
              <a:rPr lang="de-DE"/>
              <a:t>Achim Zerres © Bundesnetzagentur</a:t>
            </a:r>
          </a:p>
        </p:txBody>
      </p:sp>
      <p:sp>
        <p:nvSpPr>
          <p:cNvPr id="66564" name="Foliennummernplatzhalter 4"/>
          <p:cNvSpPr>
            <a:spLocks noGrp="1"/>
          </p:cNvSpPr>
          <p:nvPr>
            <p:ph type="sldNum" sz="quarter" idx="11"/>
          </p:nvPr>
        </p:nvSpPr>
        <p:spPr>
          <a:noFill/>
        </p:spPr>
        <p:txBody>
          <a:bodyPr/>
          <a:lstStyle/>
          <a:p>
            <a:pPr fontAlgn="base">
              <a:spcAft>
                <a:spcPct val="0"/>
              </a:spcAft>
            </a:pPr>
            <a:fld id="{F8621687-41D7-46BD-A15E-1DB99B54833D}" type="slidenum">
              <a:rPr lang="de-DE" smtClean="0"/>
              <a:pPr fontAlgn="base">
                <a:spcAft>
                  <a:spcPct val="0"/>
                </a:spcAft>
              </a:pPr>
              <a:t>9</a:t>
            </a:fld>
            <a:endParaRPr lang="de-DE" smtClean="0"/>
          </a:p>
        </p:txBody>
      </p:sp>
      <p:sp>
        <p:nvSpPr>
          <p:cNvPr id="66565" name="Datumsplatzhalter 5"/>
          <p:cNvSpPr>
            <a:spLocks noGrp="1"/>
          </p:cNvSpPr>
          <p:nvPr>
            <p:ph type="dt" sz="quarter" idx="12"/>
          </p:nvPr>
        </p:nvSpPr>
        <p:spPr>
          <a:noFill/>
          <a:ln>
            <a:miter lim="800000"/>
            <a:headEnd/>
            <a:tailEnd/>
          </a:ln>
        </p:spPr>
        <p:txBody>
          <a:bodyPr/>
          <a:lstStyle/>
          <a:p>
            <a:pPr fontAlgn="base">
              <a:spcAft>
                <a:spcPct val="0"/>
              </a:spcAft>
            </a:pPr>
            <a:fld id="{6DB95A07-9AAE-4CB5-831D-11508B0E8DB6}" type="datetime1">
              <a:rPr lang="de-DE" smtClean="0"/>
              <a:pPr fontAlgn="base">
                <a:spcAft>
                  <a:spcPct val="0"/>
                </a:spcAft>
              </a:pPr>
              <a:t>14.05.2014</a:t>
            </a:fld>
            <a:endParaRPr lang="de-DE" smtClean="0"/>
          </a:p>
        </p:txBody>
      </p:sp>
      <p:cxnSp>
        <p:nvCxnSpPr>
          <p:cNvPr id="66566" name="Gerade Verbindung mit Pfeil 13"/>
          <p:cNvCxnSpPr>
            <a:cxnSpLocks noChangeShapeType="1"/>
          </p:cNvCxnSpPr>
          <p:nvPr/>
        </p:nvCxnSpPr>
        <p:spPr bwMode="auto">
          <a:xfrm>
            <a:off x="827088" y="4508500"/>
            <a:ext cx="649287" cy="0"/>
          </a:xfrm>
          <a:prstGeom prst="straightConnector1">
            <a:avLst/>
          </a:prstGeom>
          <a:noFill/>
          <a:ln w="57150" algn="ctr">
            <a:solidFill>
              <a:schemeClr val="tx2"/>
            </a:solidFill>
            <a:round/>
            <a:headEnd/>
            <a:tailEnd type="arrow" w="med" len="med"/>
          </a:ln>
        </p:spPr>
      </p:cxnSp>
    </p:spTree>
  </p:cSld>
  <p:clrMapOvr>
    <a:masterClrMapping/>
  </p:clrMapOvr>
</p:sld>
</file>

<file path=ppt/theme/theme1.xml><?xml version="1.0" encoding="utf-8"?>
<a:theme xmlns:a="http://schemas.openxmlformats.org/drawingml/2006/main" name="Bundesnetzagentur-Vorlage">
  <a:themeElements>
    <a:clrScheme name="Bundesnetzagentur-1">
      <a:dk1>
        <a:srgbClr val="000000"/>
      </a:dk1>
      <a:lt1>
        <a:srgbClr val="FFFFFF"/>
      </a:lt1>
      <a:dk2>
        <a:srgbClr val="417DBE"/>
      </a:dk2>
      <a:lt2>
        <a:srgbClr val="DCE1E4"/>
      </a:lt2>
      <a:accent1>
        <a:srgbClr val="417DBE"/>
      </a:accent1>
      <a:accent2>
        <a:srgbClr val="8DB1D8"/>
      </a:accent2>
      <a:accent3>
        <a:srgbClr val="B3CBE5"/>
      </a:accent3>
      <a:accent4>
        <a:srgbClr val="E16900"/>
      </a:accent4>
      <a:accent5>
        <a:srgbClr val="FFA454"/>
      </a:accent5>
      <a:accent6>
        <a:srgbClr val="FFC28D"/>
      </a:accent6>
      <a:hlink>
        <a:srgbClr val="417DBE"/>
      </a:hlink>
      <a:folHlink>
        <a:srgbClr val="B9C3C8"/>
      </a:folHlink>
    </a:clrScheme>
    <a:fontScheme name="Bundesnetzagentur-1">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chemeClr val="tx2"/>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defRPr kumimoji="0" sz="1800" b="0" i="0" u="none" strike="noStrike" cap="none" normalizeH="0" baseline="0" smtClean="0">
            <a:ln>
              <a:noFill/>
            </a:ln>
            <a:solidFill>
              <a:schemeClr val="tx1"/>
            </a:solidFill>
            <a:effectLst/>
            <a:latin typeface="Arial Narrow" pitchFamily="1" charset="0"/>
          </a:defRPr>
        </a:defPPr>
      </a:lstStyle>
    </a:spDef>
    <a:lnDef>
      <a:spPr bwMode="auto">
        <a:noFill/>
        <a:ln w="57150" cap="flat" cmpd="sng" algn="ctr">
          <a:solidFill>
            <a:schemeClr val="tx2"/>
          </a:solidFill>
          <a:prstDash val="solid"/>
          <a:round/>
          <a:headEnd type="none" w="med" len="med"/>
          <a:tailEnd type="none" w="med" len="med"/>
        </a:ln>
        <a:effectLst/>
      </a:spPr>
      <a:body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FFFFFF"/>
        </a:dk2>
        <a:lt2>
          <a:srgbClr val="808080"/>
        </a:lt2>
        <a:accent1>
          <a:srgbClr val="157293"/>
        </a:accent1>
        <a:accent2>
          <a:srgbClr val="5D8BA8"/>
        </a:accent2>
        <a:accent3>
          <a:srgbClr val="FFFFFF"/>
        </a:accent3>
        <a:accent4>
          <a:srgbClr val="000000"/>
        </a:accent4>
        <a:accent5>
          <a:srgbClr val="AABCC8"/>
        </a:accent5>
        <a:accent6>
          <a:srgbClr val="537D98"/>
        </a:accent6>
        <a:hlink>
          <a:srgbClr val="85A6BD"/>
        </a:hlink>
        <a:folHlink>
          <a:srgbClr val="ACC2D3"/>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FFFFFF"/>
        </a:dk2>
        <a:lt2>
          <a:srgbClr val="D5E0E9"/>
        </a:lt2>
        <a:accent1>
          <a:srgbClr val="157293"/>
        </a:accent1>
        <a:accent2>
          <a:srgbClr val="5D8BA8"/>
        </a:accent2>
        <a:accent3>
          <a:srgbClr val="FFFFFF"/>
        </a:accent3>
        <a:accent4>
          <a:srgbClr val="000000"/>
        </a:accent4>
        <a:accent5>
          <a:srgbClr val="AABCC8"/>
        </a:accent5>
        <a:accent6>
          <a:srgbClr val="537D98"/>
        </a:accent6>
        <a:hlink>
          <a:srgbClr val="85A6BD"/>
        </a:hlink>
        <a:folHlink>
          <a:srgbClr val="ACC2D3"/>
        </a:folHlink>
      </a:clrScheme>
      <a:clrMap bg1="lt1" tx1="dk1" bg2="lt2" tx2="dk2" accent1="accent1" accent2="accent2" accent3="accent3" accent4="accent4" accent5="accent5" accent6="accent6" hlink="hlink" folHlink="folHlink"/>
    </a:extraClrScheme>
    <a:extraClrScheme>
      <a:clrScheme name="Bundesnetzagentur-Vorlage 1">
        <a:dk1>
          <a:srgbClr val="000000"/>
        </a:dk1>
        <a:lt1>
          <a:srgbClr val="FFFFFF"/>
        </a:lt1>
        <a:dk2>
          <a:srgbClr val="FFFFFF"/>
        </a:dk2>
        <a:lt2>
          <a:srgbClr val="D9E5F2"/>
        </a:lt2>
        <a:accent1>
          <a:srgbClr val="417DBE"/>
        </a:accent1>
        <a:accent2>
          <a:srgbClr val="E16900"/>
        </a:accent2>
        <a:accent3>
          <a:srgbClr val="FFFFFF"/>
        </a:accent3>
        <a:accent4>
          <a:srgbClr val="000000"/>
        </a:accent4>
        <a:accent5>
          <a:srgbClr val="B0BFDB"/>
        </a:accent5>
        <a:accent6>
          <a:srgbClr val="CC5E00"/>
        </a:accent6>
        <a:hlink>
          <a:srgbClr val="8DB1D8"/>
        </a:hlink>
        <a:folHlink>
          <a:srgbClr val="57676F"/>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Übersichtsfolie">
  <a:themeElements>
    <a:clrScheme name="2_Übersichtsfolie 1">
      <a:dk1>
        <a:srgbClr val="000000"/>
      </a:dk1>
      <a:lt1>
        <a:srgbClr val="FFFFFF"/>
      </a:lt1>
      <a:dk2>
        <a:srgbClr val="FFFFFF"/>
      </a:dk2>
      <a:lt2>
        <a:srgbClr val="D9E5F2"/>
      </a:lt2>
      <a:accent1>
        <a:srgbClr val="417DBE"/>
      </a:accent1>
      <a:accent2>
        <a:srgbClr val="E16900"/>
      </a:accent2>
      <a:accent3>
        <a:srgbClr val="FFFFFF"/>
      </a:accent3>
      <a:accent4>
        <a:srgbClr val="000000"/>
      </a:accent4>
      <a:accent5>
        <a:srgbClr val="B0BFDB"/>
      </a:accent5>
      <a:accent6>
        <a:srgbClr val="CC5E00"/>
      </a:accent6>
      <a:hlink>
        <a:srgbClr val="8DB1D8"/>
      </a:hlink>
      <a:folHlink>
        <a:srgbClr val="57676F"/>
      </a:folHlink>
    </a:clrScheme>
    <a:fontScheme name="2_Übersichtsfolie">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Übersichtsfolie 1">
        <a:dk1>
          <a:srgbClr val="000000"/>
        </a:dk1>
        <a:lt1>
          <a:srgbClr val="FFFFFF"/>
        </a:lt1>
        <a:dk2>
          <a:srgbClr val="FFFFFF"/>
        </a:dk2>
        <a:lt2>
          <a:srgbClr val="D9E5F2"/>
        </a:lt2>
        <a:accent1>
          <a:srgbClr val="417DBE"/>
        </a:accent1>
        <a:accent2>
          <a:srgbClr val="E16900"/>
        </a:accent2>
        <a:accent3>
          <a:srgbClr val="FFFFFF"/>
        </a:accent3>
        <a:accent4>
          <a:srgbClr val="000000"/>
        </a:accent4>
        <a:accent5>
          <a:srgbClr val="B0BFDB"/>
        </a:accent5>
        <a:accent6>
          <a:srgbClr val="CC5E00"/>
        </a:accent6>
        <a:hlink>
          <a:srgbClr val="8DB1D8"/>
        </a:hlink>
        <a:folHlink>
          <a:srgbClr val="57676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weiße Folie">
  <a:themeElements>
    <a:clrScheme name="5_weiße Folie 1">
      <a:dk1>
        <a:srgbClr val="000000"/>
      </a:dk1>
      <a:lt1>
        <a:srgbClr val="FFFFFF"/>
      </a:lt1>
      <a:dk2>
        <a:srgbClr val="FFFFFF"/>
      </a:dk2>
      <a:lt2>
        <a:srgbClr val="D9E5F2"/>
      </a:lt2>
      <a:accent1>
        <a:srgbClr val="417DBE"/>
      </a:accent1>
      <a:accent2>
        <a:srgbClr val="E16900"/>
      </a:accent2>
      <a:accent3>
        <a:srgbClr val="FFFFFF"/>
      </a:accent3>
      <a:accent4>
        <a:srgbClr val="000000"/>
      </a:accent4>
      <a:accent5>
        <a:srgbClr val="B0BFDB"/>
      </a:accent5>
      <a:accent6>
        <a:srgbClr val="CC5E00"/>
      </a:accent6>
      <a:hlink>
        <a:srgbClr val="8DB1D8"/>
      </a:hlink>
      <a:folHlink>
        <a:srgbClr val="57676F"/>
      </a:folHlink>
    </a:clrScheme>
    <a:fontScheme name="5_weiße Folie">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weiße Folie 1">
        <a:dk1>
          <a:srgbClr val="000000"/>
        </a:dk1>
        <a:lt1>
          <a:srgbClr val="FFFFFF"/>
        </a:lt1>
        <a:dk2>
          <a:srgbClr val="FFFFFF"/>
        </a:dk2>
        <a:lt2>
          <a:srgbClr val="D9E5F2"/>
        </a:lt2>
        <a:accent1>
          <a:srgbClr val="417DBE"/>
        </a:accent1>
        <a:accent2>
          <a:srgbClr val="E16900"/>
        </a:accent2>
        <a:accent3>
          <a:srgbClr val="FFFFFF"/>
        </a:accent3>
        <a:accent4>
          <a:srgbClr val="000000"/>
        </a:accent4>
        <a:accent5>
          <a:srgbClr val="B0BFDB"/>
        </a:accent5>
        <a:accent6>
          <a:srgbClr val="CC5E00"/>
        </a:accent6>
        <a:hlink>
          <a:srgbClr val="8DB1D8"/>
        </a:hlink>
        <a:folHlink>
          <a:srgbClr val="57676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schwarze Folie">
  <a:themeElements>
    <a:clrScheme name="6_schwarze Folie 1">
      <a:dk1>
        <a:srgbClr val="000000"/>
      </a:dk1>
      <a:lt1>
        <a:srgbClr val="FFFFFF"/>
      </a:lt1>
      <a:dk2>
        <a:srgbClr val="FFFFFF"/>
      </a:dk2>
      <a:lt2>
        <a:srgbClr val="D9E5F2"/>
      </a:lt2>
      <a:accent1>
        <a:srgbClr val="417DBE"/>
      </a:accent1>
      <a:accent2>
        <a:srgbClr val="E16900"/>
      </a:accent2>
      <a:accent3>
        <a:srgbClr val="FFFFFF"/>
      </a:accent3>
      <a:accent4>
        <a:srgbClr val="000000"/>
      </a:accent4>
      <a:accent5>
        <a:srgbClr val="B0BFDB"/>
      </a:accent5>
      <a:accent6>
        <a:srgbClr val="CC5E00"/>
      </a:accent6>
      <a:hlink>
        <a:srgbClr val="8DB1D8"/>
      </a:hlink>
      <a:folHlink>
        <a:srgbClr val="57676F"/>
      </a:folHlink>
    </a:clrScheme>
    <a:fontScheme name="6_schwarze Folie">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schwarze Folie 1">
        <a:dk1>
          <a:srgbClr val="000000"/>
        </a:dk1>
        <a:lt1>
          <a:srgbClr val="FFFFFF"/>
        </a:lt1>
        <a:dk2>
          <a:srgbClr val="FFFFFF"/>
        </a:dk2>
        <a:lt2>
          <a:srgbClr val="D9E5F2"/>
        </a:lt2>
        <a:accent1>
          <a:srgbClr val="417DBE"/>
        </a:accent1>
        <a:accent2>
          <a:srgbClr val="E16900"/>
        </a:accent2>
        <a:accent3>
          <a:srgbClr val="FFFFFF"/>
        </a:accent3>
        <a:accent4>
          <a:srgbClr val="000000"/>
        </a:accent4>
        <a:accent5>
          <a:srgbClr val="B0BFDB"/>
        </a:accent5>
        <a:accent6>
          <a:srgbClr val="CC5E00"/>
        </a:accent6>
        <a:hlink>
          <a:srgbClr val="8DB1D8"/>
        </a:hlink>
        <a:folHlink>
          <a:srgbClr val="57676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Themenfolie">
  <a:themeElements>
    <a:clrScheme name="3_Themenfolie 1">
      <a:dk1>
        <a:srgbClr val="000000"/>
      </a:dk1>
      <a:lt1>
        <a:srgbClr val="FFFFFF"/>
      </a:lt1>
      <a:dk2>
        <a:srgbClr val="FFFFFF"/>
      </a:dk2>
      <a:lt2>
        <a:srgbClr val="D9E5F2"/>
      </a:lt2>
      <a:accent1>
        <a:srgbClr val="417DBE"/>
      </a:accent1>
      <a:accent2>
        <a:srgbClr val="E16900"/>
      </a:accent2>
      <a:accent3>
        <a:srgbClr val="FFFFFF"/>
      </a:accent3>
      <a:accent4>
        <a:srgbClr val="000000"/>
      </a:accent4>
      <a:accent5>
        <a:srgbClr val="B0BFDB"/>
      </a:accent5>
      <a:accent6>
        <a:srgbClr val="CC5E00"/>
      </a:accent6>
      <a:hlink>
        <a:srgbClr val="8DB1D8"/>
      </a:hlink>
      <a:folHlink>
        <a:srgbClr val="57676F"/>
      </a:folHlink>
    </a:clrScheme>
    <a:fontScheme name="3_Themenfolie">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Themenfolie 1">
        <a:dk1>
          <a:srgbClr val="000000"/>
        </a:dk1>
        <a:lt1>
          <a:srgbClr val="FFFFFF"/>
        </a:lt1>
        <a:dk2>
          <a:srgbClr val="FFFFFF"/>
        </a:dk2>
        <a:lt2>
          <a:srgbClr val="D9E5F2"/>
        </a:lt2>
        <a:accent1>
          <a:srgbClr val="417DBE"/>
        </a:accent1>
        <a:accent2>
          <a:srgbClr val="E16900"/>
        </a:accent2>
        <a:accent3>
          <a:srgbClr val="FFFFFF"/>
        </a:accent3>
        <a:accent4>
          <a:srgbClr val="000000"/>
        </a:accent4>
        <a:accent5>
          <a:srgbClr val="B0BFDB"/>
        </a:accent5>
        <a:accent6>
          <a:srgbClr val="CC5E00"/>
        </a:accent6>
        <a:hlink>
          <a:srgbClr val="8DB1D8"/>
        </a:hlink>
        <a:folHlink>
          <a:srgbClr val="57676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Schlussfolie">
  <a:themeElements>
    <a:clrScheme name="4_Schlussfolie 1">
      <a:dk1>
        <a:srgbClr val="000000"/>
      </a:dk1>
      <a:lt1>
        <a:srgbClr val="FFFFFF"/>
      </a:lt1>
      <a:dk2>
        <a:srgbClr val="FFFFFF"/>
      </a:dk2>
      <a:lt2>
        <a:srgbClr val="D9E5F2"/>
      </a:lt2>
      <a:accent1>
        <a:srgbClr val="417DBE"/>
      </a:accent1>
      <a:accent2>
        <a:srgbClr val="E16900"/>
      </a:accent2>
      <a:accent3>
        <a:srgbClr val="FFFFFF"/>
      </a:accent3>
      <a:accent4>
        <a:srgbClr val="000000"/>
      </a:accent4>
      <a:accent5>
        <a:srgbClr val="B0BFDB"/>
      </a:accent5>
      <a:accent6>
        <a:srgbClr val="CC5E00"/>
      </a:accent6>
      <a:hlink>
        <a:srgbClr val="8DB1D8"/>
      </a:hlink>
      <a:folHlink>
        <a:srgbClr val="57676F"/>
      </a:folHlink>
    </a:clrScheme>
    <a:fontScheme name="4_Schlussfolie">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Schlussfolie 1">
        <a:dk1>
          <a:srgbClr val="000000"/>
        </a:dk1>
        <a:lt1>
          <a:srgbClr val="FFFFFF"/>
        </a:lt1>
        <a:dk2>
          <a:srgbClr val="FFFFFF"/>
        </a:dk2>
        <a:lt2>
          <a:srgbClr val="D9E5F2"/>
        </a:lt2>
        <a:accent1>
          <a:srgbClr val="417DBE"/>
        </a:accent1>
        <a:accent2>
          <a:srgbClr val="E16900"/>
        </a:accent2>
        <a:accent3>
          <a:srgbClr val="FFFFFF"/>
        </a:accent3>
        <a:accent4>
          <a:srgbClr val="000000"/>
        </a:accent4>
        <a:accent5>
          <a:srgbClr val="B0BFDB"/>
        </a:accent5>
        <a:accent6>
          <a:srgbClr val="CC5E00"/>
        </a:accent6>
        <a:hlink>
          <a:srgbClr val="8DB1D8"/>
        </a:hlink>
        <a:folHlink>
          <a:srgbClr val="57676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Zitatfolie">
  <a:themeElements>
    <a:clrScheme name="7_Zitatfolie 1">
      <a:dk1>
        <a:srgbClr val="000000"/>
      </a:dk1>
      <a:lt1>
        <a:srgbClr val="FFFFFF"/>
      </a:lt1>
      <a:dk2>
        <a:srgbClr val="FFFFFF"/>
      </a:dk2>
      <a:lt2>
        <a:srgbClr val="D9E5F2"/>
      </a:lt2>
      <a:accent1>
        <a:srgbClr val="417DBE"/>
      </a:accent1>
      <a:accent2>
        <a:srgbClr val="E16900"/>
      </a:accent2>
      <a:accent3>
        <a:srgbClr val="FFFFFF"/>
      </a:accent3>
      <a:accent4>
        <a:srgbClr val="000000"/>
      </a:accent4>
      <a:accent5>
        <a:srgbClr val="B0BFDB"/>
      </a:accent5>
      <a:accent6>
        <a:srgbClr val="CC5E00"/>
      </a:accent6>
      <a:hlink>
        <a:srgbClr val="8DB1D8"/>
      </a:hlink>
      <a:folHlink>
        <a:srgbClr val="57676F"/>
      </a:folHlink>
    </a:clrScheme>
    <a:fontScheme name="7_Zitatfolie">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Zitatfolie 1">
        <a:dk1>
          <a:srgbClr val="000000"/>
        </a:dk1>
        <a:lt1>
          <a:srgbClr val="FFFFFF"/>
        </a:lt1>
        <a:dk2>
          <a:srgbClr val="FFFFFF"/>
        </a:dk2>
        <a:lt2>
          <a:srgbClr val="D9E5F2"/>
        </a:lt2>
        <a:accent1>
          <a:srgbClr val="417DBE"/>
        </a:accent1>
        <a:accent2>
          <a:srgbClr val="E16900"/>
        </a:accent2>
        <a:accent3>
          <a:srgbClr val="FFFFFF"/>
        </a:accent3>
        <a:accent4>
          <a:srgbClr val="000000"/>
        </a:accent4>
        <a:accent5>
          <a:srgbClr val="B0BFDB"/>
        </a:accent5>
        <a:accent6>
          <a:srgbClr val="CC5E00"/>
        </a:accent6>
        <a:hlink>
          <a:srgbClr val="8DB1D8"/>
        </a:hlink>
        <a:folHlink>
          <a:srgbClr val="57676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Unterrichtsfolie">
  <a:themeElements>
    <a:clrScheme name="8_Unterrichtsfolie 1">
      <a:dk1>
        <a:srgbClr val="000000"/>
      </a:dk1>
      <a:lt1>
        <a:srgbClr val="FFFFFF"/>
      </a:lt1>
      <a:dk2>
        <a:srgbClr val="FFFFFF"/>
      </a:dk2>
      <a:lt2>
        <a:srgbClr val="D9E5F2"/>
      </a:lt2>
      <a:accent1>
        <a:srgbClr val="417DBE"/>
      </a:accent1>
      <a:accent2>
        <a:srgbClr val="E16900"/>
      </a:accent2>
      <a:accent3>
        <a:srgbClr val="FFFFFF"/>
      </a:accent3>
      <a:accent4>
        <a:srgbClr val="000000"/>
      </a:accent4>
      <a:accent5>
        <a:srgbClr val="B0BFDB"/>
      </a:accent5>
      <a:accent6>
        <a:srgbClr val="CC5E00"/>
      </a:accent6>
      <a:hlink>
        <a:srgbClr val="8DB1D8"/>
      </a:hlink>
      <a:folHlink>
        <a:srgbClr val="57676F"/>
      </a:folHlink>
    </a:clrScheme>
    <a:fontScheme name="8_Unterrichtsfolie">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Unterrichtsfolie 1">
        <a:dk1>
          <a:srgbClr val="000000"/>
        </a:dk1>
        <a:lt1>
          <a:srgbClr val="FFFFFF"/>
        </a:lt1>
        <a:dk2>
          <a:srgbClr val="FFFFFF"/>
        </a:dk2>
        <a:lt2>
          <a:srgbClr val="D9E5F2"/>
        </a:lt2>
        <a:accent1>
          <a:srgbClr val="417DBE"/>
        </a:accent1>
        <a:accent2>
          <a:srgbClr val="E16900"/>
        </a:accent2>
        <a:accent3>
          <a:srgbClr val="FFFFFF"/>
        </a:accent3>
        <a:accent4>
          <a:srgbClr val="000000"/>
        </a:accent4>
        <a:accent5>
          <a:srgbClr val="B0BFDB"/>
        </a:accent5>
        <a:accent6>
          <a:srgbClr val="CC5E00"/>
        </a:accent6>
        <a:hlink>
          <a:srgbClr val="8DB1D8"/>
        </a:hlink>
        <a:folHlink>
          <a:srgbClr val="57676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Bundesnetzagentur-Vorlage</Template>
  <TotalTime>0</TotalTime>
  <Words>766</Words>
  <Application>Microsoft Office PowerPoint</Application>
  <PresentationFormat>Bildschirmpräsentation (4:3)</PresentationFormat>
  <Paragraphs>268</Paragraphs>
  <Slides>19</Slides>
  <Notes>7</Notes>
  <HiddenSlides>0</HiddenSlides>
  <MMClips>0</MMClips>
  <ScaleCrop>false</ScaleCrop>
  <HeadingPairs>
    <vt:vector size="8" baseType="variant">
      <vt:variant>
        <vt:lpstr>Verwendete Schriftarten</vt:lpstr>
      </vt:variant>
      <vt:variant>
        <vt:i4>8</vt:i4>
      </vt:variant>
      <vt:variant>
        <vt:lpstr>Design</vt:lpstr>
      </vt:variant>
      <vt:variant>
        <vt:i4>8</vt:i4>
      </vt:variant>
      <vt:variant>
        <vt:lpstr>Eingebettete OLE-Server</vt:lpstr>
      </vt:variant>
      <vt:variant>
        <vt:i4>1</vt:i4>
      </vt:variant>
      <vt:variant>
        <vt:lpstr>Folientitel</vt:lpstr>
      </vt:variant>
      <vt:variant>
        <vt:i4>19</vt:i4>
      </vt:variant>
    </vt:vector>
  </HeadingPairs>
  <TitlesOfParts>
    <vt:vector size="36" baseType="lpstr">
      <vt:lpstr>ＭＳ Ｐゴシック</vt:lpstr>
      <vt:lpstr>Arial</vt:lpstr>
      <vt:lpstr>Arial Narrow</vt:lpstr>
      <vt:lpstr>Calibri</vt:lpstr>
      <vt:lpstr>Tahoma</vt:lpstr>
      <vt:lpstr>Times New Roman</vt:lpstr>
      <vt:lpstr>Verdana</vt:lpstr>
      <vt:lpstr>Wingdings</vt:lpstr>
      <vt:lpstr>Bundesnetzagentur-Vorlage</vt:lpstr>
      <vt:lpstr>2_Übersichtsfolie</vt:lpstr>
      <vt:lpstr>5_weiße Folie</vt:lpstr>
      <vt:lpstr>6_schwarze Folie</vt:lpstr>
      <vt:lpstr>3_Themenfolie</vt:lpstr>
      <vt:lpstr>4_Schlussfolie</vt:lpstr>
      <vt:lpstr>7_Zitatfolie</vt:lpstr>
      <vt:lpstr>8_Unterrichtsfolie</vt:lpstr>
      <vt:lpstr>Microsoft Excel-Diagramm</vt:lpstr>
      <vt:lpstr>Smart Energy –  eine administrative Aufgabe oder Chancen für den Markt?</vt:lpstr>
      <vt:lpstr>Smart Energy</vt:lpstr>
      <vt:lpstr>PowerPoint-Präsentation</vt:lpstr>
      <vt:lpstr>PowerPoint-Präsentation</vt:lpstr>
      <vt:lpstr>Smart Energy Energieversorgung der Zukunft</vt:lpstr>
      <vt:lpstr>Smart Energy</vt:lpstr>
      <vt:lpstr>Smart Energy</vt:lpstr>
      <vt:lpstr>Smart Energy</vt:lpstr>
      <vt:lpstr>Smart Energy</vt:lpstr>
      <vt:lpstr>Smart Energy</vt:lpstr>
      <vt:lpstr>Smart Energy</vt:lpstr>
      <vt:lpstr>Smart Energy</vt:lpstr>
      <vt:lpstr>Beispiel Smart Meter</vt:lpstr>
      <vt:lpstr>Smart Energy</vt:lpstr>
      <vt:lpstr>Smart Energy</vt:lpstr>
      <vt:lpstr>Smart Energy</vt:lpstr>
      <vt:lpstr>Smart Energy</vt:lpstr>
      <vt:lpstr>Smart Energy</vt:lpstr>
      <vt:lpstr>Smart Energy</vt:lpstr>
    </vt:vector>
  </TitlesOfParts>
  <Company>Bundesnetzagentur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Energy –  eine administrative Aufgabe oder Chancen für den Markt?</dc:title>
  <dc:creator>606h</dc:creator>
  <cp:lastModifiedBy>Kunde</cp:lastModifiedBy>
  <cp:revision>79</cp:revision>
  <cp:lastPrinted>2014-05-09T10:30:23Z</cp:lastPrinted>
  <dcterms:created xsi:type="dcterms:W3CDTF">2014-05-07T13:34:48Z</dcterms:created>
  <dcterms:modified xsi:type="dcterms:W3CDTF">2014-05-14T09:21:48Z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orname">
    <vt:lpwstr/>
  </property>
  <property fmtid="{D5CDD505-2E9C-101B-9397-08002B2CF9AE}" pid="3" name="Name">
    <vt:lpwstr/>
  </property>
  <property fmtid="{D5CDD505-2E9C-101B-9397-08002B2CF9AE}" pid="4" name="Dienststelle">
    <vt:lpwstr/>
  </property>
  <property fmtid="{D5CDD505-2E9C-101B-9397-08002B2CF9AE}" pid="5" name="Telefon">
    <vt:lpwstr/>
  </property>
  <property fmtid="{D5CDD505-2E9C-101B-9397-08002B2CF9AE}" pid="6" name="E-Mail-Adresse">
    <vt:lpwstr/>
  </property>
  <property fmtid="{D5CDD505-2E9C-101B-9397-08002B2CF9AE}" pid="7" name="Veranstaltung">
    <vt:lpwstr/>
  </property>
  <property fmtid="{D5CDD505-2E9C-101B-9397-08002B2CF9AE}" pid="8" name="Ort">
    <vt:lpwstr/>
  </property>
  <property fmtid="{D5CDD505-2E9C-101B-9397-08002B2CF9AE}" pid="9" name="Datum">
    <vt:lpwstr/>
  </property>
  <property fmtid="{D5CDD505-2E9C-101B-9397-08002B2CF9AE}" pid="10" name="Vortragstitel">
    <vt:lpwstr/>
  </property>
  <property fmtid="{D5CDD505-2E9C-101B-9397-08002B2CF9AE}" pid="11" name="Kernaussage">
    <vt:lpwstr/>
  </property>
</Properties>
</file>