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697" autoAdjust="0"/>
  </p:normalViewPr>
  <p:slideViewPr>
    <p:cSldViewPr>
      <p:cViewPr>
        <p:scale>
          <a:sx n="90" d="100"/>
          <a:sy n="90" d="100"/>
        </p:scale>
        <p:origin x="-816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E08AC-0695-4743-85D8-B902F726C763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1875-2A09-4326-B319-680E2018182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08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E08AC-0695-4743-85D8-B902F726C763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1875-2A09-4326-B319-680E2018182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997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E08AC-0695-4743-85D8-B902F726C763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1875-2A09-4326-B319-680E2018182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20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E08AC-0695-4743-85D8-B902F726C763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1875-2A09-4326-B319-680E20181823}" type="slidenum">
              <a:rPr lang="en-US" smtClean="0"/>
              <a:t>‹Nr.›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014" y="5661248"/>
            <a:ext cx="3500438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9499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E08AC-0695-4743-85D8-B902F726C763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1875-2A09-4326-B319-680E2018182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132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E08AC-0695-4743-85D8-B902F726C763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1875-2A09-4326-B319-680E2018182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975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E08AC-0695-4743-85D8-B902F726C763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1875-2A09-4326-B319-680E2018182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52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E08AC-0695-4743-85D8-B902F726C763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1875-2A09-4326-B319-680E2018182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046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E08AC-0695-4743-85D8-B902F726C763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1875-2A09-4326-B319-680E2018182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7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E08AC-0695-4743-85D8-B902F726C763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1875-2A09-4326-B319-680E2018182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30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E08AC-0695-4743-85D8-B902F726C763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1875-2A09-4326-B319-680E2018182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763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E08AC-0695-4743-85D8-B902F726C763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41875-2A09-4326-B319-680E2018182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633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Diskussion Workshop 4</a:t>
            </a:r>
            <a:br>
              <a:rPr lang="de-DE" dirty="0" smtClean="0"/>
            </a:br>
            <a:r>
              <a:rPr lang="de-DE" dirty="0" smtClean="0"/>
              <a:t>Anforderungen der </a:t>
            </a:r>
            <a:r>
              <a:rPr lang="de-DE" dirty="0" smtClean="0"/>
              <a:t>Anwender - Lösungswege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endParaRPr lang="de-DE" sz="2400" dirty="0" smtClean="0"/>
          </a:p>
          <a:p>
            <a:pPr algn="l"/>
            <a:endParaRPr lang="de-DE" sz="2400" dirty="0"/>
          </a:p>
          <a:p>
            <a:pPr algn="l"/>
            <a:r>
              <a:rPr lang="de-DE" sz="2400" dirty="0" smtClean="0"/>
              <a:t>Dr. Andreas Breuer, RWE</a:t>
            </a:r>
          </a:p>
          <a:p>
            <a:pPr algn="l"/>
            <a:r>
              <a:rPr lang="de-DE" sz="2400" dirty="0" smtClean="0"/>
              <a:t>Dr. Reinhold Achatz, ThyssenKrupp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661248"/>
            <a:ext cx="349885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257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Diskussion Workshop 4</a:t>
            </a:r>
            <a:br>
              <a:rPr lang="de-DE" dirty="0" smtClean="0"/>
            </a:br>
            <a:r>
              <a:rPr lang="de-DE" sz="3100" dirty="0" smtClean="0"/>
              <a:t>Anforderungen der Anwender - Lösungsmöglichkeiten</a:t>
            </a:r>
            <a:endParaRPr lang="en-US" sz="31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de-DE" sz="2000" dirty="0" smtClean="0"/>
              <a:t>Lösungen müssen umweltverträglich, sozial akzeptiert, zuverlässig sein</a:t>
            </a:r>
          </a:p>
          <a:p>
            <a:r>
              <a:rPr lang="de-DE" sz="2000" dirty="0" smtClean="0"/>
              <a:t>Netzqualität ist wichtig (Spannungseinbrüche vermeiden)</a:t>
            </a:r>
          </a:p>
          <a:p>
            <a:r>
              <a:rPr lang="de-DE" sz="2000" dirty="0" smtClean="0"/>
              <a:t>Wirtschaftlichkeit der Lösungen ohne Subventionen muss gewährleistet sein.</a:t>
            </a:r>
          </a:p>
          <a:p>
            <a:r>
              <a:rPr lang="de-DE" sz="2000" dirty="0" smtClean="0"/>
              <a:t>Netzausbau für einen kurzen Zeitraum im Jahr optimieren  (Leistungsspitzen)</a:t>
            </a:r>
          </a:p>
          <a:p>
            <a:r>
              <a:rPr lang="de-DE" sz="2000" dirty="0" smtClean="0"/>
              <a:t>Flexibilität in der Nutzung könnte den Bedarf an Netzausbau reduzieren oder verschieben</a:t>
            </a:r>
          </a:p>
          <a:p>
            <a:r>
              <a:rPr lang="de-DE" sz="2000" dirty="0" smtClean="0"/>
              <a:t>Flexibilität wird nicht nur global sondern auch vor Ort wird benötigt</a:t>
            </a:r>
          </a:p>
          <a:p>
            <a:r>
              <a:rPr lang="de-DE" sz="2000" dirty="0" smtClean="0"/>
              <a:t>Flexibilisierung von Industrieverbrauchern hat große Wirkung</a:t>
            </a:r>
          </a:p>
          <a:p>
            <a:r>
              <a:rPr lang="de-DE" sz="2000" dirty="0" smtClean="0"/>
              <a:t>Die Flexibilisierung von privaten Verbrauchern hat Grenzen (Projektergebnis Mülheim „8 Prozent verschiebbare Lasten“</a:t>
            </a:r>
            <a:br>
              <a:rPr lang="de-DE" sz="2000" dirty="0" smtClean="0"/>
            </a:br>
            <a:r>
              <a:rPr lang="de-DE" sz="2000" dirty="0" smtClean="0"/>
              <a:t>Projekt mit technologieaffinen Menschen 17%)</a:t>
            </a:r>
          </a:p>
          <a:p>
            <a:r>
              <a:rPr lang="de-DE" sz="2000" dirty="0" smtClean="0"/>
              <a:t>Anreize für Flexibilisierung des Verbrauchs werden benötigt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8833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Diskussion Workshop 4</a:t>
            </a:r>
            <a:br>
              <a:rPr lang="de-DE" dirty="0" smtClean="0"/>
            </a:br>
            <a:r>
              <a:rPr lang="de-DE" sz="3100" dirty="0" smtClean="0"/>
              <a:t>Anforderungen der Anwender - Lösungsmöglichkeiten</a:t>
            </a:r>
            <a:endParaRPr lang="en-US" sz="31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de-DE" sz="2000" dirty="0" smtClean="0"/>
              <a:t>In der Industrie gibt es Flexibilisierungs-Potential durch Anpassen und neu Bewerten von Prozessen.</a:t>
            </a:r>
          </a:p>
          <a:p>
            <a:r>
              <a:rPr lang="de-DE" sz="2000" dirty="0" smtClean="0"/>
              <a:t>Auch Mittelständische Betriebe einbeziehen (e.g. Rechenzentren).</a:t>
            </a:r>
          </a:p>
          <a:p>
            <a:r>
              <a:rPr lang="de-DE" sz="2000" dirty="0" smtClean="0"/>
              <a:t>Netzbetreiber benötigen keine </a:t>
            </a:r>
            <a:r>
              <a:rPr lang="de-DE" sz="2000" b="1" dirty="0" smtClean="0"/>
              <a:t>Smart Meter </a:t>
            </a:r>
            <a:r>
              <a:rPr lang="de-DE" sz="2000" dirty="0" smtClean="0"/>
              <a:t>(eigene Sensoren). Aber diese können für die Automatisierung der Netze genutzt werden.</a:t>
            </a:r>
          </a:p>
          <a:p>
            <a:r>
              <a:rPr lang="de-DE" sz="2000" dirty="0" smtClean="0"/>
              <a:t>Smart Meter erhöhen aus Kundensicht den Wettbewerb.</a:t>
            </a:r>
          </a:p>
          <a:p>
            <a:r>
              <a:rPr lang="de-DE" sz="2000" dirty="0" smtClean="0"/>
              <a:t>Neue, dezentrale Netzstrukturen werden benötigt </a:t>
            </a:r>
            <a:br>
              <a:rPr lang="de-DE" sz="2000" dirty="0" smtClean="0"/>
            </a:br>
            <a:r>
              <a:rPr lang="de-DE" sz="2000" dirty="0" smtClean="0">
                <a:sym typeface="Wingdings" panose="05000000000000000000" pitchFamily="2" charset="2"/>
              </a:rPr>
              <a:t></a:t>
            </a:r>
            <a:r>
              <a:rPr lang="de-DE" sz="2000" dirty="0" smtClean="0"/>
              <a:t> sich selbstorganisierende Zellen.</a:t>
            </a:r>
          </a:p>
          <a:p>
            <a:r>
              <a:rPr lang="de-DE" sz="2000" dirty="0" smtClean="0"/>
              <a:t>Paradigmen-Wechsel wird benötigt: Verbrauch folgt Erzeugung</a:t>
            </a:r>
          </a:p>
          <a:p>
            <a:r>
              <a:rPr lang="de-DE" sz="2000" dirty="0" smtClean="0"/>
              <a:t>Große EVU brauchen in Zukunft neue Geschäftsmodelle (das alte Geschäftsmodell setzt auf zentrale, hierarchische Systeme).</a:t>
            </a:r>
          </a:p>
          <a:p>
            <a:r>
              <a:rPr lang="de-DE" sz="2000" dirty="0" smtClean="0"/>
              <a:t>Neues Geschäftsmodell: Broker in intelligenten, dezentrale Netzen</a:t>
            </a:r>
          </a:p>
          <a:p>
            <a:r>
              <a:rPr lang="de-DE" sz="2000" dirty="0" smtClean="0"/>
              <a:t>Industrie braucht kurzfristig zu definierende Rahmenbedingungen für Investitionsentscheidungen.</a:t>
            </a:r>
          </a:p>
          <a:p>
            <a:r>
              <a:rPr lang="de-DE" sz="2000" dirty="0" smtClean="0"/>
              <a:t>Investitionen in Dezentralisierung/Flexibilisierung müssen direkt mit Investitionen in den Netzausbau konkurrieren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6797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Diskussion Workshop 4</a:t>
            </a:r>
            <a:br>
              <a:rPr lang="de-DE" dirty="0" smtClean="0"/>
            </a:br>
            <a:r>
              <a:rPr lang="de-DE" sz="3100" dirty="0" smtClean="0"/>
              <a:t>Anforderungen der Anwender - Lösungsmöglichkeiten</a:t>
            </a:r>
            <a:endParaRPr lang="en-US" sz="31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/>
          </a:bodyPr>
          <a:lstStyle/>
          <a:p>
            <a:r>
              <a:rPr lang="de-DE" sz="2000" dirty="0" smtClean="0"/>
              <a:t>Überfordern wir die Endverbraucher mit erhöhter Komplexität?</a:t>
            </a:r>
            <a:br>
              <a:rPr lang="de-DE" sz="2000" dirty="0" smtClean="0"/>
            </a:br>
            <a:r>
              <a:rPr lang="de-DE" sz="2000" dirty="0" smtClean="0">
                <a:sym typeface="Wingdings" panose="05000000000000000000" pitchFamily="2" charset="2"/>
              </a:rPr>
              <a:t> Endverbraucherfreundliche Konzepte werden benötigt.</a:t>
            </a:r>
          </a:p>
          <a:p>
            <a:r>
              <a:rPr lang="de-DE" sz="2000" dirty="0" smtClean="0">
                <a:sym typeface="Wingdings" panose="05000000000000000000" pitchFamily="2" charset="2"/>
              </a:rPr>
              <a:t>Rechnet </a:t>
            </a:r>
            <a:r>
              <a:rPr lang="de-DE" sz="2000" smtClean="0">
                <a:sym typeface="Wingdings" panose="05000000000000000000" pitchFamily="2" charset="2"/>
              </a:rPr>
              <a:t>sich Flexibilisierung </a:t>
            </a:r>
            <a:r>
              <a:rPr lang="de-DE" sz="2000" dirty="0" smtClean="0">
                <a:sym typeface="Wingdings" panose="05000000000000000000" pitchFamily="2" charset="2"/>
              </a:rPr>
              <a:t>im privaten Haushalt?</a:t>
            </a:r>
          </a:p>
          <a:p>
            <a:r>
              <a:rPr lang="de-DE" sz="2000" dirty="0" smtClean="0">
                <a:sym typeface="Wingdings" panose="05000000000000000000" pitchFamily="2" charset="2"/>
              </a:rPr>
              <a:t>Strom in vielen Ländern der EU billiger als in Deutschland!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7882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</Words>
  <Application>Microsoft Office PowerPoint</Application>
  <PresentationFormat>Bildschirmpräsentation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Diskussion Workshop 4 Anforderungen der Anwender - Lösungswege</vt:lpstr>
      <vt:lpstr>Diskussion Workshop 4 Anforderungen der Anwender - Lösungsmöglichkeiten</vt:lpstr>
      <vt:lpstr>Diskussion Workshop 4 Anforderungen der Anwender - Lösungsmöglichkeiten</vt:lpstr>
      <vt:lpstr>Diskussion Workshop 4 Anforderungen der Anwender - Lösungsmöglichkeiten</vt:lpstr>
    </vt:vector>
  </TitlesOfParts>
  <Company>ThyssenKrupp IT Services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Achatz, Reinhold</dc:creator>
  <cp:lastModifiedBy>Achatz, Reinhold</cp:lastModifiedBy>
  <cp:revision>8</cp:revision>
  <dcterms:created xsi:type="dcterms:W3CDTF">2014-05-14T10:35:50Z</dcterms:created>
  <dcterms:modified xsi:type="dcterms:W3CDTF">2014-05-15T12:06:46Z</dcterms:modified>
</cp:coreProperties>
</file>