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ms-office.legacyDiagramTex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theme/theme9.xml" ContentType="application/vnd.openxmlformats-officedocument.theme+xml"/>
  <Override PartName="/ppt/legacyDocTextInfo.bin" ContentType="application/vnd.ms-office.legacyDocTextInfo"/>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63" r:id="rId3"/>
    <p:sldMasterId id="2147483670" r:id="rId4"/>
    <p:sldMasterId id="2147483698" r:id="rId5"/>
    <p:sldMasterId id="2147483677" r:id="rId6"/>
    <p:sldMasterId id="2147483684" r:id="rId7"/>
    <p:sldMasterId id="2147483691" r:id="rId8"/>
  </p:sldMasterIdLst>
  <p:notesMasterIdLst>
    <p:notesMasterId r:id="rId19"/>
  </p:notesMasterIdLst>
  <p:handoutMasterIdLst>
    <p:handoutMasterId r:id="rId20"/>
  </p:handoutMasterIdLst>
  <p:sldIdLst>
    <p:sldId id="256" r:id="rId9"/>
    <p:sldId id="304" r:id="rId10"/>
    <p:sldId id="305" r:id="rId11"/>
    <p:sldId id="306" r:id="rId12"/>
    <p:sldId id="307" r:id="rId13"/>
    <p:sldId id="308" r:id="rId14"/>
    <p:sldId id="310" r:id="rId15"/>
    <p:sldId id="317" r:id="rId16"/>
    <p:sldId id="318" r:id="rId17"/>
    <p:sldId id="319" r:id="rId18"/>
  </p:sldIdLst>
  <p:sldSz cx="9144000" cy="6858000" type="screen4x3"/>
  <p:notesSz cx="6794500" cy="9906000"/>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C900"/>
    <a:srgbClr val="00ACD3"/>
    <a:srgbClr val="23ACD3"/>
    <a:srgbClr val="CC1F2F"/>
    <a:srgbClr val="FF8F00"/>
    <a:srgbClr val="E8E8E8"/>
    <a:srgbClr val="B3B3B3"/>
    <a:srgbClr val="1B9C7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28" autoAdjust="0"/>
  </p:normalViewPr>
  <p:slideViewPr>
    <p:cSldViewPr snapToGrid="0">
      <p:cViewPr varScale="1">
        <p:scale>
          <a:sx n="60" d="100"/>
          <a:sy n="60" d="100"/>
        </p:scale>
        <p:origin x="-786" y="-84"/>
      </p:cViewPr>
      <p:guideLst>
        <p:guide orient="horz" pos="400"/>
        <p:guide pos="2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13" d="100"/>
          <a:sy n="113" d="100"/>
        </p:scale>
        <p:origin x="-4216" y="-96"/>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06/relationships/legacyDocTextInfo" Target="legacyDocTextInfo.bin"/><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53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3848100" y="0"/>
            <a:ext cx="2944813"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46" charset="-128"/>
                <a:cs typeface="+mn-cs"/>
              </a:defRPr>
            </a:lvl1pPr>
          </a:lstStyle>
          <a:p>
            <a:pPr>
              <a:defRPr/>
            </a:pPr>
            <a:fld id="{33E0B591-55B1-453F-86A6-B32F9AA3F5D7}" type="datetime1">
              <a:rPr lang="de-DE"/>
              <a:pPr>
                <a:defRPr/>
              </a:pPr>
              <a:t>08.07.2010</a:t>
            </a:fld>
            <a:endParaRPr lang="de-DE"/>
          </a:p>
        </p:txBody>
      </p:sp>
      <p:sp>
        <p:nvSpPr>
          <p:cNvPr id="4" name="Fußzeilenplatzhalter 3"/>
          <p:cNvSpPr>
            <a:spLocks noGrp="1"/>
          </p:cNvSpPr>
          <p:nvPr>
            <p:ph type="ftr" sz="quarter" idx="2"/>
          </p:nvPr>
        </p:nvSpPr>
        <p:spPr>
          <a:xfrm>
            <a:off x="0" y="9409113"/>
            <a:ext cx="2944813" cy="4953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3848100" y="9409113"/>
            <a:ext cx="2944813" cy="4953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46" charset="-128"/>
                <a:cs typeface="+mn-cs"/>
              </a:defRPr>
            </a:lvl1pPr>
          </a:lstStyle>
          <a:p>
            <a:pPr>
              <a:defRPr/>
            </a:pPr>
            <a:fld id="{85C0D109-808D-4798-B2D3-83C4C9139789}" type="slidenum">
              <a:rPr lang="de-DE"/>
              <a:pPr>
                <a:defRPr/>
              </a:pPr>
              <a:t>‹Nr.›</a:t>
            </a:fld>
            <a:endParaRPr 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53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3848100" y="0"/>
            <a:ext cx="2944813"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46" charset="-128"/>
                <a:cs typeface="+mn-cs"/>
              </a:defRPr>
            </a:lvl1pPr>
          </a:lstStyle>
          <a:p>
            <a:pPr>
              <a:defRPr/>
            </a:pPr>
            <a:fld id="{E25D08DC-9F31-47A6-9E74-D22FF351D5D1}" type="datetime1">
              <a:rPr lang="de-DE"/>
              <a:pPr>
                <a:defRPr/>
              </a:pPr>
              <a:t>08.07.2010</a:t>
            </a:fld>
            <a:endParaRPr lang="de-DE"/>
          </a:p>
        </p:txBody>
      </p:sp>
      <p:sp>
        <p:nvSpPr>
          <p:cNvPr id="4" name="Folienbildplatzhalt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450" y="4705350"/>
            <a:ext cx="5435600" cy="4457700"/>
          </a:xfrm>
          <a:prstGeom prst="rect">
            <a:avLst/>
          </a:prstGeom>
        </p:spPr>
        <p:txBody>
          <a:bodyPr vert="horz" wrap="square" lIns="91440" tIns="45720" rIns="91440" bIns="45720" numCol="1" anchor="t" anchorCtr="0" compatLnSpc="1">
            <a:prstTxWarp prst="textNoShape">
              <a:avLst/>
            </a:prstTxWarp>
            <a:normAutofit/>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409113"/>
            <a:ext cx="2944813" cy="4953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3848100" y="9409113"/>
            <a:ext cx="2944813" cy="4953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46" charset="-128"/>
                <a:cs typeface="+mn-cs"/>
              </a:defRPr>
            </a:lvl1pPr>
          </a:lstStyle>
          <a:p>
            <a:pPr>
              <a:defRPr/>
            </a:pPr>
            <a:fld id="{4EDE51A9-5737-4E10-A48F-B236CB0CEFA4}" type="slidenum">
              <a:rPr lang="de-DE"/>
              <a:pPr>
                <a:defRPr/>
              </a:pPr>
              <a:t>‹Nr.›</a:t>
            </a:fld>
            <a:endParaRPr lang="de-DE"/>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6"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6"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6"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6"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6"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lienbildplatzhalter 1"/>
          <p:cNvSpPr>
            <a:spLocks noGrp="1" noRot="1" noChangeAspect="1" noTextEdit="1"/>
          </p:cNvSpPr>
          <p:nvPr>
            <p:ph type="sldImg"/>
          </p:nvPr>
        </p:nvSpPr>
        <p:spPr bwMode="auto">
          <a:noFill/>
          <a:ln>
            <a:solidFill>
              <a:srgbClr val="000000"/>
            </a:solidFill>
            <a:miter lim="800000"/>
            <a:headEnd/>
            <a:tailEnd/>
          </a:ln>
        </p:spPr>
      </p:sp>
      <p:sp>
        <p:nvSpPr>
          <p:cNvPr id="58370" name="Notizenplatzhalter 2"/>
          <p:cNvSpPr>
            <a:spLocks noGrp="1"/>
          </p:cNvSpPr>
          <p:nvPr>
            <p:ph type="body" idx="1"/>
          </p:nvPr>
        </p:nvSpPr>
        <p:spPr bwMode="auto">
          <a:noFill/>
        </p:spPr>
        <p:txBody>
          <a:bodyPr/>
          <a:lstStyle/>
          <a:p>
            <a:pPr eaLnBrk="1" hangingPunct="1">
              <a:spcBef>
                <a:spcPct val="0"/>
              </a:spcBef>
            </a:pPr>
            <a:endParaRPr lang="de-DE" smtClean="0">
              <a:ea typeface="ＭＳ Ｐゴシック"/>
            </a:endParaRPr>
          </a:p>
        </p:txBody>
      </p:sp>
      <p:sp>
        <p:nvSpPr>
          <p:cNvPr id="58371" name="Foliennummernplatzhalter 3"/>
          <p:cNvSpPr>
            <a:spLocks noGrp="1"/>
          </p:cNvSpPr>
          <p:nvPr>
            <p:ph type="sldNum" sz="quarter" idx="5"/>
          </p:nvPr>
        </p:nvSpPr>
        <p:spPr bwMode="auto">
          <a:noFill/>
          <a:ln>
            <a:miter lim="800000"/>
            <a:headEnd/>
            <a:tailEnd/>
          </a:ln>
        </p:spPr>
        <p:txBody>
          <a:bodyPr/>
          <a:lstStyle/>
          <a:p>
            <a:fld id="{F99B191B-DAF0-4ADA-BE6A-7D78D878AD2C}" type="slidenum">
              <a:rPr lang="de-DE" smtClean="0">
                <a:ea typeface="ＭＳ Ｐゴシック"/>
                <a:cs typeface="ＭＳ Ｐゴシック"/>
              </a:rPr>
              <a:pPr/>
              <a:t>1</a:t>
            </a:fld>
            <a:endParaRPr lang="de-DE"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bwMode="auto">
          <a:xfrm>
            <a:off x="922338" y="742950"/>
            <a:ext cx="4953000" cy="3714750"/>
          </a:xfrm>
          <a:noFill/>
          <a:ln>
            <a:solidFill>
              <a:srgbClr val="000000"/>
            </a:solidFill>
            <a:miter lim="800000"/>
            <a:headEnd/>
            <a:tailEnd/>
          </a:ln>
        </p:spPr>
      </p:sp>
      <p:sp>
        <p:nvSpPr>
          <p:cNvPr id="66562" name="Rectangle 3"/>
          <p:cNvSpPr>
            <a:spLocks noGrp="1" noChangeArrowheads="1"/>
          </p:cNvSpPr>
          <p:nvPr>
            <p:ph type="body" idx="1"/>
          </p:nvPr>
        </p:nvSpPr>
        <p:spPr bwMode="auto">
          <a:xfrm>
            <a:off x="681038" y="4705350"/>
            <a:ext cx="5432425" cy="4457700"/>
          </a:xfrm>
          <a:noFill/>
        </p:spPr>
        <p:txBody>
          <a:bodyPr lIns="94432" tIns="46412" rIns="94432" bIns="46412"/>
          <a:lstStyle/>
          <a:p>
            <a:pPr defTabSz="776288"/>
            <a:endParaRPr lang="de-DE" smtClean="0">
              <a:ea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5" name="Bild 17" descr="FOKUS_300dpi_CMYK.jpg"/>
          <p:cNvPicPr>
            <a:picLocks noChangeAspect="1"/>
          </p:cNvPicPr>
          <p:nvPr userDrawn="1"/>
        </p:nvPicPr>
        <p:blipFill>
          <a:blip r:embed="rId2"/>
          <a:srcRect/>
          <a:stretch>
            <a:fillRect/>
          </a:stretch>
        </p:blipFill>
        <p:spPr bwMode="auto">
          <a:xfrm>
            <a:off x="290513" y="520700"/>
            <a:ext cx="1930400" cy="585788"/>
          </a:xfrm>
          <a:prstGeom prst="rect">
            <a:avLst/>
          </a:prstGeom>
          <a:noFill/>
          <a:ln w="9525">
            <a:noFill/>
            <a:miter lim="800000"/>
            <a:headEnd/>
            <a:tailEnd/>
          </a:ln>
        </p:spPr>
      </p:pic>
      <p:sp>
        <p:nvSpPr>
          <p:cNvPr id="2" name="Titel 1"/>
          <p:cNvSpPr>
            <a:spLocks noGrp="1"/>
          </p:cNvSpPr>
          <p:nvPr>
            <p:ph type="ctrTitle"/>
          </p:nvPr>
        </p:nvSpPr>
        <p:spPr>
          <a:xfrm>
            <a:off x="614680" y="3007361"/>
            <a:ext cx="7772400" cy="421640"/>
          </a:xfrm>
        </p:spPr>
        <p:txBody>
          <a:bodyPr/>
          <a:lstStyle/>
          <a:p>
            <a:r>
              <a:rPr lang="de-DE" smtClean="0"/>
              <a:t>Mastertitelformat bearbeiten</a:t>
            </a:r>
            <a:endParaRPr lang="de-DE" dirty="0"/>
          </a:p>
        </p:txBody>
      </p:sp>
      <p:sp>
        <p:nvSpPr>
          <p:cNvPr id="3" name="Untertitel 2"/>
          <p:cNvSpPr>
            <a:spLocks noGrp="1"/>
          </p:cNvSpPr>
          <p:nvPr>
            <p:ph type="subTitle" idx="1"/>
          </p:nvPr>
        </p:nvSpPr>
        <p:spPr>
          <a:xfrm>
            <a:off x="627381" y="5715000"/>
            <a:ext cx="7960360" cy="269240"/>
          </a:xfrm>
        </p:spPr>
        <p:txBody>
          <a:bodyPr>
            <a:normAutofit/>
          </a:bodyPr>
          <a:lstStyle>
            <a:lvl1pPr marL="0" marR="0" indent="0" algn="l" defTabSz="457200" rtl="0" eaLnBrk="1" fontAlgn="auto" latinLnBrk="0" hangingPunct="1">
              <a:lnSpc>
                <a:spcPct val="100000"/>
              </a:lnSpc>
              <a:spcBef>
                <a:spcPct val="20000"/>
              </a:spcBef>
              <a:spcAft>
                <a:spcPts val="0"/>
              </a:spcAft>
              <a:buClr>
                <a:srgbClr val="1B9C7D"/>
              </a:buClr>
              <a:buSzPct val="120000"/>
              <a:buFont typeface="Wingdings" charset="2"/>
              <a:buNone/>
              <a:tabLst/>
              <a:defRPr sz="1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dirty="0"/>
          </a:p>
        </p:txBody>
      </p:sp>
      <p:sp>
        <p:nvSpPr>
          <p:cNvPr id="8" name="Textplatzhalter 7"/>
          <p:cNvSpPr>
            <a:spLocks noGrp="1"/>
          </p:cNvSpPr>
          <p:nvPr>
            <p:ph type="body" sz="quarter" idx="13"/>
          </p:nvPr>
        </p:nvSpPr>
        <p:spPr>
          <a:xfrm>
            <a:off x="620396" y="3439161"/>
            <a:ext cx="5140325" cy="441959"/>
          </a:xfrm>
        </p:spPr>
        <p:txBody>
          <a:bodyPr>
            <a:normAutofit/>
          </a:bodyPr>
          <a:lstStyle>
            <a:lvl1pPr>
              <a:buNone/>
              <a:defRPr sz="2200">
                <a:solidFill>
                  <a:srgbClr val="1B9C7D"/>
                </a:solidFill>
              </a:defRPr>
            </a:lvl1pPr>
          </a:lstStyle>
          <a:p>
            <a:pPr lvl="0"/>
            <a:r>
              <a:rPr lang="de-DE" smtClean="0"/>
              <a:t>Mastertextformat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C ELAN_Inhalt_Stichpunkte 2spaltig">
    <p:spTree>
      <p:nvGrpSpPr>
        <p:cNvPr id="1" name=""/>
        <p:cNvGrpSpPr/>
        <p:nvPr/>
      </p:nvGrpSpPr>
      <p:grpSpPr>
        <a:xfrm>
          <a:off x="0" y="0"/>
          <a:ext cx="0" cy="0"/>
          <a:chOff x="0" y="0"/>
          <a:chExt cx="0" cy="0"/>
        </a:xfrm>
      </p:grpSpPr>
      <p:sp>
        <p:nvSpPr>
          <p:cNvPr id="7" name="Inhaltsplatzhalter 2"/>
          <p:cNvSpPr>
            <a:spLocks noGrp="1"/>
          </p:cNvSpPr>
          <p:nvPr>
            <p:ph idx="13"/>
          </p:nvPr>
        </p:nvSpPr>
        <p:spPr>
          <a:xfrm>
            <a:off x="4752000" y="1715388"/>
            <a:ext cx="3960000" cy="4410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Inhaltsplatzhalter 2"/>
          <p:cNvSpPr>
            <a:spLocks noGrp="1"/>
          </p:cNvSpPr>
          <p:nvPr>
            <p:ph idx="14"/>
          </p:nvPr>
        </p:nvSpPr>
        <p:spPr>
          <a:xfrm>
            <a:off x="432000" y="1715388"/>
            <a:ext cx="3960000" cy="4410000"/>
          </a:xfrm>
        </p:spPr>
        <p:txBody>
          <a:bodyPr/>
          <a:lstStyle>
            <a:lvl1pPr>
              <a:defRPr>
                <a:solidFill>
                  <a:schemeClr val="tx1"/>
                </a:solidFill>
              </a:defRPr>
            </a:lvl1pPr>
            <a:lvl4pPr>
              <a:buFont typeface="Symbol" pitchFamily="18" charset="2"/>
              <a:buChar char="-"/>
              <a:defRPr/>
            </a:lvl4pPr>
            <a:lvl5pPr>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5" name="Bild 17" descr="FOKUS_300dpi_CMYK.jpg"/>
          <p:cNvPicPr>
            <a:picLocks noChangeAspect="1"/>
          </p:cNvPicPr>
          <p:nvPr userDrawn="1"/>
        </p:nvPicPr>
        <p:blipFill>
          <a:blip r:embed="rId2"/>
          <a:srcRect/>
          <a:stretch>
            <a:fillRect/>
          </a:stretch>
        </p:blipFill>
        <p:spPr bwMode="auto">
          <a:xfrm>
            <a:off x="295275" y="660400"/>
            <a:ext cx="1930400" cy="585788"/>
          </a:xfrm>
          <a:prstGeom prst="rect">
            <a:avLst/>
          </a:prstGeom>
          <a:noFill/>
          <a:ln w="9525">
            <a:noFill/>
            <a:miter lim="800000"/>
            <a:headEnd/>
            <a:tailEnd/>
          </a:ln>
        </p:spPr>
      </p:pic>
      <p:sp>
        <p:nvSpPr>
          <p:cNvPr id="2" name="Titel 1"/>
          <p:cNvSpPr>
            <a:spLocks noGrp="1"/>
          </p:cNvSpPr>
          <p:nvPr>
            <p:ph type="ctrTitle"/>
          </p:nvPr>
        </p:nvSpPr>
        <p:spPr>
          <a:xfrm>
            <a:off x="614680" y="3007361"/>
            <a:ext cx="7772400" cy="421640"/>
          </a:xfrm>
        </p:spPr>
        <p:txBody>
          <a:bodyPr/>
          <a:lstStyle/>
          <a:p>
            <a:r>
              <a:rPr lang="de-DE" smtClean="0"/>
              <a:t>Mastertitelformat bearbeiten</a:t>
            </a:r>
            <a:endParaRPr lang="de-DE" dirty="0"/>
          </a:p>
        </p:txBody>
      </p:sp>
      <p:sp>
        <p:nvSpPr>
          <p:cNvPr id="3" name="Untertitel 2"/>
          <p:cNvSpPr>
            <a:spLocks noGrp="1"/>
          </p:cNvSpPr>
          <p:nvPr>
            <p:ph type="subTitle" idx="1"/>
          </p:nvPr>
        </p:nvSpPr>
        <p:spPr>
          <a:xfrm>
            <a:off x="627381" y="5715000"/>
            <a:ext cx="7960360" cy="269240"/>
          </a:xfrm>
        </p:spPr>
        <p:txBody>
          <a:bodyPr>
            <a:normAutofit/>
          </a:bodyPr>
          <a:lstStyle>
            <a:lvl1pPr marL="0" marR="0" indent="0" algn="l" defTabSz="457200" rtl="0" eaLnBrk="1" fontAlgn="auto" latinLnBrk="0" hangingPunct="1">
              <a:lnSpc>
                <a:spcPct val="100000"/>
              </a:lnSpc>
              <a:spcBef>
                <a:spcPct val="20000"/>
              </a:spcBef>
              <a:spcAft>
                <a:spcPts val="0"/>
              </a:spcAft>
              <a:buClr>
                <a:srgbClr val="1B9C7D"/>
              </a:buClr>
              <a:buSzPct val="120000"/>
              <a:buFont typeface="Wingdings" charset="2"/>
              <a:buNone/>
              <a:tabLst/>
              <a:defRPr sz="1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dirty="0"/>
          </a:p>
        </p:txBody>
      </p:sp>
      <p:sp>
        <p:nvSpPr>
          <p:cNvPr id="8" name="Textplatzhalter 7"/>
          <p:cNvSpPr>
            <a:spLocks noGrp="1"/>
          </p:cNvSpPr>
          <p:nvPr>
            <p:ph type="body" sz="quarter" idx="13"/>
          </p:nvPr>
        </p:nvSpPr>
        <p:spPr>
          <a:xfrm>
            <a:off x="620396" y="3439161"/>
            <a:ext cx="5140325" cy="441959"/>
          </a:xfrm>
        </p:spPr>
        <p:txBody>
          <a:bodyPr>
            <a:normAutofit/>
          </a:bodyPr>
          <a:lstStyle>
            <a:lvl1pPr>
              <a:buNone/>
              <a:defRPr sz="2000">
                <a:solidFill>
                  <a:srgbClr val="FF8F00"/>
                </a:solidFill>
              </a:defRPr>
            </a:lvl1pPr>
          </a:lstStyle>
          <a:p>
            <a:pPr lvl="0"/>
            <a:r>
              <a:rPr lang="de-DE" smtClean="0"/>
              <a:t>Mastertextformat bearbeiten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Bild 17"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a:xfrm>
            <a:off x="446088" y="520700"/>
            <a:ext cx="8215312" cy="698502"/>
          </a:xfrm>
        </p:spPr>
        <p:txBody>
          <a:bodyPr/>
          <a:lstStyle/>
          <a:p>
            <a:r>
              <a:rPr lang="de-DE" dirty="0" smtClean="0"/>
              <a:t>Mastertitelformat bearbeiten</a:t>
            </a:r>
            <a:endParaRPr lang="de-DE" dirty="0"/>
          </a:p>
        </p:txBody>
      </p:sp>
      <p:sp>
        <p:nvSpPr>
          <p:cNvPr id="3" name="Inhaltsplatzhalter 2"/>
          <p:cNvSpPr>
            <a:spLocks noGrp="1"/>
          </p:cNvSpPr>
          <p:nvPr>
            <p:ph idx="1"/>
          </p:nvPr>
        </p:nvSpPr>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oliennummernplatzhalter 5"/>
          <p:cNvSpPr>
            <a:spLocks noGrp="1"/>
          </p:cNvSpPr>
          <p:nvPr>
            <p:ph type="sldNum" sz="quarter" idx="10"/>
          </p:nvPr>
        </p:nvSpPr>
        <p:spPr/>
        <p:txBody>
          <a:bodyPr/>
          <a:lstStyle>
            <a:lvl1pPr>
              <a:defRPr/>
            </a:lvl1pPr>
          </a:lstStyle>
          <a:p>
            <a:pPr>
              <a:defRPr/>
            </a:pPr>
            <a:fld id="{C3547E2A-E708-4395-8661-0BCC6C27FD55}"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pic>
        <p:nvPicPr>
          <p:cNvPr id="5" name="Bild 17"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4" name="Inhaltsplatzhalter 3"/>
          <p:cNvSpPr>
            <a:spLocks noGrp="1"/>
          </p:cNvSpPr>
          <p:nvPr>
            <p:ph sz="half" idx="2"/>
          </p:nvPr>
        </p:nvSpPr>
        <p:spPr>
          <a:xfrm>
            <a:off x="457200" y="1468123"/>
            <a:ext cx="4040188" cy="439927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Inhaltsplatzhalter 5"/>
          <p:cNvSpPr>
            <a:spLocks noGrp="1"/>
          </p:cNvSpPr>
          <p:nvPr>
            <p:ph sz="quarter" idx="4"/>
          </p:nvPr>
        </p:nvSpPr>
        <p:spPr>
          <a:xfrm>
            <a:off x="4645026" y="1478281"/>
            <a:ext cx="4041775" cy="438912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Foliennummernplatzhalter 8"/>
          <p:cNvSpPr>
            <a:spLocks noGrp="1"/>
          </p:cNvSpPr>
          <p:nvPr>
            <p:ph type="sldNum" sz="quarter" idx="10"/>
          </p:nvPr>
        </p:nvSpPr>
        <p:spPr/>
        <p:txBody>
          <a:bodyPr/>
          <a:lstStyle>
            <a:lvl1pPr>
              <a:defRPr/>
            </a:lvl1pPr>
          </a:lstStyle>
          <a:p>
            <a:pPr>
              <a:defRPr/>
            </a:pPr>
            <a:fld id="{0C3AF06E-E4B5-4B3D-8398-A98C3E6D8D32}" type="slidenum">
              <a:rPr lang="de-DE"/>
              <a:pPr>
                <a:defRPr/>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5" name="Bild 17"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p:txBody>
          <a:bodyPr/>
          <a:lstStyle/>
          <a:p>
            <a:r>
              <a:rPr lang="de-DE" smtClean="0"/>
              <a:t>Mastertitelformat bearbeiten</a:t>
            </a:r>
            <a:endParaRPr lang="de-DE"/>
          </a:p>
        </p:txBody>
      </p:sp>
      <p:sp>
        <p:nvSpPr>
          <p:cNvPr id="13" name="Inhaltsplatzhalter 12"/>
          <p:cNvSpPr>
            <a:spLocks noGrp="1"/>
          </p:cNvSpPr>
          <p:nvPr>
            <p:ph sz="quarter" idx="13"/>
          </p:nvPr>
        </p:nvSpPr>
        <p:spPr>
          <a:xfrm>
            <a:off x="4663441" y="1475741"/>
            <a:ext cx="4480559" cy="4658360"/>
          </a:xfrm>
        </p:spPr>
        <p:txBody>
          <a:bodyPr/>
          <a:lstStyle>
            <a:lvl1pPr>
              <a:buNone/>
              <a:defRPr/>
            </a:lvl1pPr>
          </a:lstStyle>
          <a:p>
            <a:pPr lvl="0"/>
            <a:endParaRPr lang="de-DE" dirty="0" smtClean="0"/>
          </a:p>
        </p:txBody>
      </p:sp>
      <p:sp>
        <p:nvSpPr>
          <p:cNvPr id="8" name="Textplatzhalter 7"/>
          <p:cNvSpPr>
            <a:spLocks noGrp="1"/>
          </p:cNvSpPr>
          <p:nvPr>
            <p:ph type="body" sz="quarter" idx="14"/>
          </p:nvPr>
        </p:nvSpPr>
        <p:spPr>
          <a:xfrm>
            <a:off x="456565" y="1468120"/>
            <a:ext cx="4013200" cy="4386580"/>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4"/>
          <p:cNvSpPr>
            <a:spLocks noGrp="1"/>
          </p:cNvSpPr>
          <p:nvPr>
            <p:ph type="sldNum" sz="quarter" idx="15"/>
          </p:nvPr>
        </p:nvSpPr>
        <p:spPr/>
        <p:txBody>
          <a:bodyPr/>
          <a:lstStyle>
            <a:lvl1pPr>
              <a:defRPr/>
            </a:lvl1pPr>
          </a:lstStyle>
          <a:p>
            <a:pPr>
              <a:defRPr/>
            </a:pPr>
            <a:fld id="{9DD4E5D1-B4C0-40E7-8B85-B5DA6ED00FA7}" type="slidenum">
              <a:rPr lang="de-DE"/>
              <a:pPr>
                <a:defRPr/>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pic>
        <p:nvPicPr>
          <p:cNvPr id="3" name="Bild 17"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5" name="Titel 4"/>
          <p:cNvSpPr>
            <a:spLocks noGrp="1"/>
          </p:cNvSpPr>
          <p:nvPr>
            <p:ph type="title"/>
          </p:nvPr>
        </p:nvSpPr>
        <p:spPr/>
        <p:txBody>
          <a:bodyPr/>
          <a:lstStyle/>
          <a:p>
            <a:r>
              <a:rPr lang="de-DE" smtClean="0"/>
              <a:t>Mastertitelformat bearbeiten</a:t>
            </a:r>
            <a:endParaRPr lang="de-DE"/>
          </a:p>
        </p:txBody>
      </p:sp>
      <p:sp>
        <p:nvSpPr>
          <p:cNvPr id="4" name="Foliennummernplatzhalter 5"/>
          <p:cNvSpPr>
            <a:spLocks noGrp="1"/>
          </p:cNvSpPr>
          <p:nvPr>
            <p:ph type="sldNum" sz="quarter" idx="10"/>
          </p:nvPr>
        </p:nvSpPr>
        <p:spPr/>
        <p:txBody>
          <a:bodyPr/>
          <a:lstStyle>
            <a:lvl1pPr>
              <a:defRPr/>
            </a:lvl1pPr>
          </a:lstStyle>
          <a:p>
            <a:pPr>
              <a:defRPr/>
            </a:pPr>
            <a:fld id="{D37D9671-1A99-47F3-AE42-A64EE2EDDC02}" type="slidenum">
              <a:rPr lang="de-DE"/>
              <a:pPr>
                <a:defRPr/>
              </a:pPr>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C NGNI_Inhalt_Text 1spaltig">
    <p:spTree>
      <p:nvGrpSpPr>
        <p:cNvPr id="1" name=""/>
        <p:cNvGrpSpPr/>
        <p:nvPr/>
      </p:nvGrpSpPr>
      <p:grpSpPr>
        <a:xfrm>
          <a:off x="0" y="0"/>
          <a:ext cx="0" cy="0"/>
          <a:chOff x="0" y="0"/>
          <a:chExt cx="0" cy="0"/>
        </a:xfrm>
      </p:grpSpPr>
      <p:pic>
        <p:nvPicPr>
          <p:cNvPr id="4" name="Bild 17"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p:txBody>
          <a:bodyPr/>
          <a:lstStyle/>
          <a:p>
            <a:r>
              <a:rPr lang="de-DE" smtClean="0"/>
              <a:t>Mastertitelformat bearbeiten</a:t>
            </a:r>
            <a:endParaRPr lang="de-AT" dirty="0"/>
          </a:p>
        </p:txBody>
      </p:sp>
      <p:sp>
        <p:nvSpPr>
          <p:cNvPr id="3" name="Inhaltsplatzhalter 2"/>
          <p:cNvSpPr>
            <a:spLocks noGrp="1"/>
          </p:cNvSpPr>
          <p:nvPr>
            <p:ph idx="14"/>
          </p:nvPr>
        </p:nvSpPr>
        <p:spPr>
          <a:xfrm>
            <a:off x="432000" y="1715388"/>
            <a:ext cx="8280000" cy="4526792"/>
          </a:xfrm>
        </p:spPr>
        <p:txBody>
          <a:bodyPr/>
          <a:lstStyle>
            <a:lvl1pPr marL="0" indent="0">
              <a:buNone/>
              <a:defRPr>
                <a:solidFill>
                  <a:schemeClr val="tx1"/>
                </a:solidFill>
              </a:defRPr>
            </a:lvl1pPr>
            <a:lvl2pPr marL="0" indent="0">
              <a:buNone/>
              <a:defRPr>
                <a:solidFill>
                  <a:schemeClr val="tx1">
                    <a:lumMod val="85000"/>
                    <a:lumOff val="15000"/>
                  </a:schemeClr>
                </a:solidFill>
              </a:defRPr>
            </a:lvl2pPr>
            <a:lvl3pPr>
              <a:buNone/>
              <a:defRPr/>
            </a:lvl3pPr>
            <a:lvl4pPr>
              <a:buNone/>
              <a:defRPr/>
            </a:lvl4pPr>
            <a:lvl5pPr>
              <a:buNone/>
              <a:defRPr/>
            </a:lvl5pPr>
          </a:lstStyle>
          <a:p>
            <a:pPr lvl="0"/>
            <a:r>
              <a:rPr lang="de-DE" smtClean="0"/>
              <a:t>Mastertextformat bearbeiten</a:t>
            </a:r>
          </a:p>
          <a:p>
            <a:pPr lvl="1"/>
            <a:r>
              <a:rPr lang="de-DE" smtClean="0"/>
              <a:t>Zweite Ebene</a:t>
            </a:r>
          </a:p>
          <a:p>
            <a:pPr lvl="2"/>
            <a:r>
              <a:rPr lang="de-DE" smtClean="0"/>
              <a:t>Dritte Ebene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5" name="Bild 18" descr="FOKUS_300dpi_CMYK.jpg"/>
          <p:cNvPicPr>
            <a:picLocks noChangeAspect="1"/>
          </p:cNvPicPr>
          <p:nvPr userDrawn="1"/>
        </p:nvPicPr>
        <p:blipFill>
          <a:blip r:embed="rId2"/>
          <a:srcRect/>
          <a:stretch>
            <a:fillRect/>
          </a:stretch>
        </p:blipFill>
        <p:spPr bwMode="auto">
          <a:xfrm>
            <a:off x="295275" y="660400"/>
            <a:ext cx="1930400" cy="585788"/>
          </a:xfrm>
          <a:prstGeom prst="rect">
            <a:avLst/>
          </a:prstGeom>
          <a:noFill/>
          <a:ln w="9525">
            <a:noFill/>
            <a:miter lim="800000"/>
            <a:headEnd/>
            <a:tailEnd/>
          </a:ln>
        </p:spPr>
      </p:pic>
      <p:sp>
        <p:nvSpPr>
          <p:cNvPr id="2" name="Titel 1"/>
          <p:cNvSpPr>
            <a:spLocks noGrp="1"/>
          </p:cNvSpPr>
          <p:nvPr>
            <p:ph type="ctrTitle"/>
          </p:nvPr>
        </p:nvSpPr>
        <p:spPr>
          <a:xfrm>
            <a:off x="614680" y="3007361"/>
            <a:ext cx="7772400" cy="421640"/>
          </a:xfrm>
        </p:spPr>
        <p:txBody>
          <a:bodyPr/>
          <a:lstStyle/>
          <a:p>
            <a:r>
              <a:rPr lang="de-DE" smtClean="0"/>
              <a:t>Mastertitelformat bearbeiten</a:t>
            </a:r>
            <a:endParaRPr lang="de-DE" dirty="0"/>
          </a:p>
        </p:txBody>
      </p:sp>
      <p:sp>
        <p:nvSpPr>
          <p:cNvPr id="3" name="Untertitel 2"/>
          <p:cNvSpPr>
            <a:spLocks noGrp="1"/>
          </p:cNvSpPr>
          <p:nvPr>
            <p:ph type="subTitle" idx="1"/>
          </p:nvPr>
        </p:nvSpPr>
        <p:spPr>
          <a:xfrm>
            <a:off x="614680" y="5715000"/>
            <a:ext cx="7960360" cy="269240"/>
          </a:xfrm>
        </p:spPr>
        <p:txBody>
          <a:bodyPr>
            <a:normAutofit/>
          </a:bodyPr>
          <a:lstStyle>
            <a:lvl1pPr marL="0" marR="0" indent="0" algn="l" defTabSz="457200" rtl="0" eaLnBrk="1" fontAlgn="auto" latinLnBrk="0" hangingPunct="1">
              <a:lnSpc>
                <a:spcPct val="100000"/>
              </a:lnSpc>
              <a:spcBef>
                <a:spcPct val="20000"/>
              </a:spcBef>
              <a:spcAft>
                <a:spcPts val="0"/>
              </a:spcAft>
              <a:buClr>
                <a:srgbClr val="1B9C7D"/>
              </a:buClr>
              <a:buSzPct val="120000"/>
              <a:buFont typeface="Wingdings" charset="2"/>
              <a:buNone/>
              <a:tabLst/>
              <a:defRPr sz="1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dirty="0"/>
          </a:p>
        </p:txBody>
      </p:sp>
      <p:sp>
        <p:nvSpPr>
          <p:cNvPr id="8" name="Textplatzhalter 7"/>
          <p:cNvSpPr>
            <a:spLocks noGrp="1"/>
          </p:cNvSpPr>
          <p:nvPr>
            <p:ph type="body" sz="quarter" idx="13"/>
          </p:nvPr>
        </p:nvSpPr>
        <p:spPr>
          <a:xfrm>
            <a:off x="620396" y="3439161"/>
            <a:ext cx="5140325" cy="441959"/>
          </a:xfrm>
        </p:spPr>
        <p:txBody>
          <a:bodyPr>
            <a:normAutofit/>
          </a:bodyPr>
          <a:lstStyle>
            <a:lvl1pPr>
              <a:buNone/>
              <a:defRPr sz="2000">
                <a:solidFill>
                  <a:srgbClr val="CC1F2F"/>
                </a:solidFill>
              </a:defRPr>
            </a:lvl1pPr>
          </a:lstStyle>
          <a:p>
            <a:pPr lvl="0"/>
            <a:r>
              <a:rPr lang="de-DE" smtClean="0"/>
              <a:t>Mastertextformat bearbeiten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Bild 18"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a:xfrm>
            <a:off x="444500" y="520700"/>
            <a:ext cx="8229600" cy="723902"/>
          </a:xfrm>
        </p:spPr>
        <p:txBody>
          <a:bodyPr/>
          <a:lstStyle/>
          <a:p>
            <a:r>
              <a:rPr lang="de-DE" dirty="0" smtClean="0"/>
              <a:t>Mastertitelformat bearbeiten</a:t>
            </a:r>
            <a:endParaRPr lang="de-DE" dirty="0"/>
          </a:p>
        </p:txBody>
      </p:sp>
      <p:sp>
        <p:nvSpPr>
          <p:cNvPr id="3" name="Inhaltsplatzhalter 2"/>
          <p:cNvSpPr>
            <a:spLocks noGrp="1"/>
          </p:cNvSpPr>
          <p:nvPr>
            <p:ph idx="1"/>
          </p:nvPr>
        </p:nvSpPr>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oliennummernplatzhalter 5"/>
          <p:cNvSpPr>
            <a:spLocks noGrp="1"/>
          </p:cNvSpPr>
          <p:nvPr>
            <p:ph type="sldNum" sz="quarter" idx="10"/>
          </p:nvPr>
        </p:nvSpPr>
        <p:spPr/>
        <p:txBody>
          <a:bodyPr/>
          <a:lstStyle>
            <a:lvl1pPr>
              <a:defRPr/>
            </a:lvl1pPr>
          </a:lstStyle>
          <a:p>
            <a:pPr>
              <a:defRPr/>
            </a:pPr>
            <a:fld id="{8971E28C-E0F1-453B-A3BF-BB8121269536}" type="slidenum">
              <a:rPr lang="de-DE"/>
              <a:pPr>
                <a:defRPr/>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pic>
        <p:nvPicPr>
          <p:cNvPr id="5" name="Bild 18"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p:txBody>
          <a:bodyPr/>
          <a:lstStyle>
            <a:lvl1pPr>
              <a:defRPr/>
            </a:lvl1pPr>
          </a:lstStyle>
          <a:p>
            <a:r>
              <a:rPr lang="de-DE" dirty="0" smtClean="0"/>
              <a:t>Mastertitelformat bearbeiten</a:t>
            </a:r>
            <a:endParaRPr lang="de-DE" dirty="0"/>
          </a:p>
        </p:txBody>
      </p:sp>
      <p:sp>
        <p:nvSpPr>
          <p:cNvPr id="4" name="Inhaltsplatzhalter 3"/>
          <p:cNvSpPr>
            <a:spLocks noGrp="1"/>
          </p:cNvSpPr>
          <p:nvPr>
            <p:ph sz="half" idx="2"/>
          </p:nvPr>
        </p:nvSpPr>
        <p:spPr>
          <a:xfrm>
            <a:off x="457200" y="1468121"/>
            <a:ext cx="4040188" cy="438657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Inhaltsplatzhalter 5"/>
          <p:cNvSpPr>
            <a:spLocks noGrp="1"/>
          </p:cNvSpPr>
          <p:nvPr>
            <p:ph sz="quarter" idx="4"/>
          </p:nvPr>
        </p:nvSpPr>
        <p:spPr>
          <a:xfrm>
            <a:off x="4645026" y="1478283"/>
            <a:ext cx="4041775" cy="438911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Foliennummernplatzhalter 8"/>
          <p:cNvSpPr>
            <a:spLocks noGrp="1"/>
          </p:cNvSpPr>
          <p:nvPr>
            <p:ph type="sldNum" sz="quarter" idx="10"/>
          </p:nvPr>
        </p:nvSpPr>
        <p:spPr/>
        <p:txBody>
          <a:bodyPr/>
          <a:lstStyle>
            <a:lvl1pPr>
              <a:defRPr/>
            </a:lvl1pPr>
          </a:lstStyle>
          <a:p>
            <a:pPr>
              <a:defRPr/>
            </a:pPr>
            <a:fld id="{02DE66BB-C019-4499-9894-C4BCB906E865}"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Bild 17"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a:xfrm>
            <a:off x="458788" y="635000"/>
            <a:ext cx="8215312" cy="673100"/>
          </a:xfrm>
        </p:spPr>
        <p:txBody>
          <a:bodyPr/>
          <a:lstStyle/>
          <a:p>
            <a:r>
              <a:rPr lang="de-DE" dirty="0" smtClean="0"/>
              <a:t>Mastertitelformat bearbeiten</a:t>
            </a:r>
            <a:endParaRPr lang="de-DE" dirty="0"/>
          </a:p>
        </p:txBody>
      </p:sp>
      <p:sp>
        <p:nvSpPr>
          <p:cNvPr id="3" name="Inhaltsplatzhalter 2"/>
          <p:cNvSpPr>
            <a:spLocks noGrp="1"/>
          </p:cNvSpPr>
          <p:nvPr>
            <p:ph idx="1"/>
          </p:nvPr>
        </p:nvSpPr>
        <p:spPr>
          <a:xfrm>
            <a:off x="457200" y="1447799"/>
            <a:ext cx="8229600" cy="4508503"/>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oliennummernplatzhalter 4"/>
          <p:cNvSpPr>
            <a:spLocks noGrp="1"/>
          </p:cNvSpPr>
          <p:nvPr>
            <p:ph type="sldNum" sz="quarter" idx="10"/>
          </p:nvPr>
        </p:nvSpPr>
        <p:spPr/>
        <p:txBody>
          <a:bodyPr/>
          <a:lstStyle>
            <a:lvl1pPr>
              <a:defRPr/>
            </a:lvl1pPr>
          </a:lstStyle>
          <a:p>
            <a:pPr>
              <a:defRPr/>
            </a:pPr>
            <a:fld id="{B7C9DF72-89CA-4252-AEFC-07960B9E0DBE}" type="slidenum">
              <a:rPr lang="de-DE"/>
              <a:pPr>
                <a:defRPr/>
              </a:pPr>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5" name="Bild 18"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p:txBody>
          <a:bodyPr/>
          <a:lstStyle/>
          <a:p>
            <a:r>
              <a:rPr lang="de-DE" smtClean="0"/>
              <a:t>Mastertitelformat bearbeiten</a:t>
            </a:r>
            <a:endParaRPr lang="de-DE"/>
          </a:p>
        </p:txBody>
      </p:sp>
      <p:sp>
        <p:nvSpPr>
          <p:cNvPr id="13" name="Inhaltsplatzhalter 12"/>
          <p:cNvSpPr>
            <a:spLocks noGrp="1"/>
          </p:cNvSpPr>
          <p:nvPr>
            <p:ph sz="quarter" idx="13"/>
          </p:nvPr>
        </p:nvSpPr>
        <p:spPr>
          <a:xfrm>
            <a:off x="4663441" y="1475742"/>
            <a:ext cx="4480559" cy="4663123"/>
          </a:xfrm>
        </p:spPr>
        <p:txBody>
          <a:bodyPr/>
          <a:lstStyle>
            <a:lvl1pPr>
              <a:buNone/>
              <a:defRPr/>
            </a:lvl1pPr>
          </a:lstStyle>
          <a:p>
            <a:pPr lvl="0"/>
            <a:endParaRPr lang="de-DE" dirty="0" smtClean="0"/>
          </a:p>
        </p:txBody>
      </p:sp>
      <p:sp>
        <p:nvSpPr>
          <p:cNvPr id="8" name="Textplatzhalter 7"/>
          <p:cNvSpPr>
            <a:spLocks noGrp="1"/>
          </p:cNvSpPr>
          <p:nvPr>
            <p:ph type="body" sz="quarter" idx="14"/>
          </p:nvPr>
        </p:nvSpPr>
        <p:spPr>
          <a:xfrm>
            <a:off x="456565" y="1468120"/>
            <a:ext cx="4013200" cy="4399280"/>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4"/>
          <p:cNvSpPr>
            <a:spLocks noGrp="1"/>
          </p:cNvSpPr>
          <p:nvPr>
            <p:ph type="sldNum" sz="quarter" idx="15"/>
          </p:nvPr>
        </p:nvSpPr>
        <p:spPr/>
        <p:txBody>
          <a:bodyPr/>
          <a:lstStyle>
            <a:lvl1pPr>
              <a:defRPr/>
            </a:lvl1pPr>
          </a:lstStyle>
          <a:p>
            <a:pPr>
              <a:defRPr/>
            </a:pPr>
            <a:fld id="{FA27DB49-BB93-42FE-8DD8-24D0B9D44CFB}" type="slidenum">
              <a:rPr lang="de-DE"/>
              <a:pPr>
                <a:defRPr/>
              </a:pPr>
              <a:t>‹Nr.›</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pic>
        <p:nvPicPr>
          <p:cNvPr id="3" name="Bild 18"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5" name="Titel 4"/>
          <p:cNvSpPr>
            <a:spLocks noGrp="1"/>
          </p:cNvSpPr>
          <p:nvPr>
            <p:ph type="title"/>
          </p:nvPr>
        </p:nvSpPr>
        <p:spPr/>
        <p:txBody>
          <a:bodyPr/>
          <a:lstStyle/>
          <a:p>
            <a:r>
              <a:rPr lang="de-DE" smtClean="0"/>
              <a:t>Mastertitelformat bearbeiten</a:t>
            </a:r>
            <a:endParaRPr lang="de-DE"/>
          </a:p>
        </p:txBody>
      </p:sp>
      <p:sp>
        <p:nvSpPr>
          <p:cNvPr id="4" name="Foliennummernplatzhalter 5"/>
          <p:cNvSpPr>
            <a:spLocks noGrp="1"/>
          </p:cNvSpPr>
          <p:nvPr>
            <p:ph type="sldNum" sz="quarter" idx="10"/>
          </p:nvPr>
        </p:nvSpPr>
        <p:spPr/>
        <p:txBody>
          <a:bodyPr/>
          <a:lstStyle>
            <a:lvl1pPr>
              <a:defRPr/>
            </a:lvl1pPr>
          </a:lstStyle>
          <a:p>
            <a:pPr>
              <a:defRPr/>
            </a:pPr>
            <a:fld id="{D4FB264A-3EF1-4722-8B81-4641722C6BB5}" type="slidenum">
              <a:rPr lang="de-DE"/>
              <a:pPr>
                <a:defRPr/>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C MOTION_Inhalt_Stichpunkte 2spaltig">
    <p:spTree>
      <p:nvGrpSpPr>
        <p:cNvPr id="1" name=""/>
        <p:cNvGrpSpPr/>
        <p:nvPr/>
      </p:nvGrpSpPr>
      <p:grpSpPr>
        <a:xfrm>
          <a:off x="0" y="0"/>
          <a:ext cx="0" cy="0"/>
          <a:chOff x="0" y="0"/>
          <a:chExt cx="0" cy="0"/>
        </a:xfrm>
      </p:grpSpPr>
      <p:sp>
        <p:nvSpPr>
          <p:cNvPr id="2" name="Titel 1"/>
          <p:cNvSpPr>
            <a:spLocks noGrp="1"/>
          </p:cNvSpPr>
          <p:nvPr>
            <p:ph type="title"/>
          </p:nvPr>
        </p:nvSpPr>
        <p:spPr>
          <a:xfrm>
            <a:off x="432000" y="720000"/>
            <a:ext cx="8280000" cy="720000"/>
          </a:xfrm>
        </p:spPr>
        <p:txBody>
          <a:bodyPr/>
          <a:lstStyle>
            <a:lvl1pPr>
              <a:defRPr baseline="0">
                <a:solidFill>
                  <a:srgbClr val="333333"/>
                </a:solidFill>
              </a:defRPr>
            </a:lvl1pPr>
          </a:lstStyle>
          <a:p>
            <a:r>
              <a:rPr lang="en-US" dirty="0" smtClean="0"/>
              <a:t>Titelmasterformat durch Klicken bearbeiten</a:t>
            </a:r>
            <a:endParaRPr lang="de-DE" dirty="0"/>
          </a:p>
        </p:txBody>
      </p:sp>
      <p:sp>
        <p:nvSpPr>
          <p:cNvPr id="7" name="Inhaltsplatzhalter 2"/>
          <p:cNvSpPr>
            <a:spLocks noGrp="1"/>
          </p:cNvSpPr>
          <p:nvPr>
            <p:ph idx="13"/>
          </p:nvPr>
        </p:nvSpPr>
        <p:spPr>
          <a:xfrm>
            <a:off x="4752000" y="1715388"/>
            <a:ext cx="3960000" cy="4410000"/>
          </a:xfrm>
        </p:spPr>
        <p:txBody>
          <a:bodyPr/>
          <a:lstStyle/>
          <a:p>
            <a:pPr lvl="0"/>
            <a:r>
              <a:rPr lang="en-US" dirty="0" smtClean="0"/>
              <a:t>Textmasterformate durch Klicken bearbeiten</a:t>
            </a:r>
          </a:p>
          <a:p>
            <a:pPr lvl="1"/>
            <a:r>
              <a:rPr lang="en-US" dirty="0" smtClean="0"/>
              <a:t>Zweite Ebene</a:t>
            </a:r>
          </a:p>
          <a:p>
            <a:pPr lvl="2"/>
            <a:r>
              <a:rPr lang="en-US" dirty="0" smtClean="0"/>
              <a:t>Dritte Ebene</a:t>
            </a:r>
          </a:p>
          <a:p>
            <a:pPr lvl="3"/>
            <a:r>
              <a:rPr lang="en-US" dirty="0" smtClean="0"/>
              <a:t>Vierte Ebene</a:t>
            </a:r>
          </a:p>
          <a:p>
            <a:pPr lvl="4"/>
            <a:r>
              <a:rPr lang="en-US" dirty="0" smtClean="0"/>
              <a:t>Fünfte Ebene</a:t>
            </a:r>
            <a:endParaRPr lang="de-DE" dirty="0"/>
          </a:p>
        </p:txBody>
      </p:sp>
      <p:sp>
        <p:nvSpPr>
          <p:cNvPr id="8" name="Inhaltsplatzhalter 2"/>
          <p:cNvSpPr>
            <a:spLocks noGrp="1"/>
          </p:cNvSpPr>
          <p:nvPr>
            <p:ph idx="14"/>
          </p:nvPr>
        </p:nvSpPr>
        <p:spPr>
          <a:xfrm>
            <a:off x="432000" y="1715388"/>
            <a:ext cx="3960000" cy="4410000"/>
          </a:xfrm>
        </p:spPr>
        <p:txBody>
          <a:bodyPr/>
          <a:lstStyle>
            <a:lvl1pPr>
              <a:defRPr>
                <a:solidFill>
                  <a:schemeClr val="tx1"/>
                </a:solidFill>
              </a:defRPr>
            </a:lvl1pPr>
            <a:lvl4pPr>
              <a:buFont typeface="Symbol" pitchFamily="18" charset="2"/>
              <a:buChar char="-"/>
              <a:defRPr/>
            </a:lvl4pPr>
            <a:lvl5pPr>
              <a:defRPr/>
            </a:lvl5pPr>
          </a:lstStyle>
          <a:p>
            <a:pPr lvl="0"/>
            <a:r>
              <a:rPr lang="en-US" dirty="0" smtClean="0"/>
              <a:t>Textmasterformate durch Klicken bearbeiten</a:t>
            </a:r>
          </a:p>
          <a:p>
            <a:pPr lvl="1"/>
            <a:r>
              <a:rPr lang="en-US" dirty="0" smtClean="0"/>
              <a:t>Zweite Ebene</a:t>
            </a:r>
          </a:p>
          <a:p>
            <a:pPr lvl="2"/>
            <a:r>
              <a:rPr lang="en-US" dirty="0" smtClean="0"/>
              <a:t>Dritte Ebene</a:t>
            </a:r>
          </a:p>
          <a:p>
            <a:pPr lvl="3"/>
            <a:r>
              <a:rPr lang="en-US" dirty="0" smtClean="0"/>
              <a:t>Vierte Ebene</a:t>
            </a:r>
          </a:p>
          <a:p>
            <a:pPr lvl="4"/>
            <a:r>
              <a:rPr lang="en-US" dirty="0" smtClean="0"/>
              <a:t>Fünfte Ebene</a:t>
            </a:r>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5" name="Bild 17" descr="FOKUS_300dpi_CMYK.jpg"/>
          <p:cNvPicPr>
            <a:picLocks noChangeAspect="1"/>
          </p:cNvPicPr>
          <p:nvPr userDrawn="1"/>
        </p:nvPicPr>
        <p:blipFill>
          <a:blip r:embed="rId2"/>
          <a:srcRect/>
          <a:stretch>
            <a:fillRect/>
          </a:stretch>
        </p:blipFill>
        <p:spPr bwMode="auto">
          <a:xfrm>
            <a:off x="447675" y="812800"/>
            <a:ext cx="1930400" cy="585788"/>
          </a:xfrm>
          <a:prstGeom prst="rect">
            <a:avLst/>
          </a:prstGeom>
          <a:noFill/>
          <a:ln w="9525">
            <a:noFill/>
            <a:miter lim="800000"/>
            <a:headEnd/>
            <a:tailEnd/>
          </a:ln>
        </p:spPr>
      </p:pic>
      <p:sp>
        <p:nvSpPr>
          <p:cNvPr id="2" name="Titel 1"/>
          <p:cNvSpPr>
            <a:spLocks noGrp="1"/>
          </p:cNvSpPr>
          <p:nvPr>
            <p:ph type="ctrTitle"/>
          </p:nvPr>
        </p:nvSpPr>
        <p:spPr>
          <a:xfrm>
            <a:off x="614680" y="3007361"/>
            <a:ext cx="7772400" cy="421640"/>
          </a:xfrm>
        </p:spPr>
        <p:txBody>
          <a:bodyPr/>
          <a:lstStyle/>
          <a:p>
            <a:r>
              <a:rPr lang="de-DE" smtClean="0"/>
              <a:t>Mastertitelformat bearbeiten</a:t>
            </a:r>
            <a:endParaRPr lang="de-DE" dirty="0"/>
          </a:p>
        </p:txBody>
      </p:sp>
      <p:sp>
        <p:nvSpPr>
          <p:cNvPr id="3" name="Untertitel 2"/>
          <p:cNvSpPr>
            <a:spLocks noGrp="1"/>
          </p:cNvSpPr>
          <p:nvPr>
            <p:ph type="subTitle" idx="1"/>
          </p:nvPr>
        </p:nvSpPr>
        <p:spPr>
          <a:xfrm>
            <a:off x="614680" y="5715000"/>
            <a:ext cx="7960360" cy="269240"/>
          </a:xfrm>
        </p:spPr>
        <p:txBody>
          <a:bodyPr>
            <a:normAutofit/>
          </a:bodyPr>
          <a:lstStyle>
            <a:lvl1pPr marL="0" marR="0" indent="0" algn="l" defTabSz="457200" rtl="0" eaLnBrk="1" fontAlgn="auto" latinLnBrk="0" hangingPunct="1">
              <a:lnSpc>
                <a:spcPct val="100000"/>
              </a:lnSpc>
              <a:spcBef>
                <a:spcPct val="20000"/>
              </a:spcBef>
              <a:spcAft>
                <a:spcPts val="0"/>
              </a:spcAft>
              <a:buClr>
                <a:srgbClr val="1B9C7D"/>
              </a:buClr>
              <a:buSzPct val="120000"/>
              <a:buFont typeface="Wingdings" charset="2"/>
              <a:buNone/>
              <a:tabLst/>
              <a:defRPr sz="1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dirty="0"/>
          </a:p>
        </p:txBody>
      </p:sp>
      <p:sp>
        <p:nvSpPr>
          <p:cNvPr id="8" name="Textplatzhalter 7"/>
          <p:cNvSpPr>
            <a:spLocks noGrp="1"/>
          </p:cNvSpPr>
          <p:nvPr>
            <p:ph type="body" sz="quarter" idx="13"/>
          </p:nvPr>
        </p:nvSpPr>
        <p:spPr>
          <a:xfrm>
            <a:off x="620396" y="3439161"/>
            <a:ext cx="5140325" cy="441959"/>
          </a:xfrm>
        </p:spPr>
        <p:txBody>
          <a:bodyPr>
            <a:normAutofit/>
          </a:bodyPr>
          <a:lstStyle>
            <a:lvl1pPr>
              <a:buNone/>
              <a:defRPr sz="2000">
                <a:solidFill>
                  <a:schemeClr val="accent5"/>
                </a:solidFill>
              </a:defRPr>
            </a:lvl1pPr>
          </a:lstStyle>
          <a:p>
            <a:pPr lvl="0"/>
            <a:r>
              <a:rPr lang="de-DE" smtClean="0"/>
              <a:t>Mastertextformat bearbeiten</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Bild 17"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a:xfrm>
            <a:off x="444500" y="508000"/>
            <a:ext cx="8229600" cy="774702"/>
          </a:xfrm>
        </p:spPr>
        <p:txBody>
          <a:bodyPr/>
          <a:lstStyle/>
          <a:p>
            <a:r>
              <a:rPr lang="de-DE" dirty="0" smtClean="0"/>
              <a:t>Mastertitelformat bearbeiten</a:t>
            </a:r>
            <a:endParaRPr lang="de-DE" dirty="0"/>
          </a:p>
        </p:txBody>
      </p:sp>
      <p:sp>
        <p:nvSpPr>
          <p:cNvPr id="3" name="Inhaltsplatzhalter 2"/>
          <p:cNvSpPr>
            <a:spLocks noGrp="1"/>
          </p:cNvSpPr>
          <p:nvPr>
            <p:ph idx="1"/>
          </p:nvPr>
        </p:nvSpPr>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oliennummernplatzhalter 5"/>
          <p:cNvSpPr>
            <a:spLocks noGrp="1"/>
          </p:cNvSpPr>
          <p:nvPr>
            <p:ph type="sldNum" sz="quarter" idx="10"/>
          </p:nvPr>
        </p:nvSpPr>
        <p:spPr/>
        <p:txBody>
          <a:bodyPr/>
          <a:lstStyle>
            <a:lvl1pPr>
              <a:defRPr/>
            </a:lvl1pPr>
          </a:lstStyle>
          <a:p>
            <a:pPr>
              <a:defRPr/>
            </a:pPr>
            <a:fld id="{909B9660-AD77-459D-BB86-35986CF7221F}" type="slidenum">
              <a:rPr lang="de-DE"/>
              <a:pPr>
                <a:defRPr/>
              </a:pPr>
              <a:t>‹Nr.›</a:t>
            </a:fld>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pic>
        <p:nvPicPr>
          <p:cNvPr id="5" name="Bild 17"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a:xfrm>
            <a:off x="446088" y="508000"/>
            <a:ext cx="8229600" cy="749302"/>
          </a:xfrm>
        </p:spPr>
        <p:txBody>
          <a:bodyPr/>
          <a:lstStyle>
            <a:lvl1pPr>
              <a:defRPr/>
            </a:lvl1pPr>
          </a:lstStyle>
          <a:p>
            <a:r>
              <a:rPr lang="de-DE" dirty="0" smtClean="0"/>
              <a:t>Mastertitelformat bearbeiten</a:t>
            </a:r>
            <a:endParaRPr lang="de-DE" dirty="0"/>
          </a:p>
        </p:txBody>
      </p:sp>
      <p:sp>
        <p:nvSpPr>
          <p:cNvPr id="4" name="Inhaltsplatzhalter 3"/>
          <p:cNvSpPr>
            <a:spLocks noGrp="1"/>
          </p:cNvSpPr>
          <p:nvPr>
            <p:ph sz="half" idx="2"/>
          </p:nvPr>
        </p:nvSpPr>
        <p:spPr>
          <a:xfrm>
            <a:off x="457200" y="1468123"/>
            <a:ext cx="4040188" cy="436117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Inhaltsplatzhalter 5"/>
          <p:cNvSpPr>
            <a:spLocks noGrp="1"/>
          </p:cNvSpPr>
          <p:nvPr>
            <p:ph sz="quarter" idx="4"/>
          </p:nvPr>
        </p:nvSpPr>
        <p:spPr>
          <a:xfrm>
            <a:off x="4645026" y="1478281"/>
            <a:ext cx="4041775" cy="436372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Foliennummernplatzhalter 8"/>
          <p:cNvSpPr>
            <a:spLocks noGrp="1"/>
          </p:cNvSpPr>
          <p:nvPr>
            <p:ph type="sldNum" sz="quarter" idx="10"/>
          </p:nvPr>
        </p:nvSpPr>
        <p:spPr/>
        <p:txBody>
          <a:bodyPr/>
          <a:lstStyle>
            <a:lvl1pPr>
              <a:defRPr/>
            </a:lvl1pPr>
          </a:lstStyle>
          <a:p>
            <a:pPr>
              <a:defRPr/>
            </a:pPr>
            <a:fld id="{F4344396-4FD0-4450-9DF0-A4899E518754}" type="slidenum">
              <a:rPr lang="de-DE"/>
              <a:pPr>
                <a:defRPr/>
              </a:pPr>
              <a:t>‹Nr.›</a:t>
            </a:fld>
            <a:endParaRPr 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5" name="Bild 17"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a:xfrm>
            <a:off x="446088" y="508000"/>
            <a:ext cx="8229600" cy="749302"/>
          </a:xfrm>
        </p:spPr>
        <p:txBody>
          <a:bodyPr/>
          <a:lstStyle/>
          <a:p>
            <a:r>
              <a:rPr lang="de-DE" smtClean="0"/>
              <a:t>Mastertitelformat bearbeiten</a:t>
            </a:r>
            <a:endParaRPr lang="de-DE"/>
          </a:p>
        </p:txBody>
      </p:sp>
      <p:sp>
        <p:nvSpPr>
          <p:cNvPr id="13" name="Inhaltsplatzhalter 12"/>
          <p:cNvSpPr>
            <a:spLocks noGrp="1"/>
          </p:cNvSpPr>
          <p:nvPr>
            <p:ph sz="quarter" idx="13"/>
          </p:nvPr>
        </p:nvSpPr>
        <p:spPr>
          <a:xfrm>
            <a:off x="4663441" y="1475742"/>
            <a:ext cx="4480559" cy="4663123"/>
          </a:xfrm>
        </p:spPr>
        <p:txBody>
          <a:bodyPr/>
          <a:lstStyle>
            <a:lvl1pPr>
              <a:buNone/>
              <a:defRPr/>
            </a:lvl1pPr>
          </a:lstStyle>
          <a:p>
            <a:pPr lvl="0"/>
            <a:endParaRPr lang="de-DE" dirty="0" smtClean="0"/>
          </a:p>
        </p:txBody>
      </p:sp>
      <p:sp>
        <p:nvSpPr>
          <p:cNvPr id="8" name="Textplatzhalter 7"/>
          <p:cNvSpPr>
            <a:spLocks noGrp="1"/>
          </p:cNvSpPr>
          <p:nvPr>
            <p:ph type="body" sz="quarter" idx="14"/>
          </p:nvPr>
        </p:nvSpPr>
        <p:spPr>
          <a:xfrm>
            <a:off x="456565" y="1468120"/>
            <a:ext cx="4013200" cy="4386580"/>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4"/>
          <p:cNvSpPr>
            <a:spLocks noGrp="1"/>
          </p:cNvSpPr>
          <p:nvPr>
            <p:ph type="sldNum" sz="quarter" idx="15"/>
          </p:nvPr>
        </p:nvSpPr>
        <p:spPr/>
        <p:txBody>
          <a:bodyPr/>
          <a:lstStyle>
            <a:lvl1pPr>
              <a:defRPr/>
            </a:lvl1pPr>
          </a:lstStyle>
          <a:p>
            <a:pPr>
              <a:defRPr/>
            </a:pPr>
            <a:fld id="{CF7E30AF-2091-4987-A83C-0D8FBE5DE0BA}" type="slidenum">
              <a:rPr lang="de-DE"/>
              <a:pPr>
                <a:defRPr/>
              </a:pPr>
              <a:t>‹Nr.›</a:t>
            </a:fld>
            <a:endParaRPr lang="de-D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pic>
        <p:nvPicPr>
          <p:cNvPr id="3" name="Bild 17"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5" name="Titel 4"/>
          <p:cNvSpPr>
            <a:spLocks noGrp="1"/>
          </p:cNvSpPr>
          <p:nvPr>
            <p:ph type="title"/>
          </p:nvPr>
        </p:nvSpPr>
        <p:spPr/>
        <p:txBody>
          <a:bodyPr/>
          <a:lstStyle/>
          <a:p>
            <a:r>
              <a:rPr lang="de-DE" smtClean="0"/>
              <a:t>Mastertitelformat bearbeiten</a:t>
            </a:r>
            <a:endParaRPr lang="de-DE"/>
          </a:p>
        </p:txBody>
      </p:sp>
      <p:sp>
        <p:nvSpPr>
          <p:cNvPr id="4" name="Foliennummernplatzhalter 5"/>
          <p:cNvSpPr>
            <a:spLocks noGrp="1"/>
          </p:cNvSpPr>
          <p:nvPr>
            <p:ph type="sldNum" sz="quarter" idx="10"/>
          </p:nvPr>
        </p:nvSpPr>
        <p:spPr/>
        <p:txBody>
          <a:bodyPr/>
          <a:lstStyle>
            <a:lvl1pPr>
              <a:defRPr/>
            </a:lvl1pPr>
          </a:lstStyle>
          <a:p>
            <a:pPr>
              <a:defRPr/>
            </a:pPr>
            <a:fld id="{5D2E4995-B8B6-4F4E-98AC-D190FD70725A}" type="slidenum">
              <a:rPr lang="de-DE"/>
              <a:pPr>
                <a:defRPr/>
              </a:pPr>
              <a:t>‹Nr.›</a:t>
            </a:fld>
            <a:endParaRPr 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C ASCT_Inhalt_Stichpunkte 2spaltig">
    <p:spTree>
      <p:nvGrpSpPr>
        <p:cNvPr id="1" name=""/>
        <p:cNvGrpSpPr/>
        <p:nvPr/>
      </p:nvGrpSpPr>
      <p:grpSpPr>
        <a:xfrm>
          <a:off x="0" y="0"/>
          <a:ext cx="0" cy="0"/>
          <a:chOff x="0" y="0"/>
          <a:chExt cx="0" cy="0"/>
        </a:xfrm>
      </p:grpSpPr>
      <p:pic>
        <p:nvPicPr>
          <p:cNvPr id="5" name="Bild 3"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a:xfrm>
            <a:off x="432000" y="720000"/>
            <a:ext cx="8280000" cy="720000"/>
          </a:xfrm>
        </p:spPr>
        <p:txBody>
          <a:bodyPr/>
          <a:lstStyle>
            <a:lvl1pPr>
              <a:defRPr baseline="0">
                <a:solidFill>
                  <a:srgbClr val="333333"/>
                </a:solidFill>
              </a:defRPr>
            </a:lvl1pPr>
          </a:lstStyle>
          <a:p>
            <a:r>
              <a:rPr lang="de-DE" smtClean="0"/>
              <a:t>Mastertitelformat bearbeiten</a:t>
            </a:r>
            <a:endParaRPr lang="de-DE" dirty="0"/>
          </a:p>
        </p:txBody>
      </p:sp>
      <p:sp>
        <p:nvSpPr>
          <p:cNvPr id="7" name="Inhaltsplatzhalter 2"/>
          <p:cNvSpPr>
            <a:spLocks noGrp="1"/>
          </p:cNvSpPr>
          <p:nvPr>
            <p:ph idx="13"/>
          </p:nvPr>
        </p:nvSpPr>
        <p:spPr>
          <a:xfrm>
            <a:off x="4752000" y="1715388"/>
            <a:ext cx="3960000" cy="4410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Inhaltsplatzhalter 2"/>
          <p:cNvSpPr>
            <a:spLocks noGrp="1"/>
          </p:cNvSpPr>
          <p:nvPr>
            <p:ph idx="14"/>
          </p:nvPr>
        </p:nvSpPr>
        <p:spPr>
          <a:xfrm>
            <a:off x="432000" y="1715388"/>
            <a:ext cx="3960000" cy="4410000"/>
          </a:xfrm>
        </p:spPr>
        <p:txBody>
          <a:bodyPr/>
          <a:lstStyle>
            <a:lvl1pPr>
              <a:defRPr>
                <a:solidFill>
                  <a:schemeClr val="tx1"/>
                </a:solidFill>
              </a:defRPr>
            </a:lvl1pPr>
            <a:lvl4pPr>
              <a:buFont typeface="Symbol" pitchFamily="18" charset="2"/>
              <a:buChar char="-"/>
              <a:defRPr/>
            </a:lvl4pPr>
            <a:lvl5pPr>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5" name="Bild 18" descr="FOKUS_300dpi_CMYK.jpg"/>
          <p:cNvPicPr>
            <a:picLocks noChangeAspect="1"/>
          </p:cNvPicPr>
          <p:nvPr userDrawn="1"/>
        </p:nvPicPr>
        <p:blipFill>
          <a:blip r:embed="rId2"/>
          <a:srcRect/>
          <a:stretch>
            <a:fillRect/>
          </a:stretch>
        </p:blipFill>
        <p:spPr bwMode="auto">
          <a:xfrm>
            <a:off x="295275" y="660400"/>
            <a:ext cx="1930400" cy="585788"/>
          </a:xfrm>
          <a:prstGeom prst="rect">
            <a:avLst/>
          </a:prstGeom>
          <a:noFill/>
          <a:ln w="9525">
            <a:noFill/>
            <a:miter lim="800000"/>
            <a:headEnd/>
            <a:tailEnd/>
          </a:ln>
        </p:spPr>
      </p:pic>
      <p:sp>
        <p:nvSpPr>
          <p:cNvPr id="2" name="Titel 1"/>
          <p:cNvSpPr>
            <a:spLocks noGrp="1"/>
          </p:cNvSpPr>
          <p:nvPr>
            <p:ph type="ctrTitle"/>
          </p:nvPr>
        </p:nvSpPr>
        <p:spPr>
          <a:xfrm>
            <a:off x="614680" y="3007361"/>
            <a:ext cx="7772400" cy="421640"/>
          </a:xfrm>
        </p:spPr>
        <p:txBody>
          <a:bodyPr/>
          <a:lstStyle/>
          <a:p>
            <a:r>
              <a:rPr lang="de-DE" smtClean="0"/>
              <a:t>Mastertitelformat bearbeiten</a:t>
            </a:r>
            <a:endParaRPr lang="de-DE" dirty="0"/>
          </a:p>
        </p:txBody>
      </p:sp>
      <p:sp>
        <p:nvSpPr>
          <p:cNvPr id="3" name="Untertitel 2"/>
          <p:cNvSpPr>
            <a:spLocks noGrp="1"/>
          </p:cNvSpPr>
          <p:nvPr>
            <p:ph type="subTitle" idx="1"/>
          </p:nvPr>
        </p:nvSpPr>
        <p:spPr>
          <a:xfrm>
            <a:off x="614680" y="5715000"/>
            <a:ext cx="7960360" cy="269240"/>
          </a:xfrm>
        </p:spPr>
        <p:txBody>
          <a:bodyPr>
            <a:normAutofit/>
          </a:bodyPr>
          <a:lstStyle>
            <a:lvl1pPr marL="0" marR="0" indent="0" algn="l" defTabSz="457200" rtl="0" eaLnBrk="1" fontAlgn="auto" latinLnBrk="0" hangingPunct="1">
              <a:lnSpc>
                <a:spcPct val="100000"/>
              </a:lnSpc>
              <a:spcBef>
                <a:spcPct val="20000"/>
              </a:spcBef>
              <a:spcAft>
                <a:spcPts val="0"/>
              </a:spcAft>
              <a:buClr>
                <a:srgbClr val="1B9C7D"/>
              </a:buClr>
              <a:buSzPct val="120000"/>
              <a:buFont typeface="Wingdings" charset="2"/>
              <a:buNone/>
              <a:tabLst/>
              <a:defRPr sz="1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dirty="0"/>
          </a:p>
        </p:txBody>
      </p:sp>
      <p:sp>
        <p:nvSpPr>
          <p:cNvPr id="8" name="Textplatzhalter 7"/>
          <p:cNvSpPr>
            <a:spLocks noGrp="1"/>
          </p:cNvSpPr>
          <p:nvPr>
            <p:ph type="body" sz="quarter" idx="13"/>
          </p:nvPr>
        </p:nvSpPr>
        <p:spPr>
          <a:xfrm>
            <a:off x="620396" y="3439161"/>
            <a:ext cx="5140325" cy="441959"/>
          </a:xfrm>
        </p:spPr>
        <p:txBody>
          <a:bodyPr>
            <a:normAutofit/>
          </a:bodyPr>
          <a:lstStyle>
            <a:lvl1pPr>
              <a:buNone/>
              <a:defRPr sz="2000">
                <a:solidFill>
                  <a:schemeClr val="accent6"/>
                </a:solidFill>
              </a:defRPr>
            </a:lvl1pPr>
          </a:lstStyle>
          <a:p>
            <a:pPr lvl="0"/>
            <a:r>
              <a:rPr lang="de-DE" smtClean="0"/>
              <a:t>Mastertextformat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5" name="Bild 17"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a:xfrm>
            <a:off x="446088" y="520700"/>
            <a:ext cx="8215312" cy="723900"/>
          </a:xfrm>
        </p:spPr>
        <p:txBody>
          <a:bodyPr/>
          <a:lstStyle/>
          <a:p>
            <a:r>
              <a:rPr lang="de-DE" dirty="0" smtClean="0"/>
              <a:t>Mastertitelformat bearbeiten</a:t>
            </a:r>
            <a:endParaRPr lang="de-DE" dirty="0"/>
          </a:p>
        </p:txBody>
      </p:sp>
      <p:sp>
        <p:nvSpPr>
          <p:cNvPr id="13" name="Inhaltsplatzhalter 12"/>
          <p:cNvSpPr>
            <a:spLocks noGrp="1"/>
          </p:cNvSpPr>
          <p:nvPr>
            <p:ph sz="quarter" idx="13"/>
          </p:nvPr>
        </p:nvSpPr>
        <p:spPr>
          <a:xfrm>
            <a:off x="6045200" y="1320800"/>
            <a:ext cx="3098799" cy="4805365"/>
          </a:xfrm>
        </p:spPr>
        <p:txBody>
          <a:bodyPr/>
          <a:lstStyle>
            <a:lvl1pPr>
              <a:buNone/>
              <a:defRPr/>
            </a:lvl1pPr>
          </a:lstStyle>
          <a:p>
            <a:pPr lvl="0"/>
            <a:endParaRPr lang="de-DE" dirty="0" smtClean="0"/>
          </a:p>
        </p:txBody>
      </p:sp>
      <p:sp>
        <p:nvSpPr>
          <p:cNvPr id="8" name="Textplatzhalter 7"/>
          <p:cNvSpPr>
            <a:spLocks noGrp="1"/>
          </p:cNvSpPr>
          <p:nvPr>
            <p:ph type="body" sz="quarter" idx="14"/>
          </p:nvPr>
        </p:nvSpPr>
        <p:spPr>
          <a:xfrm>
            <a:off x="456564" y="1333500"/>
            <a:ext cx="5398135" cy="4660900"/>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4"/>
          <p:cNvSpPr>
            <a:spLocks noGrp="1"/>
          </p:cNvSpPr>
          <p:nvPr>
            <p:ph type="sldNum" sz="quarter" idx="15"/>
          </p:nvPr>
        </p:nvSpPr>
        <p:spPr/>
        <p:txBody>
          <a:bodyPr/>
          <a:lstStyle>
            <a:lvl1pPr>
              <a:defRPr/>
            </a:lvl1pPr>
          </a:lstStyle>
          <a:p>
            <a:pPr>
              <a:defRPr/>
            </a:pPr>
            <a:fld id="{1D34FAFB-CAE4-40FE-975D-941652472E78}" type="slidenum">
              <a:rPr lang="de-DE"/>
              <a:pPr>
                <a:defRPr/>
              </a:pPr>
              <a:t>‹Nr.›</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Bild 18"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a:xfrm>
            <a:off x="457200" y="520700"/>
            <a:ext cx="8229600" cy="711202"/>
          </a:xfrm>
        </p:spPr>
        <p:txBody>
          <a:bodyPr/>
          <a:lstStyle/>
          <a:p>
            <a:r>
              <a:rPr lang="de-DE" dirty="0" smtClean="0"/>
              <a:t>Mastertitelformat bearbeiten</a:t>
            </a:r>
            <a:endParaRPr lang="de-DE" dirty="0"/>
          </a:p>
        </p:txBody>
      </p:sp>
      <p:sp>
        <p:nvSpPr>
          <p:cNvPr id="3" name="Inhaltsplatzhalter 2"/>
          <p:cNvSpPr>
            <a:spLocks noGrp="1"/>
          </p:cNvSpPr>
          <p:nvPr>
            <p:ph idx="1"/>
          </p:nvPr>
        </p:nvSpPr>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oliennummernplatzhalter 5"/>
          <p:cNvSpPr>
            <a:spLocks noGrp="1"/>
          </p:cNvSpPr>
          <p:nvPr>
            <p:ph type="sldNum" sz="quarter" idx="10"/>
          </p:nvPr>
        </p:nvSpPr>
        <p:spPr/>
        <p:txBody>
          <a:bodyPr/>
          <a:lstStyle>
            <a:lvl1pPr>
              <a:defRPr/>
            </a:lvl1pPr>
          </a:lstStyle>
          <a:p>
            <a:pPr>
              <a:defRPr/>
            </a:pPr>
            <a:fld id="{C41C0284-D032-4394-8128-FE6D3B3321E4}" type="slidenum">
              <a:rPr lang="de-DE"/>
              <a:pPr>
                <a:defRPr/>
              </a:pPr>
              <a:t>‹Nr.›</a:t>
            </a:fld>
            <a:endParaRPr lang="de-D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pic>
        <p:nvPicPr>
          <p:cNvPr id="5" name="Bild 18"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a:xfrm>
            <a:off x="457200" y="520700"/>
            <a:ext cx="8229600" cy="749302"/>
          </a:xfrm>
        </p:spPr>
        <p:txBody>
          <a:bodyPr/>
          <a:lstStyle>
            <a:lvl1pPr>
              <a:defRPr/>
            </a:lvl1pPr>
          </a:lstStyle>
          <a:p>
            <a:r>
              <a:rPr lang="de-DE" dirty="0" smtClean="0"/>
              <a:t>Mastertitelformat bearbeiten</a:t>
            </a:r>
            <a:endParaRPr lang="de-DE" dirty="0"/>
          </a:p>
        </p:txBody>
      </p:sp>
      <p:sp>
        <p:nvSpPr>
          <p:cNvPr id="4" name="Inhaltsplatzhalter 3"/>
          <p:cNvSpPr>
            <a:spLocks noGrp="1"/>
          </p:cNvSpPr>
          <p:nvPr>
            <p:ph sz="half" idx="2"/>
          </p:nvPr>
        </p:nvSpPr>
        <p:spPr>
          <a:xfrm>
            <a:off x="457200" y="1468121"/>
            <a:ext cx="4040188" cy="437388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Inhaltsplatzhalter 5"/>
          <p:cNvSpPr>
            <a:spLocks noGrp="1"/>
          </p:cNvSpPr>
          <p:nvPr>
            <p:ph sz="quarter" idx="4"/>
          </p:nvPr>
        </p:nvSpPr>
        <p:spPr>
          <a:xfrm>
            <a:off x="4645026" y="1478281"/>
            <a:ext cx="4041775" cy="436372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Foliennummernplatzhalter 8"/>
          <p:cNvSpPr>
            <a:spLocks noGrp="1"/>
          </p:cNvSpPr>
          <p:nvPr>
            <p:ph type="sldNum" sz="quarter" idx="10"/>
          </p:nvPr>
        </p:nvSpPr>
        <p:spPr/>
        <p:txBody>
          <a:bodyPr/>
          <a:lstStyle>
            <a:lvl1pPr>
              <a:defRPr/>
            </a:lvl1pPr>
          </a:lstStyle>
          <a:p>
            <a:pPr>
              <a:defRPr/>
            </a:pPr>
            <a:fld id="{BF02C8F4-AFFB-48F3-AEDF-4791D46CAD6F}" type="slidenum">
              <a:rPr lang="de-DE"/>
              <a:pPr>
                <a:defRPr/>
              </a:pPr>
              <a:t>‹Nr.›</a:t>
            </a:fld>
            <a:endParaRPr lang="de-D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5" name="Bild 18"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a:xfrm>
            <a:off x="444500" y="520700"/>
            <a:ext cx="8229600" cy="749302"/>
          </a:xfrm>
        </p:spPr>
        <p:txBody>
          <a:bodyPr/>
          <a:lstStyle/>
          <a:p>
            <a:r>
              <a:rPr lang="de-DE" smtClean="0"/>
              <a:t>Mastertitelformat bearbeiten</a:t>
            </a:r>
            <a:endParaRPr lang="de-DE"/>
          </a:p>
        </p:txBody>
      </p:sp>
      <p:sp>
        <p:nvSpPr>
          <p:cNvPr id="13" name="Inhaltsplatzhalter 12"/>
          <p:cNvSpPr>
            <a:spLocks noGrp="1"/>
          </p:cNvSpPr>
          <p:nvPr>
            <p:ph sz="quarter" idx="13"/>
          </p:nvPr>
        </p:nvSpPr>
        <p:spPr>
          <a:xfrm>
            <a:off x="4663441" y="1475742"/>
            <a:ext cx="4480559" cy="4663123"/>
          </a:xfrm>
        </p:spPr>
        <p:txBody>
          <a:bodyPr/>
          <a:lstStyle>
            <a:lvl1pPr>
              <a:buNone/>
              <a:defRPr/>
            </a:lvl1pPr>
          </a:lstStyle>
          <a:p>
            <a:pPr lvl="0"/>
            <a:endParaRPr lang="de-DE" dirty="0" smtClean="0"/>
          </a:p>
        </p:txBody>
      </p:sp>
      <p:sp>
        <p:nvSpPr>
          <p:cNvPr id="8" name="Textplatzhalter 7"/>
          <p:cNvSpPr>
            <a:spLocks noGrp="1"/>
          </p:cNvSpPr>
          <p:nvPr>
            <p:ph type="body" sz="quarter" idx="14"/>
          </p:nvPr>
        </p:nvSpPr>
        <p:spPr>
          <a:xfrm>
            <a:off x="456565" y="1468120"/>
            <a:ext cx="4013200" cy="4373880"/>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4"/>
          <p:cNvSpPr>
            <a:spLocks noGrp="1"/>
          </p:cNvSpPr>
          <p:nvPr>
            <p:ph type="sldNum" sz="quarter" idx="15"/>
          </p:nvPr>
        </p:nvSpPr>
        <p:spPr/>
        <p:txBody>
          <a:bodyPr/>
          <a:lstStyle>
            <a:lvl1pPr>
              <a:defRPr/>
            </a:lvl1pPr>
          </a:lstStyle>
          <a:p>
            <a:pPr>
              <a:defRPr/>
            </a:pPr>
            <a:fld id="{CA95260C-B58C-4A0D-83A9-39B3E8436C0D}" type="slidenum">
              <a:rPr lang="de-DE"/>
              <a:pPr>
                <a:defRPr/>
              </a:pPr>
              <a:t>‹Nr.›</a:t>
            </a:fld>
            <a:endParaRPr lang="de-D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pic>
        <p:nvPicPr>
          <p:cNvPr id="3" name="Bild 18"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5" name="Titel 4"/>
          <p:cNvSpPr>
            <a:spLocks noGrp="1"/>
          </p:cNvSpPr>
          <p:nvPr>
            <p:ph type="title"/>
          </p:nvPr>
        </p:nvSpPr>
        <p:spPr/>
        <p:txBody>
          <a:bodyPr/>
          <a:lstStyle/>
          <a:p>
            <a:r>
              <a:rPr lang="de-DE" smtClean="0"/>
              <a:t>Mastertitelformat bearbeiten</a:t>
            </a:r>
            <a:endParaRPr lang="de-DE"/>
          </a:p>
        </p:txBody>
      </p:sp>
      <p:sp>
        <p:nvSpPr>
          <p:cNvPr id="4" name="Foliennummernplatzhalter 5"/>
          <p:cNvSpPr>
            <a:spLocks noGrp="1"/>
          </p:cNvSpPr>
          <p:nvPr>
            <p:ph type="sldNum" sz="quarter" idx="10"/>
          </p:nvPr>
        </p:nvSpPr>
        <p:spPr/>
        <p:txBody>
          <a:bodyPr/>
          <a:lstStyle>
            <a:lvl1pPr>
              <a:defRPr/>
            </a:lvl1pPr>
          </a:lstStyle>
          <a:p>
            <a:pPr>
              <a:defRPr/>
            </a:pPr>
            <a:fld id="{F8250D53-9723-4972-8301-7FC663B7B1C0}" type="slidenum">
              <a:rPr lang="de-DE"/>
              <a:pPr>
                <a:defRPr/>
              </a:pPr>
              <a:t>‹Nr.›</a:t>
            </a:fld>
            <a:endParaRPr lang="de-D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5" name="Bild 18" descr="FOKUS_300dpi_CMYK.jpg"/>
          <p:cNvPicPr>
            <a:picLocks noChangeAspect="1"/>
          </p:cNvPicPr>
          <p:nvPr userDrawn="1"/>
        </p:nvPicPr>
        <p:blipFill>
          <a:blip r:embed="rId2"/>
          <a:srcRect/>
          <a:stretch>
            <a:fillRect/>
          </a:stretch>
        </p:blipFill>
        <p:spPr bwMode="auto">
          <a:xfrm>
            <a:off x="295275" y="660400"/>
            <a:ext cx="1930400" cy="585788"/>
          </a:xfrm>
          <a:prstGeom prst="rect">
            <a:avLst/>
          </a:prstGeom>
          <a:noFill/>
          <a:ln w="9525">
            <a:noFill/>
            <a:miter lim="800000"/>
            <a:headEnd/>
            <a:tailEnd/>
          </a:ln>
        </p:spPr>
      </p:pic>
      <p:sp>
        <p:nvSpPr>
          <p:cNvPr id="2" name="Titel 1"/>
          <p:cNvSpPr>
            <a:spLocks noGrp="1"/>
          </p:cNvSpPr>
          <p:nvPr>
            <p:ph type="ctrTitle"/>
          </p:nvPr>
        </p:nvSpPr>
        <p:spPr>
          <a:xfrm>
            <a:off x="614680" y="3007361"/>
            <a:ext cx="7772400" cy="421640"/>
          </a:xfrm>
        </p:spPr>
        <p:txBody>
          <a:bodyPr/>
          <a:lstStyle/>
          <a:p>
            <a:r>
              <a:rPr lang="de-DE" smtClean="0"/>
              <a:t>Mastertitelformat bearbeiten</a:t>
            </a:r>
            <a:endParaRPr lang="de-DE" dirty="0"/>
          </a:p>
        </p:txBody>
      </p:sp>
      <p:sp>
        <p:nvSpPr>
          <p:cNvPr id="3" name="Untertitel 2"/>
          <p:cNvSpPr>
            <a:spLocks noGrp="1"/>
          </p:cNvSpPr>
          <p:nvPr>
            <p:ph type="subTitle" idx="1"/>
          </p:nvPr>
        </p:nvSpPr>
        <p:spPr>
          <a:xfrm>
            <a:off x="614680" y="5715000"/>
            <a:ext cx="7960360" cy="269240"/>
          </a:xfrm>
        </p:spPr>
        <p:txBody>
          <a:bodyPr>
            <a:normAutofit/>
          </a:bodyPr>
          <a:lstStyle>
            <a:lvl1pPr marL="0" marR="0" indent="0" algn="l" defTabSz="457200" rtl="0" eaLnBrk="1" fontAlgn="auto" latinLnBrk="0" hangingPunct="1">
              <a:lnSpc>
                <a:spcPct val="100000"/>
              </a:lnSpc>
              <a:spcBef>
                <a:spcPct val="20000"/>
              </a:spcBef>
              <a:spcAft>
                <a:spcPts val="0"/>
              </a:spcAft>
              <a:buClr>
                <a:srgbClr val="1B9C7D"/>
              </a:buClr>
              <a:buSzPct val="120000"/>
              <a:buFont typeface="Wingdings" charset="2"/>
              <a:buNone/>
              <a:tabLst/>
              <a:defRPr sz="1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dirty="0"/>
          </a:p>
        </p:txBody>
      </p:sp>
      <p:sp>
        <p:nvSpPr>
          <p:cNvPr id="8" name="Textplatzhalter 7"/>
          <p:cNvSpPr>
            <a:spLocks noGrp="1"/>
          </p:cNvSpPr>
          <p:nvPr>
            <p:ph type="body" sz="quarter" idx="13"/>
          </p:nvPr>
        </p:nvSpPr>
        <p:spPr>
          <a:xfrm>
            <a:off x="620396" y="3439161"/>
            <a:ext cx="5140325" cy="441959"/>
          </a:xfrm>
        </p:spPr>
        <p:txBody>
          <a:bodyPr>
            <a:normAutofit/>
          </a:bodyPr>
          <a:lstStyle>
            <a:lvl1pPr>
              <a:buNone/>
              <a:defRPr sz="2000">
                <a:solidFill>
                  <a:srgbClr val="00ACD3"/>
                </a:solidFill>
              </a:defRPr>
            </a:lvl1pPr>
          </a:lstStyle>
          <a:p>
            <a:pPr lvl="0"/>
            <a:r>
              <a:rPr lang="de-DE" smtClean="0"/>
              <a:t>Mastertextformat bearbeiten</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Bild 18"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a:xfrm>
            <a:off x="458788" y="520700"/>
            <a:ext cx="8215312" cy="635002"/>
          </a:xfrm>
        </p:spPr>
        <p:txBody>
          <a:bodyPr/>
          <a:lstStyle/>
          <a:p>
            <a:r>
              <a:rPr lang="de-DE" dirty="0" smtClean="0"/>
              <a:t>Mastertitelformat bearbeiten</a:t>
            </a:r>
            <a:endParaRPr lang="de-DE" dirty="0"/>
          </a:p>
        </p:txBody>
      </p:sp>
      <p:sp>
        <p:nvSpPr>
          <p:cNvPr id="3" name="Inhaltsplatzhalter 2"/>
          <p:cNvSpPr>
            <a:spLocks noGrp="1"/>
          </p:cNvSpPr>
          <p:nvPr>
            <p:ph idx="1"/>
          </p:nvPr>
        </p:nvSpPr>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oliennummernplatzhalter 5"/>
          <p:cNvSpPr>
            <a:spLocks noGrp="1"/>
          </p:cNvSpPr>
          <p:nvPr>
            <p:ph type="sldNum" sz="quarter" idx="10"/>
          </p:nvPr>
        </p:nvSpPr>
        <p:spPr/>
        <p:txBody>
          <a:bodyPr/>
          <a:lstStyle>
            <a:lvl1pPr>
              <a:defRPr/>
            </a:lvl1pPr>
          </a:lstStyle>
          <a:p>
            <a:pPr>
              <a:defRPr/>
            </a:pPr>
            <a:fld id="{06BC61FC-7B38-4073-B12A-16AB4C73CFB3}" type="slidenum">
              <a:rPr lang="de-DE"/>
              <a:pPr>
                <a:defRPr/>
              </a:pPr>
              <a:t>‹Nr.›</a:t>
            </a:fld>
            <a:endParaRPr lang="de-D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pic>
        <p:nvPicPr>
          <p:cNvPr id="5" name="Bild 18"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p:txBody>
          <a:bodyPr/>
          <a:lstStyle>
            <a:lvl1pPr>
              <a:defRPr/>
            </a:lvl1pPr>
          </a:lstStyle>
          <a:p>
            <a:r>
              <a:rPr lang="de-DE" dirty="0" smtClean="0"/>
              <a:t>Mastertitelformat bearbeiten</a:t>
            </a:r>
            <a:endParaRPr lang="de-DE" dirty="0"/>
          </a:p>
        </p:txBody>
      </p:sp>
      <p:sp>
        <p:nvSpPr>
          <p:cNvPr id="4" name="Inhaltsplatzhalter 3"/>
          <p:cNvSpPr>
            <a:spLocks noGrp="1"/>
          </p:cNvSpPr>
          <p:nvPr>
            <p:ph sz="half" idx="2"/>
          </p:nvPr>
        </p:nvSpPr>
        <p:spPr>
          <a:xfrm>
            <a:off x="457200" y="1468121"/>
            <a:ext cx="4040188" cy="439928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Inhaltsplatzhalter 5"/>
          <p:cNvSpPr>
            <a:spLocks noGrp="1"/>
          </p:cNvSpPr>
          <p:nvPr>
            <p:ph sz="quarter" idx="4"/>
          </p:nvPr>
        </p:nvSpPr>
        <p:spPr>
          <a:xfrm>
            <a:off x="4645026" y="1478281"/>
            <a:ext cx="4041775" cy="438912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Foliennummernplatzhalter 8"/>
          <p:cNvSpPr>
            <a:spLocks noGrp="1"/>
          </p:cNvSpPr>
          <p:nvPr>
            <p:ph type="sldNum" sz="quarter" idx="10"/>
          </p:nvPr>
        </p:nvSpPr>
        <p:spPr/>
        <p:txBody>
          <a:bodyPr/>
          <a:lstStyle>
            <a:lvl1pPr>
              <a:defRPr/>
            </a:lvl1pPr>
          </a:lstStyle>
          <a:p>
            <a:pPr>
              <a:defRPr/>
            </a:pPr>
            <a:fld id="{518BDEE9-0107-4BCB-85F6-338DE99CCC64}" type="slidenum">
              <a:rPr lang="de-DE"/>
              <a:pPr>
                <a:defRPr/>
              </a:pPr>
              <a:t>‹Nr.›</a:t>
            </a:fld>
            <a:endParaRPr lang="de-D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5" name="Bild 18"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p:txBody>
          <a:bodyPr>
            <a:normAutofit/>
          </a:bodyPr>
          <a:lstStyle>
            <a:lvl1pPr>
              <a:defRPr sz="2000"/>
            </a:lvl1pPr>
          </a:lstStyle>
          <a:p>
            <a:r>
              <a:rPr lang="de-DE" dirty="0" smtClean="0"/>
              <a:t>Mastertitelformat bearbeiten</a:t>
            </a:r>
            <a:endParaRPr lang="de-DE" dirty="0"/>
          </a:p>
        </p:txBody>
      </p:sp>
      <p:sp>
        <p:nvSpPr>
          <p:cNvPr id="13" name="Inhaltsplatzhalter 12"/>
          <p:cNvSpPr>
            <a:spLocks noGrp="1"/>
          </p:cNvSpPr>
          <p:nvPr>
            <p:ph sz="quarter" idx="13"/>
          </p:nvPr>
        </p:nvSpPr>
        <p:spPr>
          <a:xfrm>
            <a:off x="4663441" y="1475741"/>
            <a:ext cx="4480559" cy="4531360"/>
          </a:xfrm>
        </p:spPr>
        <p:txBody>
          <a:bodyPr/>
          <a:lstStyle>
            <a:lvl1pPr>
              <a:buNone/>
              <a:defRPr/>
            </a:lvl1pPr>
          </a:lstStyle>
          <a:p>
            <a:pPr lvl="0"/>
            <a:endParaRPr lang="de-DE" dirty="0" smtClean="0"/>
          </a:p>
        </p:txBody>
      </p:sp>
      <p:sp>
        <p:nvSpPr>
          <p:cNvPr id="8" name="Textplatzhalter 7"/>
          <p:cNvSpPr>
            <a:spLocks noGrp="1"/>
          </p:cNvSpPr>
          <p:nvPr>
            <p:ph type="body" sz="quarter" idx="14"/>
          </p:nvPr>
        </p:nvSpPr>
        <p:spPr>
          <a:xfrm>
            <a:off x="456565" y="1468120"/>
            <a:ext cx="4013200" cy="4399280"/>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4"/>
          <p:cNvSpPr>
            <a:spLocks noGrp="1"/>
          </p:cNvSpPr>
          <p:nvPr>
            <p:ph type="sldNum" sz="quarter" idx="15"/>
          </p:nvPr>
        </p:nvSpPr>
        <p:spPr/>
        <p:txBody>
          <a:bodyPr/>
          <a:lstStyle>
            <a:lvl1pPr>
              <a:defRPr/>
            </a:lvl1pPr>
          </a:lstStyle>
          <a:p>
            <a:pPr>
              <a:defRPr/>
            </a:pPr>
            <a:fld id="{291A3EDB-2C3C-428E-AC98-6AF174EC0C31}" type="slidenum">
              <a:rPr lang="de-DE"/>
              <a:pPr>
                <a:defRPr/>
              </a:pPr>
              <a:t>‹Nr.›</a:t>
            </a:fld>
            <a:endParaRPr lang="de-D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pic>
        <p:nvPicPr>
          <p:cNvPr id="3" name="Bild 18"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5" name="Titel 4"/>
          <p:cNvSpPr>
            <a:spLocks noGrp="1"/>
          </p:cNvSpPr>
          <p:nvPr>
            <p:ph type="title"/>
          </p:nvPr>
        </p:nvSpPr>
        <p:spPr/>
        <p:txBody>
          <a:bodyPr>
            <a:normAutofit/>
          </a:bodyPr>
          <a:lstStyle>
            <a:lvl1pPr>
              <a:defRPr sz="2000"/>
            </a:lvl1pPr>
          </a:lstStyle>
          <a:p>
            <a:r>
              <a:rPr lang="de-DE" dirty="0" smtClean="0"/>
              <a:t>Mastertitelformat bearbeiten</a:t>
            </a:r>
            <a:endParaRPr lang="de-DE" dirty="0"/>
          </a:p>
        </p:txBody>
      </p:sp>
      <p:sp>
        <p:nvSpPr>
          <p:cNvPr id="4" name="Foliennummernplatzhalter 5"/>
          <p:cNvSpPr>
            <a:spLocks noGrp="1"/>
          </p:cNvSpPr>
          <p:nvPr>
            <p:ph type="sldNum" sz="quarter" idx="10"/>
          </p:nvPr>
        </p:nvSpPr>
        <p:spPr/>
        <p:txBody>
          <a:bodyPr/>
          <a:lstStyle>
            <a:lvl1pPr>
              <a:defRPr/>
            </a:lvl1pPr>
          </a:lstStyle>
          <a:p>
            <a:pPr>
              <a:defRPr/>
            </a:pPr>
            <a:fld id="{8CB0685A-EDFB-48A1-90A9-02A98EC2D772}" type="slidenum">
              <a:rPr lang="de-DE"/>
              <a:pPr>
                <a:defRPr/>
              </a:pPr>
              <a:t>‹Nr.›</a:t>
            </a:fld>
            <a:endParaRPr lang="de-D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C ELAN_Inhalt_Stichpunkte 2spaltig">
    <p:spTree>
      <p:nvGrpSpPr>
        <p:cNvPr id="1" name=""/>
        <p:cNvGrpSpPr/>
        <p:nvPr/>
      </p:nvGrpSpPr>
      <p:grpSpPr>
        <a:xfrm>
          <a:off x="0" y="0"/>
          <a:ext cx="0" cy="0"/>
          <a:chOff x="0" y="0"/>
          <a:chExt cx="0" cy="0"/>
        </a:xfrm>
      </p:grpSpPr>
      <p:sp>
        <p:nvSpPr>
          <p:cNvPr id="2" name="Titel 1"/>
          <p:cNvSpPr>
            <a:spLocks noGrp="1"/>
          </p:cNvSpPr>
          <p:nvPr>
            <p:ph type="title"/>
          </p:nvPr>
        </p:nvSpPr>
        <p:spPr>
          <a:xfrm>
            <a:off x="432000" y="720000"/>
            <a:ext cx="8280000" cy="720000"/>
          </a:xfrm>
        </p:spPr>
        <p:txBody>
          <a:bodyPr/>
          <a:lstStyle>
            <a:lvl1pPr>
              <a:defRPr baseline="0">
                <a:solidFill>
                  <a:srgbClr val="333333"/>
                </a:solidFill>
              </a:defRPr>
            </a:lvl1pPr>
          </a:lstStyle>
          <a:p>
            <a:r>
              <a:rPr lang="de-DE" smtClean="0"/>
              <a:t>Mastertitelformat bearbeiten</a:t>
            </a:r>
            <a:endParaRPr lang="de-DE" dirty="0"/>
          </a:p>
        </p:txBody>
      </p:sp>
      <p:sp>
        <p:nvSpPr>
          <p:cNvPr id="7" name="Inhaltsplatzhalter 2"/>
          <p:cNvSpPr>
            <a:spLocks noGrp="1"/>
          </p:cNvSpPr>
          <p:nvPr>
            <p:ph idx="13"/>
          </p:nvPr>
        </p:nvSpPr>
        <p:spPr>
          <a:xfrm>
            <a:off x="4752000" y="1715388"/>
            <a:ext cx="3960000" cy="4410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Inhaltsplatzhalter 2"/>
          <p:cNvSpPr>
            <a:spLocks noGrp="1"/>
          </p:cNvSpPr>
          <p:nvPr>
            <p:ph idx="14"/>
          </p:nvPr>
        </p:nvSpPr>
        <p:spPr>
          <a:xfrm>
            <a:off x="432000" y="1715388"/>
            <a:ext cx="3960000" cy="4410000"/>
          </a:xfrm>
        </p:spPr>
        <p:txBody>
          <a:bodyPr/>
          <a:lstStyle>
            <a:lvl1pPr>
              <a:defRPr>
                <a:solidFill>
                  <a:schemeClr val="tx1"/>
                </a:solidFill>
              </a:defRPr>
            </a:lvl1pPr>
            <a:lvl4pPr>
              <a:buFont typeface="Symbol" pitchFamily="18" charset="2"/>
              <a:buChar char="-"/>
              <a:defRPr/>
            </a:lvl4pPr>
            <a:lvl5pPr>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pic>
        <p:nvPicPr>
          <p:cNvPr id="3" name="Bild 17"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5" name="Titel 4"/>
          <p:cNvSpPr>
            <a:spLocks noGrp="1"/>
          </p:cNvSpPr>
          <p:nvPr>
            <p:ph type="title"/>
          </p:nvPr>
        </p:nvSpPr>
        <p:spPr>
          <a:xfrm>
            <a:off x="446088" y="520700"/>
            <a:ext cx="8215312" cy="584202"/>
          </a:xfrm>
        </p:spPr>
        <p:txBody>
          <a:bodyPr/>
          <a:lstStyle/>
          <a:p>
            <a:r>
              <a:rPr lang="de-DE" dirty="0" smtClean="0"/>
              <a:t>Mastertitelformat bearbeiten</a:t>
            </a:r>
            <a:endParaRPr lang="de-DE" dirty="0"/>
          </a:p>
        </p:txBody>
      </p:sp>
      <p:sp>
        <p:nvSpPr>
          <p:cNvPr id="4" name="Foliennummernplatzhalter 5"/>
          <p:cNvSpPr>
            <a:spLocks noGrp="1"/>
          </p:cNvSpPr>
          <p:nvPr>
            <p:ph type="sldNum" sz="quarter" idx="10"/>
          </p:nvPr>
        </p:nvSpPr>
        <p:spPr/>
        <p:txBody>
          <a:bodyPr/>
          <a:lstStyle>
            <a:lvl1pPr>
              <a:defRPr/>
            </a:lvl1pPr>
          </a:lstStyle>
          <a:p>
            <a:pPr>
              <a:defRPr/>
            </a:pPr>
            <a:fld id="{E7BA6766-C6C3-4EF3-AEEE-E16E95A1ED3C}" type="slidenum">
              <a:rPr lang="de-DE"/>
              <a:pPr>
                <a:defRPr/>
              </a:pPr>
              <a:t>‹Nr.›</a:t>
            </a:fld>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5" name="Bild 16" descr="FOKUS_300dpi_CMYK.jpg"/>
          <p:cNvPicPr>
            <a:picLocks noChangeAspect="1"/>
          </p:cNvPicPr>
          <p:nvPr userDrawn="1"/>
        </p:nvPicPr>
        <p:blipFill>
          <a:blip r:embed="rId2"/>
          <a:srcRect/>
          <a:stretch>
            <a:fillRect/>
          </a:stretch>
        </p:blipFill>
        <p:spPr bwMode="auto">
          <a:xfrm>
            <a:off x="295275" y="660400"/>
            <a:ext cx="1930400" cy="585788"/>
          </a:xfrm>
          <a:prstGeom prst="rect">
            <a:avLst/>
          </a:prstGeom>
          <a:noFill/>
          <a:ln w="9525">
            <a:noFill/>
            <a:miter lim="800000"/>
            <a:headEnd/>
            <a:tailEnd/>
          </a:ln>
        </p:spPr>
      </p:pic>
      <p:sp>
        <p:nvSpPr>
          <p:cNvPr id="2" name="Titel 1"/>
          <p:cNvSpPr>
            <a:spLocks noGrp="1"/>
          </p:cNvSpPr>
          <p:nvPr>
            <p:ph type="ctrTitle"/>
          </p:nvPr>
        </p:nvSpPr>
        <p:spPr>
          <a:xfrm>
            <a:off x="614680" y="3007361"/>
            <a:ext cx="7772400" cy="421640"/>
          </a:xfrm>
        </p:spPr>
        <p:txBody>
          <a:bodyPr/>
          <a:lstStyle/>
          <a:p>
            <a:r>
              <a:rPr lang="de-DE" smtClean="0"/>
              <a:t>Mastertitelformat bearbeiten</a:t>
            </a:r>
            <a:endParaRPr lang="de-DE" dirty="0"/>
          </a:p>
        </p:txBody>
      </p:sp>
      <p:sp>
        <p:nvSpPr>
          <p:cNvPr id="3" name="Untertitel 2"/>
          <p:cNvSpPr>
            <a:spLocks noGrp="1"/>
          </p:cNvSpPr>
          <p:nvPr>
            <p:ph type="subTitle" idx="1"/>
          </p:nvPr>
        </p:nvSpPr>
        <p:spPr>
          <a:xfrm>
            <a:off x="614680" y="5715000"/>
            <a:ext cx="7960360" cy="269240"/>
          </a:xfrm>
        </p:spPr>
        <p:txBody>
          <a:bodyPr>
            <a:normAutofit/>
          </a:bodyPr>
          <a:lstStyle>
            <a:lvl1pPr marL="0" marR="0" indent="0" algn="l" defTabSz="457200" rtl="0" eaLnBrk="1" fontAlgn="auto" latinLnBrk="0" hangingPunct="1">
              <a:lnSpc>
                <a:spcPct val="100000"/>
              </a:lnSpc>
              <a:spcBef>
                <a:spcPct val="20000"/>
              </a:spcBef>
              <a:spcAft>
                <a:spcPts val="0"/>
              </a:spcAft>
              <a:buClr>
                <a:srgbClr val="1B9C7D"/>
              </a:buClr>
              <a:buSzPct val="120000"/>
              <a:buFont typeface="Wingdings" charset="2"/>
              <a:buNone/>
              <a:tabLst/>
              <a:defRPr sz="1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dirty="0"/>
          </a:p>
        </p:txBody>
      </p:sp>
      <p:sp>
        <p:nvSpPr>
          <p:cNvPr id="8" name="Textplatzhalter 7"/>
          <p:cNvSpPr>
            <a:spLocks noGrp="1"/>
          </p:cNvSpPr>
          <p:nvPr>
            <p:ph type="body" sz="quarter" idx="13"/>
          </p:nvPr>
        </p:nvSpPr>
        <p:spPr>
          <a:xfrm>
            <a:off x="620396" y="3439161"/>
            <a:ext cx="5140325" cy="441959"/>
          </a:xfrm>
        </p:spPr>
        <p:txBody>
          <a:bodyPr>
            <a:normAutofit/>
          </a:bodyPr>
          <a:lstStyle>
            <a:lvl1pPr>
              <a:buNone/>
              <a:defRPr sz="2000">
                <a:solidFill>
                  <a:srgbClr val="7FC615"/>
                </a:solidFill>
              </a:defRPr>
            </a:lvl1pPr>
          </a:lstStyle>
          <a:p>
            <a:pPr lvl="0"/>
            <a:r>
              <a:rPr lang="de-DE" smtClean="0"/>
              <a:t>Mastertextformat bearbeiten</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Bild 16"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a:xfrm>
            <a:off x="458788" y="520700"/>
            <a:ext cx="8215312" cy="787402"/>
          </a:xfrm>
        </p:spPr>
        <p:txBody>
          <a:bodyPr>
            <a:normAutofit/>
          </a:bodyPr>
          <a:lstStyle>
            <a:lvl1pPr>
              <a:defRPr sz="2000"/>
            </a:lvl1pPr>
          </a:lstStyle>
          <a:p>
            <a:r>
              <a:rPr lang="de-DE" dirty="0" smtClean="0"/>
              <a:t>Mastertitelformat bearbeiten</a:t>
            </a:r>
            <a:endParaRPr lang="de-DE" dirty="0"/>
          </a:p>
        </p:txBody>
      </p:sp>
      <p:sp>
        <p:nvSpPr>
          <p:cNvPr id="3" name="Inhaltsplatzhalter 2"/>
          <p:cNvSpPr>
            <a:spLocks noGrp="1"/>
          </p:cNvSpPr>
          <p:nvPr>
            <p:ph idx="1"/>
          </p:nvPr>
        </p:nvSpPr>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oliennummernplatzhalter 5"/>
          <p:cNvSpPr>
            <a:spLocks noGrp="1"/>
          </p:cNvSpPr>
          <p:nvPr>
            <p:ph type="sldNum" sz="quarter" idx="10"/>
          </p:nvPr>
        </p:nvSpPr>
        <p:spPr/>
        <p:txBody>
          <a:bodyPr/>
          <a:lstStyle>
            <a:lvl1pPr>
              <a:defRPr/>
            </a:lvl1pPr>
          </a:lstStyle>
          <a:p>
            <a:pPr>
              <a:defRPr/>
            </a:pPr>
            <a:fld id="{FE1C07D8-651E-4365-863E-B843FD91ADD9}" type="slidenum">
              <a:rPr lang="de-DE"/>
              <a:pPr>
                <a:defRPr/>
              </a:pPr>
              <a:t>‹Nr.›</a:t>
            </a:fld>
            <a:endParaRPr lang="de-D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pic>
        <p:nvPicPr>
          <p:cNvPr id="5" name="Bild 16"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a:xfrm>
            <a:off x="458788" y="520700"/>
            <a:ext cx="8215312" cy="596902"/>
          </a:xfrm>
        </p:spPr>
        <p:txBody>
          <a:bodyPr>
            <a:normAutofit/>
          </a:bodyPr>
          <a:lstStyle>
            <a:lvl1pPr>
              <a:defRPr sz="2000"/>
            </a:lvl1pPr>
          </a:lstStyle>
          <a:p>
            <a:r>
              <a:rPr lang="de-DE" dirty="0" smtClean="0"/>
              <a:t>Mastertitelformat bearbeiten</a:t>
            </a:r>
            <a:endParaRPr lang="de-DE" dirty="0"/>
          </a:p>
        </p:txBody>
      </p:sp>
      <p:sp>
        <p:nvSpPr>
          <p:cNvPr id="4" name="Inhaltsplatzhalter 3"/>
          <p:cNvSpPr>
            <a:spLocks noGrp="1"/>
          </p:cNvSpPr>
          <p:nvPr>
            <p:ph sz="half" idx="2"/>
          </p:nvPr>
        </p:nvSpPr>
        <p:spPr>
          <a:xfrm>
            <a:off x="457200" y="1468121"/>
            <a:ext cx="4040188" cy="439928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Inhaltsplatzhalter 5"/>
          <p:cNvSpPr>
            <a:spLocks noGrp="1"/>
          </p:cNvSpPr>
          <p:nvPr>
            <p:ph sz="quarter" idx="4"/>
          </p:nvPr>
        </p:nvSpPr>
        <p:spPr>
          <a:xfrm>
            <a:off x="4645026" y="1478281"/>
            <a:ext cx="4041775" cy="438912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Foliennummernplatzhalter 8"/>
          <p:cNvSpPr>
            <a:spLocks noGrp="1"/>
          </p:cNvSpPr>
          <p:nvPr>
            <p:ph type="sldNum" sz="quarter" idx="10"/>
          </p:nvPr>
        </p:nvSpPr>
        <p:spPr/>
        <p:txBody>
          <a:bodyPr/>
          <a:lstStyle>
            <a:lvl1pPr>
              <a:defRPr/>
            </a:lvl1pPr>
          </a:lstStyle>
          <a:p>
            <a:pPr>
              <a:defRPr/>
            </a:pPr>
            <a:fld id="{00C7E403-04BE-4CE3-9C47-5036DD9FC38B}" type="slidenum">
              <a:rPr lang="de-DE"/>
              <a:pPr>
                <a:defRPr/>
              </a:pPr>
              <a:t>‹Nr.›</a:t>
            </a:fld>
            <a:endParaRPr lang="de-D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5" name="Bild 16"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a:xfrm>
            <a:off x="458788" y="520700"/>
            <a:ext cx="8215312" cy="596902"/>
          </a:xfrm>
        </p:spPr>
        <p:txBody>
          <a:bodyPr>
            <a:normAutofit/>
          </a:bodyPr>
          <a:lstStyle>
            <a:lvl1pPr>
              <a:defRPr sz="2000"/>
            </a:lvl1pPr>
          </a:lstStyle>
          <a:p>
            <a:r>
              <a:rPr lang="de-DE" dirty="0" smtClean="0"/>
              <a:t>Mastertitelformat bearbeiten</a:t>
            </a:r>
            <a:endParaRPr lang="de-DE" dirty="0"/>
          </a:p>
        </p:txBody>
      </p:sp>
      <p:sp>
        <p:nvSpPr>
          <p:cNvPr id="13" name="Inhaltsplatzhalter 12"/>
          <p:cNvSpPr>
            <a:spLocks noGrp="1"/>
          </p:cNvSpPr>
          <p:nvPr>
            <p:ph sz="quarter" idx="13"/>
          </p:nvPr>
        </p:nvSpPr>
        <p:spPr>
          <a:xfrm>
            <a:off x="4663441" y="1475742"/>
            <a:ext cx="4480559" cy="4663123"/>
          </a:xfrm>
        </p:spPr>
        <p:txBody>
          <a:bodyPr/>
          <a:lstStyle>
            <a:lvl1pPr>
              <a:buNone/>
              <a:defRPr/>
            </a:lvl1pPr>
          </a:lstStyle>
          <a:p>
            <a:pPr lvl="0"/>
            <a:endParaRPr lang="de-DE" dirty="0" smtClean="0"/>
          </a:p>
        </p:txBody>
      </p:sp>
      <p:sp>
        <p:nvSpPr>
          <p:cNvPr id="8" name="Textplatzhalter 7"/>
          <p:cNvSpPr>
            <a:spLocks noGrp="1"/>
          </p:cNvSpPr>
          <p:nvPr>
            <p:ph type="body" sz="quarter" idx="14"/>
          </p:nvPr>
        </p:nvSpPr>
        <p:spPr>
          <a:xfrm>
            <a:off x="456565" y="1468120"/>
            <a:ext cx="4013200" cy="4386580"/>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4"/>
          <p:cNvSpPr>
            <a:spLocks noGrp="1"/>
          </p:cNvSpPr>
          <p:nvPr>
            <p:ph type="sldNum" sz="quarter" idx="15"/>
          </p:nvPr>
        </p:nvSpPr>
        <p:spPr/>
        <p:txBody>
          <a:bodyPr/>
          <a:lstStyle>
            <a:lvl1pPr>
              <a:defRPr/>
            </a:lvl1pPr>
          </a:lstStyle>
          <a:p>
            <a:pPr>
              <a:defRPr/>
            </a:pPr>
            <a:fld id="{63115480-BB28-4677-984D-5AAFB3222990}" type="slidenum">
              <a:rPr lang="de-DE"/>
              <a:pPr>
                <a:defRPr/>
              </a:pPr>
              <a:t>‹Nr.›</a:t>
            </a:fld>
            <a:endParaRPr lang="de-D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pic>
        <p:nvPicPr>
          <p:cNvPr id="3" name="Bild 16"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5" name="Titel 4"/>
          <p:cNvSpPr>
            <a:spLocks noGrp="1"/>
          </p:cNvSpPr>
          <p:nvPr>
            <p:ph type="title"/>
          </p:nvPr>
        </p:nvSpPr>
        <p:spPr>
          <a:xfrm>
            <a:off x="458788" y="520700"/>
            <a:ext cx="8215312" cy="596902"/>
          </a:xfrm>
        </p:spPr>
        <p:txBody>
          <a:bodyPr>
            <a:normAutofit/>
          </a:bodyPr>
          <a:lstStyle>
            <a:lvl1pPr>
              <a:defRPr sz="2000"/>
            </a:lvl1pPr>
          </a:lstStyle>
          <a:p>
            <a:r>
              <a:rPr lang="de-DE" dirty="0" smtClean="0"/>
              <a:t>Mastertitelformat bearbeiten</a:t>
            </a:r>
            <a:endParaRPr lang="de-DE" dirty="0"/>
          </a:p>
        </p:txBody>
      </p:sp>
      <p:sp>
        <p:nvSpPr>
          <p:cNvPr id="4" name="Foliennummernplatzhalter 5"/>
          <p:cNvSpPr>
            <a:spLocks noGrp="1"/>
          </p:cNvSpPr>
          <p:nvPr>
            <p:ph type="sldNum" sz="quarter" idx="10"/>
          </p:nvPr>
        </p:nvSpPr>
        <p:spPr/>
        <p:txBody>
          <a:bodyPr/>
          <a:lstStyle>
            <a:lvl1pPr>
              <a:defRPr/>
            </a:lvl1pPr>
          </a:lstStyle>
          <a:p>
            <a:pPr>
              <a:defRPr/>
            </a:pPr>
            <a:fld id="{9779F006-9F1F-4521-A7C5-2E8D70CAD3B7}" type="slidenum">
              <a:rPr lang="de-DE"/>
              <a:pPr>
                <a:defRPr/>
              </a:pPr>
              <a:t>‹Nr.›</a:t>
            </a:fld>
            <a:endParaRPr lang="de-D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C ELAN_Inhalt_Stichpunkte 2spaltig">
    <p:spTree>
      <p:nvGrpSpPr>
        <p:cNvPr id="1" name=""/>
        <p:cNvGrpSpPr/>
        <p:nvPr/>
      </p:nvGrpSpPr>
      <p:grpSpPr>
        <a:xfrm>
          <a:off x="0" y="0"/>
          <a:ext cx="0" cy="0"/>
          <a:chOff x="0" y="0"/>
          <a:chExt cx="0" cy="0"/>
        </a:xfrm>
      </p:grpSpPr>
      <p:sp>
        <p:nvSpPr>
          <p:cNvPr id="2" name="Titel 1"/>
          <p:cNvSpPr>
            <a:spLocks noGrp="1"/>
          </p:cNvSpPr>
          <p:nvPr>
            <p:ph type="title"/>
          </p:nvPr>
        </p:nvSpPr>
        <p:spPr>
          <a:xfrm>
            <a:off x="432000" y="720000"/>
            <a:ext cx="8280000" cy="720000"/>
          </a:xfrm>
        </p:spPr>
        <p:txBody>
          <a:bodyPr/>
          <a:lstStyle>
            <a:lvl1pPr>
              <a:defRPr baseline="0">
                <a:solidFill>
                  <a:srgbClr val="333333"/>
                </a:solidFill>
              </a:defRPr>
            </a:lvl1pPr>
          </a:lstStyle>
          <a:p>
            <a:r>
              <a:rPr lang="de-DE" smtClean="0"/>
              <a:t>Mastertitelformat bearbeiten</a:t>
            </a:r>
            <a:endParaRPr lang="de-DE" dirty="0"/>
          </a:p>
        </p:txBody>
      </p:sp>
      <p:sp>
        <p:nvSpPr>
          <p:cNvPr id="7" name="Inhaltsplatzhalter 2"/>
          <p:cNvSpPr>
            <a:spLocks noGrp="1"/>
          </p:cNvSpPr>
          <p:nvPr>
            <p:ph idx="13"/>
          </p:nvPr>
        </p:nvSpPr>
        <p:spPr>
          <a:xfrm>
            <a:off x="4752000" y="1715388"/>
            <a:ext cx="3960000" cy="4410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Inhaltsplatzhalter 2"/>
          <p:cNvSpPr>
            <a:spLocks noGrp="1"/>
          </p:cNvSpPr>
          <p:nvPr>
            <p:ph idx="14"/>
          </p:nvPr>
        </p:nvSpPr>
        <p:spPr>
          <a:xfrm>
            <a:off x="432000" y="1715388"/>
            <a:ext cx="3960000" cy="4410000"/>
          </a:xfrm>
        </p:spPr>
        <p:txBody>
          <a:bodyPr/>
          <a:lstStyle>
            <a:lvl1pPr>
              <a:defRPr>
                <a:solidFill>
                  <a:schemeClr val="tx1"/>
                </a:solidFill>
              </a:defRPr>
            </a:lvl1pPr>
            <a:lvl4pPr>
              <a:buFont typeface="Symbol" pitchFamily="18" charset="2"/>
              <a:buChar char="-"/>
              <a:defRPr/>
            </a:lvl4pPr>
            <a:lvl5pPr>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5" name="Bild 21" descr="FOKUS_300dpi_CMYK.jpg"/>
          <p:cNvPicPr>
            <a:picLocks noChangeAspect="1"/>
          </p:cNvPicPr>
          <p:nvPr userDrawn="1"/>
        </p:nvPicPr>
        <p:blipFill>
          <a:blip r:embed="rId2"/>
          <a:srcRect/>
          <a:stretch>
            <a:fillRect/>
          </a:stretch>
        </p:blipFill>
        <p:spPr bwMode="auto">
          <a:xfrm>
            <a:off x="295275" y="660400"/>
            <a:ext cx="1930400" cy="585788"/>
          </a:xfrm>
          <a:prstGeom prst="rect">
            <a:avLst/>
          </a:prstGeom>
          <a:noFill/>
          <a:ln w="9525">
            <a:noFill/>
            <a:miter lim="800000"/>
            <a:headEnd/>
            <a:tailEnd/>
          </a:ln>
        </p:spPr>
      </p:pic>
      <p:sp>
        <p:nvSpPr>
          <p:cNvPr id="2" name="Titel 1"/>
          <p:cNvSpPr>
            <a:spLocks noGrp="1"/>
          </p:cNvSpPr>
          <p:nvPr>
            <p:ph type="ctrTitle"/>
          </p:nvPr>
        </p:nvSpPr>
        <p:spPr>
          <a:xfrm>
            <a:off x="614680" y="3007361"/>
            <a:ext cx="7772400" cy="421640"/>
          </a:xfrm>
        </p:spPr>
        <p:txBody>
          <a:bodyPr/>
          <a:lstStyle/>
          <a:p>
            <a:r>
              <a:rPr lang="de-DE" smtClean="0"/>
              <a:t>Mastertitelformat bearbeiten</a:t>
            </a:r>
            <a:endParaRPr lang="de-DE" dirty="0"/>
          </a:p>
        </p:txBody>
      </p:sp>
      <p:sp>
        <p:nvSpPr>
          <p:cNvPr id="3" name="Untertitel 2"/>
          <p:cNvSpPr>
            <a:spLocks noGrp="1"/>
          </p:cNvSpPr>
          <p:nvPr>
            <p:ph type="subTitle" idx="1"/>
          </p:nvPr>
        </p:nvSpPr>
        <p:spPr>
          <a:xfrm>
            <a:off x="627381" y="5715000"/>
            <a:ext cx="7960360" cy="269240"/>
          </a:xfrm>
        </p:spPr>
        <p:txBody>
          <a:bodyPr>
            <a:normAutofit/>
          </a:bodyPr>
          <a:lstStyle>
            <a:lvl1pPr marL="0" marR="0" indent="0" algn="l" defTabSz="457200" rtl="0" eaLnBrk="1" fontAlgn="auto" latinLnBrk="0" hangingPunct="1">
              <a:lnSpc>
                <a:spcPct val="100000"/>
              </a:lnSpc>
              <a:spcBef>
                <a:spcPct val="20000"/>
              </a:spcBef>
              <a:spcAft>
                <a:spcPts val="0"/>
              </a:spcAft>
              <a:buClr>
                <a:srgbClr val="1B9C7D"/>
              </a:buClr>
              <a:buSzPct val="120000"/>
              <a:buFont typeface="Wingdings" charset="2"/>
              <a:buNone/>
              <a:tabLst/>
              <a:defRPr sz="1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dirty="0"/>
          </a:p>
        </p:txBody>
      </p:sp>
      <p:sp>
        <p:nvSpPr>
          <p:cNvPr id="8" name="Textplatzhalter 7"/>
          <p:cNvSpPr>
            <a:spLocks noGrp="1"/>
          </p:cNvSpPr>
          <p:nvPr>
            <p:ph type="body" sz="quarter" idx="13"/>
          </p:nvPr>
        </p:nvSpPr>
        <p:spPr>
          <a:xfrm>
            <a:off x="620396" y="3439161"/>
            <a:ext cx="5140325" cy="441959"/>
          </a:xfrm>
        </p:spPr>
        <p:txBody>
          <a:bodyPr>
            <a:normAutofit/>
          </a:bodyPr>
          <a:lstStyle>
            <a:lvl1pPr>
              <a:buNone/>
              <a:defRPr sz="2200">
                <a:solidFill>
                  <a:srgbClr val="FFC900"/>
                </a:solidFill>
              </a:defRPr>
            </a:lvl1pPr>
          </a:lstStyle>
          <a:p>
            <a:pPr lvl="0"/>
            <a:r>
              <a:rPr lang="de-DE" smtClean="0"/>
              <a:t>Mastertextformat bearbeiten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Bild 21"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a:xfrm>
            <a:off x="444500" y="520700"/>
            <a:ext cx="8229600" cy="736602"/>
          </a:xfrm>
        </p:spPr>
        <p:txBody>
          <a:bodyPr/>
          <a:lstStyle/>
          <a:p>
            <a:r>
              <a:rPr lang="de-DE" dirty="0" smtClean="0"/>
              <a:t>Mastertitelformat bearbeiten</a:t>
            </a:r>
            <a:endParaRPr lang="de-DE" dirty="0"/>
          </a:p>
        </p:txBody>
      </p:sp>
      <p:sp>
        <p:nvSpPr>
          <p:cNvPr id="3" name="Inhaltsplatzhalter 2"/>
          <p:cNvSpPr>
            <a:spLocks noGrp="1"/>
          </p:cNvSpPr>
          <p:nvPr>
            <p:ph idx="1"/>
          </p:nvPr>
        </p:nvSpPr>
        <p:spPr>
          <a:xfrm>
            <a:off x="457200" y="1473203"/>
            <a:ext cx="8229600" cy="4356099"/>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oliennummernplatzhalter 5"/>
          <p:cNvSpPr>
            <a:spLocks noGrp="1"/>
          </p:cNvSpPr>
          <p:nvPr>
            <p:ph type="sldNum" sz="quarter" idx="10"/>
          </p:nvPr>
        </p:nvSpPr>
        <p:spPr>
          <a:ln>
            <a:noFill/>
          </a:ln>
        </p:spPr>
        <p:txBody>
          <a:bodyPr/>
          <a:lstStyle>
            <a:lvl1pPr>
              <a:defRPr/>
            </a:lvl1pPr>
          </a:lstStyle>
          <a:p>
            <a:pPr>
              <a:defRPr/>
            </a:pPr>
            <a:fld id="{7E2A5FA5-37D7-4328-B64F-8ED6CE82F9F1}"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pic>
        <p:nvPicPr>
          <p:cNvPr id="5" name="Bild 21"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p:txBody>
          <a:bodyPr/>
          <a:lstStyle>
            <a:lvl1pPr>
              <a:defRPr/>
            </a:lvl1pPr>
          </a:lstStyle>
          <a:p>
            <a:r>
              <a:rPr lang="de-DE" dirty="0" smtClean="0"/>
              <a:t>Mastertitelformat bearbeiten</a:t>
            </a:r>
            <a:endParaRPr lang="de-DE" dirty="0"/>
          </a:p>
        </p:txBody>
      </p:sp>
      <p:sp>
        <p:nvSpPr>
          <p:cNvPr id="4" name="Inhaltsplatzhalter 3"/>
          <p:cNvSpPr>
            <a:spLocks noGrp="1"/>
          </p:cNvSpPr>
          <p:nvPr>
            <p:ph sz="half" idx="2"/>
          </p:nvPr>
        </p:nvSpPr>
        <p:spPr>
          <a:xfrm>
            <a:off x="457200" y="1468123"/>
            <a:ext cx="4040188" cy="439927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Inhaltsplatzhalter 5"/>
          <p:cNvSpPr>
            <a:spLocks noGrp="1"/>
          </p:cNvSpPr>
          <p:nvPr>
            <p:ph sz="quarter" idx="4"/>
          </p:nvPr>
        </p:nvSpPr>
        <p:spPr>
          <a:xfrm>
            <a:off x="4645026" y="1478283"/>
            <a:ext cx="4041775" cy="441451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Foliennummernplatzhalter 8"/>
          <p:cNvSpPr>
            <a:spLocks noGrp="1"/>
          </p:cNvSpPr>
          <p:nvPr>
            <p:ph type="sldNum" sz="quarter" idx="10"/>
          </p:nvPr>
        </p:nvSpPr>
        <p:spPr>
          <a:ln>
            <a:noFill/>
          </a:ln>
        </p:spPr>
        <p:txBody>
          <a:bodyPr/>
          <a:lstStyle>
            <a:lvl1pPr>
              <a:defRPr/>
            </a:lvl1pPr>
          </a:lstStyle>
          <a:p>
            <a:pPr>
              <a:defRPr/>
            </a:pPr>
            <a:fld id="{E034D104-14C0-489A-8F79-72EEE3C0992D}"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5" name="Bild 21"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2" name="Titel 1"/>
          <p:cNvSpPr>
            <a:spLocks noGrp="1"/>
          </p:cNvSpPr>
          <p:nvPr>
            <p:ph type="title"/>
          </p:nvPr>
        </p:nvSpPr>
        <p:spPr/>
        <p:txBody>
          <a:bodyPr/>
          <a:lstStyle/>
          <a:p>
            <a:r>
              <a:rPr lang="de-DE" smtClean="0"/>
              <a:t>Mastertitelformat bearbeiten</a:t>
            </a:r>
            <a:endParaRPr lang="de-DE"/>
          </a:p>
        </p:txBody>
      </p:sp>
      <p:sp>
        <p:nvSpPr>
          <p:cNvPr id="13" name="Inhaltsplatzhalter 12"/>
          <p:cNvSpPr>
            <a:spLocks noGrp="1"/>
          </p:cNvSpPr>
          <p:nvPr>
            <p:ph sz="quarter" idx="13"/>
          </p:nvPr>
        </p:nvSpPr>
        <p:spPr>
          <a:xfrm>
            <a:off x="4663441" y="1463042"/>
            <a:ext cx="4480559" cy="4663123"/>
          </a:xfrm>
        </p:spPr>
        <p:txBody>
          <a:bodyPr/>
          <a:lstStyle>
            <a:lvl1pPr>
              <a:buNone/>
              <a:defRPr/>
            </a:lvl1pPr>
          </a:lstStyle>
          <a:p>
            <a:pPr lvl="0"/>
            <a:endParaRPr lang="de-DE" dirty="0" smtClean="0"/>
          </a:p>
        </p:txBody>
      </p:sp>
      <p:sp>
        <p:nvSpPr>
          <p:cNvPr id="8" name="Textplatzhalter 7"/>
          <p:cNvSpPr>
            <a:spLocks noGrp="1"/>
          </p:cNvSpPr>
          <p:nvPr>
            <p:ph type="body" sz="quarter" idx="14"/>
          </p:nvPr>
        </p:nvSpPr>
        <p:spPr>
          <a:xfrm>
            <a:off x="456565" y="1468120"/>
            <a:ext cx="4013200" cy="4424680"/>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4"/>
          <p:cNvSpPr>
            <a:spLocks noGrp="1"/>
          </p:cNvSpPr>
          <p:nvPr>
            <p:ph type="sldNum" sz="quarter" idx="15"/>
          </p:nvPr>
        </p:nvSpPr>
        <p:spPr/>
        <p:txBody>
          <a:bodyPr/>
          <a:lstStyle>
            <a:lvl1pPr>
              <a:defRPr/>
            </a:lvl1pPr>
          </a:lstStyle>
          <a:p>
            <a:pPr>
              <a:defRPr/>
            </a:pPr>
            <a:fld id="{E2DCD17F-A3A6-405F-AD7A-8D0DB93F52A3}"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pic>
        <p:nvPicPr>
          <p:cNvPr id="3" name="Bild 21" descr="FOKUS_300dpi_CMYK.jpg"/>
          <p:cNvPicPr>
            <a:picLocks noChangeAspect="1"/>
          </p:cNvPicPr>
          <p:nvPr userDrawn="1"/>
        </p:nvPicPr>
        <p:blipFill>
          <a:blip r:embed="rId2"/>
          <a:srcRect/>
          <a:stretch>
            <a:fillRect/>
          </a:stretch>
        </p:blipFill>
        <p:spPr bwMode="auto">
          <a:xfrm>
            <a:off x="534988" y="6292850"/>
            <a:ext cx="1193800" cy="361950"/>
          </a:xfrm>
          <a:prstGeom prst="rect">
            <a:avLst/>
          </a:prstGeom>
          <a:noFill/>
          <a:ln w="9525">
            <a:noFill/>
            <a:miter lim="800000"/>
            <a:headEnd/>
            <a:tailEnd/>
          </a:ln>
        </p:spPr>
      </p:pic>
      <p:sp>
        <p:nvSpPr>
          <p:cNvPr id="5" name="Titel 4"/>
          <p:cNvSpPr>
            <a:spLocks noGrp="1"/>
          </p:cNvSpPr>
          <p:nvPr>
            <p:ph type="title"/>
          </p:nvPr>
        </p:nvSpPr>
        <p:spPr/>
        <p:txBody>
          <a:bodyPr/>
          <a:lstStyle/>
          <a:p>
            <a:r>
              <a:rPr lang="de-DE" smtClean="0"/>
              <a:t>Mastertitelformat bearbeiten</a:t>
            </a:r>
            <a:endParaRPr lang="de-DE"/>
          </a:p>
        </p:txBody>
      </p:sp>
      <p:sp>
        <p:nvSpPr>
          <p:cNvPr id="4" name="Foliennummernplatzhalter 5"/>
          <p:cNvSpPr>
            <a:spLocks noGrp="1"/>
          </p:cNvSpPr>
          <p:nvPr>
            <p:ph type="sldNum" sz="quarter" idx="10"/>
          </p:nvPr>
        </p:nvSpPr>
        <p:spPr>
          <a:ln>
            <a:solidFill>
              <a:srgbClr val="FFFFFF"/>
            </a:solidFill>
          </a:ln>
        </p:spPr>
        <p:txBody>
          <a:bodyPr/>
          <a:lstStyle>
            <a:lvl1pPr>
              <a:defRPr/>
            </a:lvl1pPr>
          </a:lstStyle>
          <a:p>
            <a:pPr>
              <a:defRPr/>
            </a:pPr>
            <a:fld id="{39CFE1BF-2477-440D-98B3-F48159A4375A}"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19.xml"/><Relationship Id="rId7"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25.xml"/><Relationship Id="rId7"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wmf"/><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6.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6.xml"/><Relationship Id="rId7"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42.xml"/><Relationship Id="rId7" Type="http://schemas.openxmlformats.org/officeDocument/2006/relationships/theme" Target="../theme/theme8.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0" y="6326188"/>
            <a:ext cx="9144000" cy="365125"/>
          </a:xfrm>
          <a:prstGeom prst="rect">
            <a:avLst/>
          </a:prstGeom>
          <a:ln>
            <a:noFill/>
          </a:ln>
        </p:spPr>
        <p:txBody>
          <a:bodyPr vert="horz" wrap="square" lIns="91440" tIns="45720" rIns="91440" bIns="45720" numCol="1" anchor="ctr" anchorCtr="0" compatLnSpc="1">
            <a:prstTxWarp prst="textNoShape">
              <a:avLst/>
            </a:prstTxWarp>
          </a:bodyPr>
          <a:lstStyle>
            <a:lvl1pPr algn="ctr">
              <a:defRPr sz="1200">
                <a:solidFill>
                  <a:srgbClr val="B8B8B8"/>
                </a:solidFill>
                <a:latin typeface="Tahoma" pitchFamily="34" charset="0"/>
                <a:ea typeface="ＭＳ Ｐゴシック" pitchFamily="46" charset="-128"/>
                <a:cs typeface="Tahoma" pitchFamily="34" charset="0"/>
              </a:defRPr>
            </a:lvl1pPr>
          </a:lstStyle>
          <a:p>
            <a:pPr>
              <a:defRPr/>
            </a:pPr>
            <a:fld id="{BAFEE9B6-797D-423D-B96F-4E8AAB2BB6EB}" type="slidenum">
              <a:rPr lang="de-DE"/>
              <a:pPr>
                <a:defRPr/>
              </a:pPr>
              <a:t>‹Nr.›</a:t>
            </a:fld>
            <a:endParaRPr lang="de-DE"/>
          </a:p>
        </p:txBody>
      </p:sp>
      <p:sp>
        <p:nvSpPr>
          <p:cNvPr id="1027" name="Titelplatzhalter 1"/>
          <p:cNvSpPr>
            <a:spLocks noGrp="1"/>
          </p:cNvSpPr>
          <p:nvPr>
            <p:ph type="title"/>
          </p:nvPr>
        </p:nvSpPr>
        <p:spPr bwMode="auto">
          <a:xfrm>
            <a:off x="444500" y="520700"/>
            <a:ext cx="8229600" cy="774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Mastertitelformat bearbeiten</a:t>
            </a:r>
            <a:br>
              <a:rPr lang="de-DE" smtClean="0"/>
            </a:br>
            <a:endParaRPr lang="de-DE" smtClean="0"/>
          </a:p>
        </p:txBody>
      </p:sp>
      <p:sp>
        <p:nvSpPr>
          <p:cNvPr id="1028" name="Textplatzhalter 2"/>
          <p:cNvSpPr>
            <a:spLocks noGrp="1"/>
          </p:cNvSpPr>
          <p:nvPr>
            <p:ph type="body" idx="1"/>
          </p:nvPr>
        </p:nvSpPr>
        <p:spPr bwMode="auto">
          <a:xfrm>
            <a:off x="457200" y="1422400"/>
            <a:ext cx="8229600" cy="4576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p:txBody>
      </p:sp>
      <p:cxnSp>
        <p:nvCxnSpPr>
          <p:cNvPr id="8" name="Gerade Verbindung 7"/>
          <p:cNvCxnSpPr/>
          <p:nvPr userDrawn="1"/>
        </p:nvCxnSpPr>
        <p:spPr>
          <a:xfrm>
            <a:off x="0" y="6127750"/>
            <a:ext cx="9144000" cy="1588"/>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Rechteck 9"/>
          <p:cNvSpPr/>
          <p:nvPr userDrawn="1"/>
        </p:nvSpPr>
        <p:spPr bwMode="auto">
          <a:xfrm>
            <a:off x="8139113" y="6400800"/>
            <a:ext cx="200025" cy="2159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11" name="Rechteck 10"/>
          <p:cNvSpPr/>
          <p:nvPr userDrawn="1"/>
        </p:nvSpPr>
        <p:spPr bwMode="auto">
          <a:xfrm>
            <a:off x="7788275" y="6400800"/>
            <a:ext cx="198438" cy="215900"/>
          </a:xfrm>
          <a:prstGeom prst="rect">
            <a:avLst/>
          </a:prstGeom>
          <a:solidFill>
            <a:schemeClr val="tx2"/>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12" name="Rechteck 11"/>
          <p:cNvSpPr/>
          <p:nvPr userDrawn="1"/>
        </p:nvSpPr>
        <p:spPr bwMode="auto">
          <a:xfrm>
            <a:off x="7435850" y="6400800"/>
            <a:ext cx="200025" cy="215900"/>
          </a:xfrm>
          <a:prstGeom prst="rect">
            <a:avLst/>
          </a:prstGeom>
          <a:solidFill>
            <a:schemeClr val="accent6"/>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13" name="Rechteck 12"/>
          <p:cNvSpPr/>
          <p:nvPr userDrawn="1"/>
        </p:nvSpPr>
        <p:spPr bwMode="auto">
          <a:xfrm>
            <a:off x="6381750" y="6400800"/>
            <a:ext cx="198438" cy="215900"/>
          </a:xfrm>
          <a:prstGeom prst="rect">
            <a:avLst/>
          </a:prstGeom>
          <a:solidFill>
            <a:schemeClr val="accent3"/>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14" name="Rechteck 13"/>
          <p:cNvSpPr/>
          <p:nvPr userDrawn="1"/>
        </p:nvSpPr>
        <p:spPr bwMode="auto">
          <a:xfrm>
            <a:off x="6029325" y="6400800"/>
            <a:ext cx="200025" cy="2159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15" name="Rechteck 14"/>
          <p:cNvSpPr/>
          <p:nvPr userDrawn="1"/>
        </p:nvSpPr>
        <p:spPr bwMode="auto">
          <a:xfrm>
            <a:off x="7085013" y="6400800"/>
            <a:ext cx="198437" cy="215900"/>
          </a:xfrm>
          <a:prstGeom prst="rect">
            <a:avLst/>
          </a:prstGeom>
          <a:solidFill>
            <a:schemeClr val="accent5"/>
          </a:solidFill>
          <a:ln w="0">
            <a:solidFill>
              <a:srgbClr val="9B34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16" name="Rechteck 15"/>
          <p:cNvSpPr/>
          <p:nvPr userDrawn="1"/>
        </p:nvSpPr>
        <p:spPr bwMode="auto">
          <a:xfrm>
            <a:off x="6732588" y="6400800"/>
            <a:ext cx="200025" cy="2159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pic>
        <p:nvPicPr>
          <p:cNvPr id="1037" name="Grafik 31" descr="fokus_rgb_nur signet.wmf"/>
          <p:cNvPicPr>
            <a:picLocks noChangeAspect="1"/>
          </p:cNvPicPr>
          <p:nvPr userDrawn="1"/>
        </p:nvPicPr>
        <p:blipFill>
          <a:blip r:embed="rId6"/>
          <a:srcRect/>
          <a:stretch>
            <a:fillRect/>
          </a:stretch>
        </p:blipFill>
        <p:spPr bwMode="auto">
          <a:xfrm>
            <a:off x="8480425" y="6400800"/>
            <a:ext cx="214313" cy="215900"/>
          </a:xfrm>
          <a:prstGeom prst="rect">
            <a:avLst/>
          </a:prstGeom>
          <a:noFill/>
          <a:ln w="9525">
            <a:noFill/>
            <a:miter lim="800000"/>
            <a:headEnd/>
            <a:tailEnd/>
          </a:ln>
        </p:spPr>
      </p:pic>
      <p:sp>
        <p:nvSpPr>
          <p:cNvPr id="19" name="Rectangle 7"/>
          <p:cNvSpPr>
            <a:spLocks noChangeArrowheads="1"/>
          </p:cNvSpPr>
          <p:nvPr userDrawn="1"/>
        </p:nvSpPr>
        <p:spPr bwMode="auto">
          <a:xfrm>
            <a:off x="0" y="0"/>
            <a:ext cx="9156700" cy="228600"/>
          </a:xfrm>
          <a:prstGeom prst="rect">
            <a:avLst/>
          </a:prstGeom>
          <a:solidFill>
            <a:schemeClr val="bg2"/>
          </a:solidFill>
          <a:ln w="9525">
            <a:noFill/>
            <a:miter lim="800000"/>
            <a:headEnd/>
            <a:tailEnd/>
          </a:ln>
        </p:spPr>
        <p:txBody>
          <a:bodyPr wrap="none" lIns="0" tIns="0" rIns="0" bIns="0" anchor="ctr"/>
          <a:lstStyle/>
          <a:p>
            <a:pPr fontAlgn="auto">
              <a:spcBef>
                <a:spcPts val="0"/>
              </a:spcBef>
              <a:spcAft>
                <a:spcPts val="0"/>
              </a:spcAft>
              <a:defRPr/>
            </a:pPr>
            <a:endParaRPr lang="de-DE" dirty="0">
              <a:solidFill>
                <a:srgbClr val="658E0C"/>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Lst>
  <p:hf sldNum="0" hdr="0" ftr="0" dt="0"/>
  <p:txStyles>
    <p:titleStyle>
      <a:lvl1pPr algn="l" defTabSz="457200" rtl="0" eaLnBrk="0" fontAlgn="base" hangingPunct="0">
        <a:spcBef>
          <a:spcPct val="0"/>
        </a:spcBef>
        <a:spcAft>
          <a:spcPct val="0"/>
        </a:spcAft>
        <a:defRPr sz="2000" kern="1200">
          <a:solidFill>
            <a:schemeClr val="tx1"/>
          </a:solidFill>
          <a:latin typeface="Tahoma"/>
          <a:ea typeface="ＭＳ Ｐゴシック" pitchFamily="46" charset="-128"/>
          <a:cs typeface="Tahoma"/>
        </a:defRPr>
      </a:lvl1pPr>
      <a:lvl2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2pPr>
      <a:lvl3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3pPr>
      <a:lvl4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4pPr>
      <a:lvl5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5pPr>
      <a:lvl6pPr marL="457200" algn="l" defTabSz="457200" rtl="0" fontAlgn="base">
        <a:spcBef>
          <a:spcPct val="0"/>
        </a:spcBef>
        <a:spcAft>
          <a:spcPct val="0"/>
        </a:spcAft>
        <a:defRPr sz="2000">
          <a:solidFill>
            <a:schemeClr val="tx1"/>
          </a:solidFill>
          <a:latin typeface="Tahoma" pitchFamily="34" charset="0"/>
          <a:ea typeface="ＭＳ Ｐゴシック" pitchFamily="46" charset="-128"/>
        </a:defRPr>
      </a:lvl6pPr>
      <a:lvl7pPr marL="914400" algn="l" defTabSz="457200" rtl="0" fontAlgn="base">
        <a:spcBef>
          <a:spcPct val="0"/>
        </a:spcBef>
        <a:spcAft>
          <a:spcPct val="0"/>
        </a:spcAft>
        <a:defRPr sz="2000">
          <a:solidFill>
            <a:schemeClr val="tx1"/>
          </a:solidFill>
          <a:latin typeface="Tahoma" pitchFamily="34" charset="0"/>
          <a:ea typeface="ＭＳ Ｐゴシック" pitchFamily="46" charset="-128"/>
        </a:defRPr>
      </a:lvl7pPr>
      <a:lvl8pPr marL="1371600" algn="l" defTabSz="457200" rtl="0" fontAlgn="base">
        <a:spcBef>
          <a:spcPct val="0"/>
        </a:spcBef>
        <a:spcAft>
          <a:spcPct val="0"/>
        </a:spcAft>
        <a:defRPr sz="2000">
          <a:solidFill>
            <a:schemeClr val="tx1"/>
          </a:solidFill>
          <a:latin typeface="Tahoma" pitchFamily="34" charset="0"/>
          <a:ea typeface="ＭＳ Ｐゴシック" pitchFamily="46" charset="-128"/>
        </a:defRPr>
      </a:lvl8pPr>
      <a:lvl9pPr marL="1828800" algn="l" defTabSz="457200" rtl="0" fontAlgn="base">
        <a:spcBef>
          <a:spcPct val="0"/>
        </a:spcBef>
        <a:spcAft>
          <a:spcPct val="0"/>
        </a:spcAft>
        <a:defRPr sz="2000">
          <a:solidFill>
            <a:schemeClr val="tx1"/>
          </a:solidFill>
          <a:latin typeface="Tahoma" pitchFamily="34" charset="0"/>
          <a:ea typeface="ＭＳ Ｐゴシック" pitchFamily="46" charset="-128"/>
        </a:defRPr>
      </a:lvl9pPr>
    </p:titleStyle>
    <p:bodyStyle>
      <a:lvl1pPr marL="263525" indent="-263525" algn="l" defTabSz="457200" rtl="0" eaLnBrk="0" fontAlgn="base" hangingPunct="0">
        <a:spcBef>
          <a:spcPct val="20000"/>
        </a:spcBef>
        <a:spcAft>
          <a:spcPct val="0"/>
        </a:spcAft>
        <a:buClr>
          <a:srgbClr val="1B9C7D"/>
        </a:buClr>
        <a:buSzPct val="120000"/>
        <a:buFont typeface="Wingdings" pitchFamily="2" charset="2"/>
        <a:buChar char="§"/>
        <a:defRPr sz="1600" kern="1200">
          <a:solidFill>
            <a:schemeClr val="tx1"/>
          </a:solidFill>
          <a:latin typeface="Tahoma"/>
          <a:ea typeface="ＭＳ Ｐゴシック" pitchFamily="46" charset="-128"/>
          <a:cs typeface="Tahoma"/>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Tahoma"/>
          <a:ea typeface="ＭＳ Ｐゴシック" pitchFamily="46" charset="-128"/>
          <a:cs typeface="Tahoma"/>
        </a:defRPr>
      </a:lvl2pPr>
      <a:lvl3pPr marL="1143000" indent="-228600" algn="l" defTabSz="457200" rtl="0" eaLnBrk="0" fontAlgn="base" hangingPunct="0">
        <a:spcBef>
          <a:spcPct val="20000"/>
        </a:spcBef>
        <a:spcAft>
          <a:spcPct val="0"/>
        </a:spcAft>
        <a:buClr>
          <a:srgbClr val="B3B3B3"/>
        </a:buClr>
        <a:buSzPct val="120000"/>
        <a:buFont typeface="Wingdings" pitchFamily="2" charset="2"/>
        <a:buChar char="§"/>
        <a:defRPr sz="1600" kern="1200">
          <a:solidFill>
            <a:schemeClr val="tx1"/>
          </a:solidFill>
          <a:latin typeface="Tahoma"/>
          <a:ea typeface="ＭＳ Ｐゴシック" pitchFamily="46" charset="-128"/>
          <a:cs typeface="Tahoma"/>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Tahoma"/>
          <a:ea typeface="ＭＳ Ｐゴシック" pitchFamily="46" charset="-128"/>
          <a:cs typeface="Tahoma"/>
        </a:defRPr>
      </a:lvl4pPr>
      <a:lvl5pPr marL="2057400" indent="-228600" algn="l" defTabSz="457200" rtl="0" eaLnBrk="0" fontAlgn="base" hangingPunct="0">
        <a:spcBef>
          <a:spcPct val="20000"/>
        </a:spcBef>
        <a:spcAft>
          <a:spcPct val="0"/>
        </a:spcAft>
        <a:buFont typeface="Wingdings" pitchFamily="2" charset="2"/>
        <a:buChar char="§"/>
        <a:defRPr sz="1600" kern="1200">
          <a:solidFill>
            <a:schemeClr val="tx1"/>
          </a:solidFill>
          <a:latin typeface="Tahoma"/>
          <a:ea typeface="ＭＳ Ｐゴシック" pitchFamily="46"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0" y="6326188"/>
            <a:ext cx="9144000" cy="365125"/>
          </a:xfrm>
          <a:prstGeom prst="rect">
            <a:avLst/>
          </a:prstGeom>
          <a:ln>
            <a:solidFill>
              <a:schemeClr val="bg1"/>
            </a:solidFill>
          </a:ln>
        </p:spPr>
        <p:txBody>
          <a:bodyPr vert="horz" wrap="square" lIns="91440" tIns="45720" rIns="91440" bIns="45720" numCol="1" anchor="ctr" anchorCtr="0" compatLnSpc="1">
            <a:prstTxWarp prst="textNoShape">
              <a:avLst/>
            </a:prstTxWarp>
          </a:bodyPr>
          <a:lstStyle>
            <a:lvl1pPr algn="ctr">
              <a:defRPr sz="1200">
                <a:solidFill>
                  <a:srgbClr val="B8B8B8"/>
                </a:solidFill>
                <a:latin typeface="Tahoma" pitchFamily="34" charset="0"/>
                <a:ea typeface="ＭＳ Ｐゴシック" pitchFamily="46" charset="-128"/>
                <a:cs typeface="Tahoma" pitchFamily="34" charset="0"/>
              </a:defRPr>
            </a:lvl1pPr>
          </a:lstStyle>
          <a:p>
            <a:pPr>
              <a:defRPr/>
            </a:pPr>
            <a:fld id="{016C5913-95F0-4274-9478-8C0D32FB9EEA}" type="slidenum">
              <a:rPr lang="de-DE"/>
              <a:pPr>
                <a:defRPr/>
              </a:pPr>
              <a:t>‹Nr.›</a:t>
            </a:fld>
            <a:endParaRPr lang="de-DE"/>
          </a:p>
        </p:txBody>
      </p:sp>
      <p:sp>
        <p:nvSpPr>
          <p:cNvPr id="6147" name="Titelplatzhalter 1"/>
          <p:cNvSpPr>
            <a:spLocks noGrp="1"/>
          </p:cNvSpPr>
          <p:nvPr>
            <p:ph type="title"/>
          </p:nvPr>
        </p:nvSpPr>
        <p:spPr bwMode="auto">
          <a:xfrm>
            <a:off x="446088" y="520700"/>
            <a:ext cx="8418512" cy="71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Mastertitelformat bearbeiten</a:t>
            </a:r>
          </a:p>
        </p:txBody>
      </p:sp>
      <p:sp>
        <p:nvSpPr>
          <p:cNvPr id="6148" name="Textplatzhalter 2"/>
          <p:cNvSpPr>
            <a:spLocks noGrp="1"/>
          </p:cNvSpPr>
          <p:nvPr>
            <p:ph type="body" idx="1"/>
          </p:nvPr>
        </p:nvSpPr>
        <p:spPr bwMode="auto">
          <a:xfrm>
            <a:off x="457200" y="14732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p:txBody>
      </p:sp>
      <p:cxnSp>
        <p:nvCxnSpPr>
          <p:cNvPr id="8" name="Gerade Verbindung 7"/>
          <p:cNvCxnSpPr/>
          <p:nvPr userDrawn="1"/>
        </p:nvCxnSpPr>
        <p:spPr>
          <a:xfrm>
            <a:off x="0" y="6140450"/>
            <a:ext cx="9144000" cy="1588"/>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Rectangle 7"/>
          <p:cNvSpPr>
            <a:spLocks noChangeArrowheads="1"/>
          </p:cNvSpPr>
          <p:nvPr userDrawn="1"/>
        </p:nvSpPr>
        <p:spPr bwMode="auto">
          <a:xfrm>
            <a:off x="0" y="0"/>
            <a:ext cx="9156700" cy="228600"/>
          </a:xfrm>
          <a:prstGeom prst="rect">
            <a:avLst/>
          </a:prstGeom>
          <a:solidFill>
            <a:schemeClr val="accent2"/>
          </a:solidFill>
          <a:ln w="9525">
            <a:noFill/>
            <a:miter lim="800000"/>
            <a:headEnd/>
            <a:tailEnd/>
          </a:ln>
        </p:spPr>
        <p:txBody>
          <a:bodyPr wrap="none" lIns="0" tIns="0" rIns="0" bIns="0" anchor="ctr"/>
          <a:lstStyle/>
          <a:p>
            <a:pPr fontAlgn="auto">
              <a:spcBef>
                <a:spcPts val="0"/>
              </a:spcBef>
              <a:spcAft>
                <a:spcPts val="0"/>
              </a:spcAft>
              <a:defRPr/>
            </a:pPr>
            <a:endParaRPr lang="de-DE" dirty="0">
              <a:solidFill>
                <a:srgbClr val="658E0C"/>
              </a:solidFill>
              <a:latin typeface="+mn-lt"/>
              <a:ea typeface="+mn-ea"/>
              <a:cs typeface="+mn-cs"/>
            </a:endParaRPr>
          </a:p>
        </p:txBody>
      </p:sp>
      <p:sp>
        <p:nvSpPr>
          <p:cNvPr id="15" name="Rechteck 14"/>
          <p:cNvSpPr/>
          <p:nvPr userDrawn="1"/>
        </p:nvSpPr>
        <p:spPr bwMode="auto">
          <a:xfrm>
            <a:off x="8139113" y="6400800"/>
            <a:ext cx="200025" cy="2159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16" name="Rechteck 15"/>
          <p:cNvSpPr/>
          <p:nvPr userDrawn="1"/>
        </p:nvSpPr>
        <p:spPr bwMode="auto">
          <a:xfrm>
            <a:off x="7788275" y="6400800"/>
            <a:ext cx="198438" cy="215900"/>
          </a:xfrm>
          <a:prstGeom prst="rect">
            <a:avLst/>
          </a:prstGeom>
          <a:solidFill>
            <a:srgbClr val="00B0F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17" name="Rechteck 16"/>
          <p:cNvSpPr/>
          <p:nvPr userDrawn="1"/>
        </p:nvSpPr>
        <p:spPr bwMode="auto">
          <a:xfrm>
            <a:off x="7435850" y="6400800"/>
            <a:ext cx="200025" cy="215900"/>
          </a:xfrm>
          <a:prstGeom prst="rect">
            <a:avLst/>
          </a:prstGeom>
          <a:solidFill>
            <a:schemeClr val="accent6"/>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18" name="Rechteck 17"/>
          <p:cNvSpPr/>
          <p:nvPr userDrawn="1"/>
        </p:nvSpPr>
        <p:spPr bwMode="auto">
          <a:xfrm>
            <a:off x="6381750" y="6400800"/>
            <a:ext cx="198438" cy="215900"/>
          </a:xfrm>
          <a:prstGeom prst="rect">
            <a:avLst/>
          </a:prstGeom>
          <a:solidFill>
            <a:schemeClr val="accent3"/>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19" name="Rechteck 18"/>
          <p:cNvSpPr/>
          <p:nvPr userDrawn="1"/>
        </p:nvSpPr>
        <p:spPr bwMode="auto">
          <a:xfrm>
            <a:off x="6029325" y="6400800"/>
            <a:ext cx="200025" cy="2159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20" name="Rechteck 19"/>
          <p:cNvSpPr/>
          <p:nvPr userDrawn="1"/>
        </p:nvSpPr>
        <p:spPr bwMode="auto">
          <a:xfrm>
            <a:off x="7085013" y="6400800"/>
            <a:ext cx="198437" cy="215900"/>
          </a:xfrm>
          <a:prstGeom prst="rect">
            <a:avLst/>
          </a:prstGeom>
          <a:solidFill>
            <a:schemeClr val="accent5"/>
          </a:solidFill>
          <a:ln w="0">
            <a:solidFill>
              <a:srgbClr val="9B34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29" name="Rechteck 28"/>
          <p:cNvSpPr/>
          <p:nvPr userDrawn="1"/>
        </p:nvSpPr>
        <p:spPr bwMode="auto">
          <a:xfrm>
            <a:off x="6732588" y="6400800"/>
            <a:ext cx="200025" cy="2159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pic>
        <p:nvPicPr>
          <p:cNvPr id="6158" name="Grafik 31" descr="fokus_rgb_nur signet.wmf"/>
          <p:cNvPicPr>
            <a:picLocks noChangeAspect="1"/>
          </p:cNvPicPr>
          <p:nvPr userDrawn="1"/>
        </p:nvPicPr>
        <p:blipFill>
          <a:blip r:embed="rId8"/>
          <a:srcRect/>
          <a:stretch>
            <a:fillRect/>
          </a:stretch>
        </p:blipFill>
        <p:spPr bwMode="auto">
          <a:xfrm>
            <a:off x="8480425" y="6400800"/>
            <a:ext cx="214313" cy="215900"/>
          </a:xfrm>
          <a:prstGeom prst="rect">
            <a:avLst/>
          </a:prstGeom>
          <a:noFill/>
          <a:ln w="9525">
            <a:noFill/>
            <a:miter lim="800000"/>
            <a:headEnd/>
            <a:tailEnd/>
          </a:ln>
        </p:spPr>
      </p:pic>
      <p:pic>
        <p:nvPicPr>
          <p:cNvPr id="6159" name="Bild 3" descr="FOKUS_300dpi_CMYK.jpg"/>
          <p:cNvPicPr>
            <a:picLocks noChangeAspect="1"/>
          </p:cNvPicPr>
          <p:nvPr userDrawn="1"/>
        </p:nvPicPr>
        <p:blipFill>
          <a:blip r:embed="rId9"/>
          <a:srcRect/>
          <a:stretch>
            <a:fillRect/>
          </a:stretch>
        </p:blipFill>
        <p:spPr bwMode="auto">
          <a:xfrm>
            <a:off x="534988" y="6292850"/>
            <a:ext cx="1193800" cy="361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Lst>
  <p:hf sldNum="0" hdr="0" ftr="0" dt="0"/>
  <p:txStyles>
    <p:titleStyle>
      <a:lvl1pPr algn="l" defTabSz="457200" rtl="0" eaLnBrk="0" fontAlgn="base" hangingPunct="0">
        <a:spcBef>
          <a:spcPct val="0"/>
        </a:spcBef>
        <a:spcAft>
          <a:spcPct val="0"/>
        </a:spcAft>
        <a:defRPr sz="2000" kern="1200">
          <a:solidFill>
            <a:schemeClr val="tx1"/>
          </a:solidFill>
          <a:latin typeface="Tahoma"/>
          <a:ea typeface="ＭＳ Ｐゴシック" pitchFamily="46" charset="-128"/>
          <a:cs typeface="Tahoma"/>
        </a:defRPr>
      </a:lvl1pPr>
      <a:lvl2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2pPr>
      <a:lvl3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3pPr>
      <a:lvl4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4pPr>
      <a:lvl5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5pPr>
      <a:lvl6pPr marL="457200" algn="l" defTabSz="457200" rtl="0" fontAlgn="base">
        <a:spcBef>
          <a:spcPct val="0"/>
        </a:spcBef>
        <a:spcAft>
          <a:spcPct val="0"/>
        </a:spcAft>
        <a:defRPr sz="2000">
          <a:solidFill>
            <a:schemeClr val="tx1"/>
          </a:solidFill>
          <a:latin typeface="Tahoma" pitchFamily="34" charset="0"/>
          <a:ea typeface="ＭＳ Ｐゴシック" pitchFamily="46" charset="-128"/>
        </a:defRPr>
      </a:lvl6pPr>
      <a:lvl7pPr marL="914400" algn="l" defTabSz="457200" rtl="0" fontAlgn="base">
        <a:spcBef>
          <a:spcPct val="0"/>
        </a:spcBef>
        <a:spcAft>
          <a:spcPct val="0"/>
        </a:spcAft>
        <a:defRPr sz="2000">
          <a:solidFill>
            <a:schemeClr val="tx1"/>
          </a:solidFill>
          <a:latin typeface="Tahoma" pitchFamily="34" charset="0"/>
          <a:ea typeface="ＭＳ Ｐゴシック" pitchFamily="46" charset="-128"/>
        </a:defRPr>
      </a:lvl7pPr>
      <a:lvl8pPr marL="1371600" algn="l" defTabSz="457200" rtl="0" fontAlgn="base">
        <a:spcBef>
          <a:spcPct val="0"/>
        </a:spcBef>
        <a:spcAft>
          <a:spcPct val="0"/>
        </a:spcAft>
        <a:defRPr sz="2000">
          <a:solidFill>
            <a:schemeClr val="tx1"/>
          </a:solidFill>
          <a:latin typeface="Tahoma" pitchFamily="34" charset="0"/>
          <a:ea typeface="ＭＳ Ｐゴシック" pitchFamily="46" charset="-128"/>
        </a:defRPr>
      </a:lvl8pPr>
      <a:lvl9pPr marL="1828800" algn="l" defTabSz="457200" rtl="0" fontAlgn="base">
        <a:spcBef>
          <a:spcPct val="0"/>
        </a:spcBef>
        <a:spcAft>
          <a:spcPct val="0"/>
        </a:spcAft>
        <a:defRPr sz="2000">
          <a:solidFill>
            <a:schemeClr val="tx1"/>
          </a:solidFill>
          <a:latin typeface="Tahoma" pitchFamily="34" charset="0"/>
          <a:ea typeface="ＭＳ Ｐゴシック" pitchFamily="46" charset="-128"/>
        </a:defRPr>
      </a:lvl9pPr>
    </p:titleStyle>
    <p:bodyStyle>
      <a:lvl1pPr marL="263525" indent="-263525" algn="l" defTabSz="457200" rtl="0" eaLnBrk="0" fontAlgn="base" hangingPunct="0">
        <a:spcBef>
          <a:spcPct val="20000"/>
        </a:spcBef>
        <a:spcAft>
          <a:spcPct val="0"/>
        </a:spcAft>
        <a:buClr>
          <a:srgbClr val="FFC900"/>
        </a:buClr>
        <a:buSzPct val="120000"/>
        <a:buFont typeface="Wingdings" pitchFamily="2" charset="2"/>
        <a:buChar char="§"/>
        <a:defRPr sz="1600" kern="1200">
          <a:solidFill>
            <a:schemeClr val="tx1"/>
          </a:solidFill>
          <a:latin typeface="Tahoma"/>
          <a:ea typeface="ＭＳ Ｐゴシック" pitchFamily="46" charset="-128"/>
          <a:cs typeface="Tahoma"/>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Tahoma"/>
          <a:ea typeface="ＭＳ Ｐゴシック" pitchFamily="46" charset="-128"/>
          <a:cs typeface="Tahoma"/>
        </a:defRPr>
      </a:lvl2pPr>
      <a:lvl3pPr marL="1143000" indent="-228600" algn="l" defTabSz="457200" rtl="0" eaLnBrk="0" fontAlgn="base" hangingPunct="0">
        <a:spcBef>
          <a:spcPct val="20000"/>
        </a:spcBef>
        <a:spcAft>
          <a:spcPct val="0"/>
        </a:spcAft>
        <a:buClr>
          <a:srgbClr val="B3B3B3"/>
        </a:buClr>
        <a:buSzPct val="120000"/>
        <a:buFont typeface="Wingdings" pitchFamily="2" charset="2"/>
        <a:buChar char="§"/>
        <a:defRPr sz="1600" kern="1200">
          <a:solidFill>
            <a:schemeClr val="tx1"/>
          </a:solidFill>
          <a:latin typeface="Tahoma"/>
          <a:ea typeface="ＭＳ Ｐゴシック" pitchFamily="46" charset="-128"/>
          <a:cs typeface="Tahoma"/>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Tahoma"/>
          <a:ea typeface="ＭＳ Ｐゴシック" pitchFamily="46" charset="-128"/>
          <a:cs typeface="Tahoma"/>
        </a:defRPr>
      </a:lvl4pPr>
      <a:lvl5pPr marL="2057400" indent="-228600" algn="l" defTabSz="457200" rtl="0" eaLnBrk="0" fontAlgn="base" hangingPunct="0">
        <a:spcBef>
          <a:spcPct val="20000"/>
        </a:spcBef>
        <a:spcAft>
          <a:spcPct val="0"/>
        </a:spcAft>
        <a:buFont typeface="Wingdings" pitchFamily="2" charset="2"/>
        <a:buChar char="§"/>
        <a:defRPr sz="1600" kern="1200">
          <a:solidFill>
            <a:schemeClr val="tx1"/>
          </a:solidFill>
          <a:latin typeface="Tahoma"/>
          <a:ea typeface="ＭＳ Ｐゴシック" pitchFamily="46"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0" y="6326188"/>
            <a:ext cx="9144000" cy="365125"/>
          </a:xfrm>
          <a:prstGeom prst="rect">
            <a:avLst/>
          </a:prstGeom>
          <a:ln>
            <a:noFill/>
          </a:ln>
        </p:spPr>
        <p:txBody>
          <a:bodyPr vert="horz" wrap="square" lIns="91440" tIns="45720" rIns="91440" bIns="45720" numCol="1" anchor="ctr" anchorCtr="0" compatLnSpc="1">
            <a:prstTxWarp prst="textNoShape">
              <a:avLst/>
            </a:prstTxWarp>
          </a:bodyPr>
          <a:lstStyle>
            <a:lvl1pPr algn="ctr">
              <a:defRPr sz="1200">
                <a:solidFill>
                  <a:srgbClr val="B8B8B8"/>
                </a:solidFill>
                <a:latin typeface="Tahoma" pitchFamily="34" charset="0"/>
                <a:ea typeface="ＭＳ Ｐゴシック" pitchFamily="46" charset="-128"/>
                <a:cs typeface="Tahoma" pitchFamily="34" charset="0"/>
              </a:defRPr>
            </a:lvl1pPr>
          </a:lstStyle>
          <a:p>
            <a:pPr>
              <a:defRPr/>
            </a:pPr>
            <a:fld id="{79B10C5D-BB7C-4C06-8EB7-12F2ACC0138A}" type="slidenum">
              <a:rPr lang="de-DE"/>
              <a:pPr>
                <a:defRPr/>
              </a:pPr>
              <a:t>‹Nr.›</a:t>
            </a:fld>
            <a:endParaRPr lang="de-DE"/>
          </a:p>
        </p:txBody>
      </p:sp>
      <p:sp>
        <p:nvSpPr>
          <p:cNvPr id="13315" name="Titelplatzhalter 1"/>
          <p:cNvSpPr>
            <a:spLocks noGrp="1"/>
          </p:cNvSpPr>
          <p:nvPr>
            <p:ph type="title"/>
          </p:nvPr>
        </p:nvSpPr>
        <p:spPr bwMode="auto">
          <a:xfrm>
            <a:off x="444500" y="520700"/>
            <a:ext cx="8229600" cy="673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Mastertitelformat bearbeiten</a:t>
            </a:r>
          </a:p>
        </p:txBody>
      </p:sp>
      <p:sp>
        <p:nvSpPr>
          <p:cNvPr id="13316" name="Textplatzhalter 2"/>
          <p:cNvSpPr>
            <a:spLocks noGrp="1"/>
          </p:cNvSpPr>
          <p:nvPr>
            <p:ph type="body" idx="1"/>
          </p:nvPr>
        </p:nvSpPr>
        <p:spPr bwMode="auto">
          <a:xfrm>
            <a:off x="457200" y="1473200"/>
            <a:ext cx="8229600" cy="439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p:txBody>
      </p:sp>
      <p:cxnSp>
        <p:nvCxnSpPr>
          <p:cNvPr id="8" name="Gerade Verbindung 7"/>
          <p:cNvCxnSpPr/>
          <p:nvPr userDrawn="1"/>
        </p:nvCxnSpPr>
        <p:spPr>
          <a:xfrm>
            <a:off x="0" y="6127750"/>
            <a:ext cx="9144000"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7"/>
          <p:cNvSpPr>
            <a:spLocks noChangeArrowheads="1"/>
          </p:cNvSpPr>
          <p:nvPr userDrawn="1"/>
        </p:nvSpPr>
        <p:spPr bwMode="auto">
          <a:xfrm>
            <a:off x="0" y="0"/>
            <a:ext cx="9156700" cy="228600"/>
          </a:xfrm>
          <a:prstGeom prst="rect">
            <a:avLst/>
          </a:prstGeom>
          <a:solidFill>
            <a:schemeClr val="accent3"/>
          </a:solidFill>
          <a:ln w="9525">
            <a:noFill/>
            <a:miter lim="800000"/>
            <a:headEnd/>
            <a:tailEnd/>
          </a:ln>
        </p:spPr>
        <p:txBody>
          <a:bodyPr wrap="none" lIns="0" tIns="0" rIns="0" bIns="0" anchor="ctr"/>
          <a:lstStyle/>
          <a:p>
            <a:pPr fontAlgn="auto">
              <a:spcBef>
                <a:spcPts val="0"/>
              </a:spcBef>
              <a:spcAft>
                <a:spcPts val="0"/>
              </a:spcAft>
              <a:defRPr/>
            </a:pPr>
            <a:endParaRPr lang="de-DE" dirty="0">
              <a:solidFill>
                <a:srgbClr val="658E0C"/>
              </a:solidFill>
              <a:latin typeface="+mn-lt"/>
              <a:ea typeface="+mn-ea"/>
              <a:cs typeface="+mn-cs"/>
            </a:endParaRPr>
          </a:p>
        </p:txBody>
      </p:sp>
      <p:sp>
        <p:nvSpPr>
          <p:cNvPr id="15" name="Rechteck 14"/>
          <p:cNvSpPr/>
          <p:nvPr userDrawn="1"/>
        </p:nvSpPr>
        <p:spPr bwMode="auto">
          <a:xfrm>
            <a:off x="8139113" y="6400800"/>
            <a:ext cx="200025" cy="2159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17" name="Rechteck 16"/>
          <p:cNvSpPr/>
          <p:nvPr userDrawn="1"/>
        </p:nvSpPr>
        <p:spPr bwMode="auto">
          <a:xfrm>
            <a:off x="7788275" y="6400800"/>
            <a:ext cx="198438" cy="215900"/>
          </a:xfrm>
          <a:prstGeom prst="rect">
            <a:avLst/>
          </a:prstGeom>
          <a:solidFill>
            <a:srgbClr val="00B0F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26" name="Rechteck 25"/>
          <p:cNvSpPr/>
          <p:nvPr userDrawn="1"/>
        </p:nvSpPr>
        <p:spPr bwMode="auto">
          <a:xfrm>
            <a:off x="7435850" y="6400800"/>
            <a:ext cx="200025" cy="215900"/>
          </a:xfrm>
          <a:prstGeom prst="rect">
            <a:avLst/>
          </a:prstGeom>
          <a:solidFill>
            <a:schemeClr val="accent6"/>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27" name="Rechteck 26"/>
          <p:cNvSpPr/>
          <p:nvPr userDrawn="1"/>
        </p:nvSpPr>
        <p:spPr bwMode="auto">
          <a:xfrm>
            <a:off x="6381750" y="6400800"/>
            <a:ext cx="198438" cy="215900"/>
          </a:xfrm>
          <a:prstGeom prst="rect">
            <a:avLst/>
          </a:prstGeom>
          <a:solidFill>
            <a:schemeClr val="accent3"/>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28" name="Rechteck 27"/>
          <p:cNvSpPr/>
          <p:nvPr userDrawn="1"/>
        </p:nvSpPr>
        <p:spPr bwMode="auto">
          <a:xfrm>
            <a:off x="6029325" y="6400800"/>
            <a:ext cx="200025" cy="2159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29" name="Rechteck 28"/>
          <p:cNvSpPr/>
          <p:nvPr userDrawn="1"/>
        </p:nvSpPr>
        <p:spPr bwMode="auto">
          <a:xfrm>
            <a:off x="7085013" y="6400800"/>
            <a:ext cx="198437" cy="215900"/>
          </a:xfrm>
          <a:prstGeom prst="rect">
            <a:avLst/>
          </a:prstGeom>
          <a:solidFill>
            <a:schemeClr val="accent5"/>
          </a:solidFill>
          <a:ln w="0">
            <a:solidFill>
              <a:srgbClr val="9B34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30" name="Rechteck 29"/>
          <p:cNvSpPr/>
          <p:nvPr userDrawn="1"/>
        </p:nvSpPr>
        <p:spPr bwMode="auto">
          <a:xfrm>
            <a:off x="6732588" y="6400800"/>
            <a:ext cx="200025" cy="2159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pic>
        <p:nvPicPr>
          <p:cNvPr id="13326" name="Grafik 31" descr="fokus_rgb_nur signet.wmf"/>
          <p:cNvPicPr>
            <a:picLocks noChangeAspect="1"/>
          </p:cNvPicPr>
          <p:nvPr userDrawn="1"/>
        </p:nvPicPr>
        <p:blipFill>
          <a:blip r:embed="rId8"/>
          <a:srcRect/>
          <a:stretch>
            <a:fillRect/>
          </a:stretch>
        </p:blipFill>
        <p:spPr bwMode="auto">
          <a:xfrm>
            <a:off x="8480425" y="6400800"/>
            <a:ext cx="214313" cy="215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Lst>
  <p:hf sldNum="0" hdr="0" ftr="0" dt="0"/>
  <p:txStyles>
    <p:titleStyle>
      <a:lvl1pPr algn="l" defTabSz="457200" rtl="0" eaLnBrk="0" fontAlgn="base" hangingPunct="0">
        <a:spcBef>
          <a:spcPct val="0"/>
        </a:spcBef>
        <a:spcAft>
          <a:spcPct val="0"/>
        </a:spcAft>
        <a:defRPr sz="2000" kern="1200">
          <a:solidFill>
            <a:schemeClr val="tx1"/>
          </a:solidFill>
          <a:latin typeface="Tahoma"/>
          <a:ea typeface="ＭＳ Ｐゴシック" pitchFamily="46" charset="-128"/>
          <a:cs typeface="Tahoma"/>
        </a:defRPr>
      </a:lvl1pPr>
      <a:lvl2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2pPr>
      <a:lvl3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3pPr>
      <a:lvl4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4pPr>
      <a:lvl5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5pPr>
      <a:lvl6pPr marL="457200" algn="l" defTabSz="457200" rtl="0" fontAlgn="base">
        <a:spcBef>
          <a:spcPct val="0"/>
        </a:spcBef>
        <a:spcAft>
          <a:spcPct val="0"/>
        </a:spcAft>
        <a:defRPr sz="2000">
          <a:solidFill>
            <a:schemeClr val="tx1"/>
          </a:solidFill>
          <a:latin typeface="Tahoma" pitchFamily="34" charset="0"/>
          <a:ea typeface="ＭＳ Ｐゴシック" pitchFamily="46" charset="-128"/>
        </a:defRPr>
      </a:lvl6pPr>
      <a:lvl7pPr marL="914400" algn="l" defTabSz="457200" rtl="0" fontAlgn="base">
        <a:spcBef>
          <a:spcPct val="0"/>
        </a:spcBef>
        <a:spcAft>
          <a:spcPct val="0"/>
        </a:spcAft>
        <a:defRPr sz="2000">
          <a:solidFill>
            <a:schemeClr val="tx1"/>
          </a:solidFill>
          <a:latin typeface="Tahoma" pitchFamily="34" charset="0"/>
          <a:ea typeface="ＭＳ Ｐゴシック" pitchFamily="46" charset="-128"/>
        </a:defRPr>
      </a:lvl7pPr>
      <a:lvl8pPr marL="1371600" algn="l" defTabSz="457200" rtl="0" fontAlgn="base">
        <a:spcBef>
          <a:spcPct val="0"/>
        </a:spcBef>
        <a:spcAft>
          <a:spcPct val="0"/>
        </a:spcAft>
        <a:defRPr sz="2000">
          <a:solidFill>
            <a:schemeClr val="tx1"/>
          </a:solidFill>
          <a:latin typeface="Tahoma" pitchFamily="34" charset="0"/>
          <a:ea typeface="ＭＳ Ｐゴシック" pitchFamily="46" charset="-128"/>
        </a:defRPr>
      </a:lvl8pPr>
      <a:lvl9pPr marL="1828800" algn="l" defTabSz="457200" rtl="0" fontAlgn="base">
        <a:spcBef>
          <a:spcPct val="0"/>
        </a:spcBef>
        <a:spcAft>
          <a:spcPct val="0"/>
        </a:spcAft>
        <a:defRPr sz="2000">
          <a:solidFill>
            <a:schemeClr val="tx1"/>
          </a:solidFill>
          <a:latin typeface="Tahoma" pitchFamily="34" charset="0"/>
          <a:ea typeface="ＭＳ Ｐゴシック" pitchFamily="46" charset="-128"/>
        </a:defRPr>
      </a:lvl9pPr>
    </p:titleStyle>
    <p:bodyStyle>
      <a:lvl1pPr marL="263525" indent="-263525" algn="l" defTabSz="457200" rtl="0" eaLnBrk="0" fontAlgn="base" hangingPunct="0">
        <a:spcBef>
          <a:spcPct val="20000"/>
        </a:spcBef>
        <a:spcAft>
          <a:spcPct val="0"/>
        </a:spcAft>
        <a:buClr>
          <a:srgbClr val="FF8F00"/>
        </a:buClr>
        <a:buSzPct val="120000"/>
        <a:buFont typeface="Wingdings" pitchFamily="2" charset="2"/>
        <a:buChar char="§"/>
        <a:defRPr sz="1600" kern="1200">
          <a:solidFill>
            <a:schemeClr val="tx1"/>
          </a:solidFill>
          <a:latin typeface="Tahoma"/>
          <a:ea typeface="ＭＳ Ｐゴシック" pitchFamily="46" charset="-128"/>
          <a:cs typeface="Tahoma"/>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Tahoma"/>
          <a:ea typeface="ＭＳ Ｐゴシック" pitchFamily="46" charset="-128"/>
          <a:cs typeface="Tahoma"/>
        </a:defRPr>
      </a:lvl2pPr>
      <a:lvl3pPr marL="1143000" indent="-228600" algn="l" defTabSz="457200" rtl="0" eaLnBrk="0" fontAlgn="base" hangingPunct="0">
        <a:spcBef>
          <a:spcPct val="20000"/>
        </a:spcBef>
        <a:spcAft>
          <a:spcPct val="0"/>
        </a:spcAft>
        <a:buClr>
          <a:srgbClr val="B3B3B3"/>
        </a:buClr>
        <a:buSzPct val="120000"/>
        <a:buFont typeface="Wingdings" pitchFamily="2" charset="2"/>
        <a:buChar char="§"/>
        <a:defRPr sz="1600" kern="1200">
          <a:solidFill>
            <a:schemeClr val="tx1"/>
          </a:solidFill>
          <a:latin typeface="Tahoma"/>
          <a:ea typeface="ＭＳ Ｐゴシック" pitchFamily="46" charset="-128"/>
          <a:cs typeface="Tahoma"/>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Tahoma"/>
          <a:ea typeface="ＭＳ Ｐゴシック" pitchFamily="46" charset="-128"/>
          <a:cs typeface="Tahoma"/>
        </a:defRPr>
      </a:lvl4pPr>
      <a:lvl5pPr marL="2057400" indent="-228600" algn="l" defTabSz="457200" rtl="0" eaLnBrk="0" fontAlgn="base" hangingPunct="0">
        <a:spcBef>
          <a:spcPct val="20000"/>
        </a:spcBef>
        <a:spcAft>
          <a:spcPct val="0"/>
        </a:spcAft>
        <a:buFont typeface="Wingdings" pitchFamily="2" charset="2"/>
        <a:buChar char="§"/>
        <a:defRPr sz="1600" kern="1200">
          <a:solidFill>
            <a:schemeClr val="tx1"/>
          </a:solidFill>
          <a:latin typeface="Tahoma"/>
          <a:ea typeface="ＭＳ Ｐゴシック" pitchFamily="46"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0" y="6326188"/>
            <a:ext cx="9144000" cy="365125"/>
          </a:xfrm>
          <a:prstGeom prst="rect">
            <a:avLst/>
          </a:prstGeom>
          <a:ln>
            <a:noFill/>
          </a:ln>
        </p:spPr>
        <p:txBody>
          <a:bodyPr vert="horz" wrap="square" lIns="91440" tIns="45720" rIns="91440" bIns="45720" numCol="1" anchor="ctr" anchorCtr="0" compatLnSpc="1">
            <a:prstTxWarp prst="textNoShape">
              <a:avLst/>
            </a:prstTxWarp>
          </a:bodyPr>
          <a:lstStyle>
            <a:lvl1pPr algn="ctr">
              <a:defRPr sz="1200">
                <a:solidFill>
                  <a:srgbClr val="B8B8B8"/>
                </a:solidFill>
                <a:latin typeface="Tahoma" pitchFamily="34" charset="0"/>
                <a:ea typeface="ＭＳ Ｐゴシック" pitchFamily="46" charset="-128"/>
                <a:cs typeface="Tahoma" pitchFamily="34" charset="0"/>
              </a:defRPr>
            </a:lvl1pPr>
          </a:lstStyle>
          <a:p>
            <a:pPr>
              <a:defRPr/>
            </a:pPr>
            <a:fld id="{59815012-748B-4AD5-85F8-AA191EC9C52F}" type="slidenum">
              <a:rPr lang="de-DE"/>
              <a:pPr>
                <a:defRPr/>
              </a:pPr>
              <a:t>‹Nr.›</a:t>
            </a:fld>
            <a:endParaRPr lang="de-DE"/>
          </a:p>
        </p:txBody>
      </p:sp>
      <p:sp>
        <p:nvSpPr>
          <p:cNvPr id="20483" name="Titelplatzhalter 1"/>
          <p:cNvSpPr>
            <a:spLocks noGrp="1"/>
          </p:cNvSpPr>
          <p:nvPr>
            <p:ph type="title"/>
          </p:nvPr>
        </p:nvSpPr>
        <p:spPr bwMode="auto">
          <a:xfrm>
            <a:off x="444500" y="520700"/>
            <a:ext cx="8229600" cy="72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Mastertitelformat bearbeiten</a:t>
            </a:r>
          </a:p>
        </p:txBody>
      </p:sp>
      <p:sp>
        <p:nvSpPr>
          <p:cNvPr id="20484" name="Textplatzhalter 2"/>
          <p:cNvSpPr>
            <a:spLocks noGrp="1"/>
          </p:cNvSpPr>
          <p:nvPr>
            <p:ph type="body" idx="1"/>
          </p:nvPr>
        </p:nvSpPr>
        <p:spPr bwMode="auto">
          <a:xfrm>
            <a:off x="457200" y="1473200"/>
            <a:ext cx="8229600" cy="436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p:txBody>
      </p:sp>
      <p:cxnSp>
        <p:nvCxnSpPr>
          <p:cNvPr id="8" name="Gerade Verbindung 7"/>
          <p:cNvCxnSpPr/>
          <p:nvPr userDrawn="1"/>
        </p:nvCxnSpPr>
        <p:spPr>
          <a:xfrm>
            <a:off x="0" y="6127750"/>
            <a:ext cx="9144000" cy="1588"/>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7"/>
          <p:cNvSpPr>
            <a:spLocks noChangeArrowheads="1"/>
          </p:cNvSpPr>
          <p:nvPr userDrawn="1"/>
        </p:nvSpPr>
        <p:spPr bwMode="auto">
          <a:xfrm>
            <a:off x="0" y="0"/>
            <a:ext cx="9156700" cy="228600"/>
          </a:xfrm>
          <a:prstGeom prst="rect">
            <a:avLst/>
          </a:prstGeom>
          <a:solidFill>
            <a:schemeClr val="accent4"/>
          </a:solidFill>
          <a:ln w="9525">
            <a:noFill/>
            <a:miter lim="800000"/>
            <a:headEnd/>
            <a:tailEnd/>
          </a:ln>
        </p:spPr>
        <p:txBody>
          <a:bodyPr wrap="none" lIns="0" tIns="0" rIns="0" bIns="0" anchor="ctr"/>
          <a:lstStyle/>
          <a:p>
            <a:pPr fontAlgn="auto">
              <a:spcBef>
                <a:spcPts val="0"/>
              </a:spcBef>
              <a:spcAft>
                <a:spcPts val="0"/>
              </a:spcAft>
              <a:defRPr/>
            </a:pPr>
            <a:endParaRPr lang="de-DE" dirty="0">
              <a:solidFill>
                <a:srgbClr val="658E0C"/>
              </a:solidFill>
              <a:latin typeface="+mn-lt"/>
              <a:ea typeface="+mn-ea"/>
              <a:cs typeface="+mn-cs"/>
            </a:endParaRPr>
          </a:p>
        </p:txBody>
      </p:sp>
      <p:sp>
        <p:nvSpPr>
          <p:cNvPr id="15" name="Rechteck 14"/>
          <p:cNvSpPr/>
          <p:nvPr userDrawn="1"/>
        </p:nvSpPr>
        <p:spPr bwMode="auto">
          <a:xfrm>
            <a:off x="8139113" y="6400800"/>
            <a:ext cx="200025" cy="2159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17" name="Rechteck 16"/>
          <p:cNvSpPr/>
          <p:nvPr userDrawn="1"/>
        </p:nvSpPr>
        <p:spPr bwMode="auto">
          <a:xfrm>
            <a:off x="7788275" y="6400800"/>
            <a:ext cx="198438" cy="215900"/>
          </a:xfrm>
          <a:prstGeom prst="rect">
            <a:avLst/>
          </a:prstGeom>
          <a:solidFill>
            <a:srgbClr val="00B0F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26" name="Rechteck 25"/>
          <p:cNvSpPr/>
          <p:nvPr userDrawn="1"/>
        </p:nvSpPr>
        <p:spPr bwMode="auto">
          <a:xfrm>
            <a:off x="7435850" y="6400800"/>
            <a:ext cx="200025" cy="215900"/>
          </a:xfrm>
          <a:prstGeom prst="rect">
            <a:avLst/>
          </a:prstGeom>
          <a:solidFill>
            <a:schemeClr val="accent6"/>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27" name="Rechteck 26"/>
          <p:cNvSpPr/>
          <p:nvPr userDrawn="1"/>
        </p:nvSpPr>
        <p:spPr bwMode="auto">
          <a:xfrm>
            <a:off x="6381750" y="6400800"/>
            <a:ext cx="198438" cy="215900"/>
          </a:xfrm>
          <a:prstGeom prst="rect">
            <a:avLst/>
          </a:prstGeom>
          <a:solidFill>
            <a:schemeClr val="accent3"/>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28" name="Rechteck 27"/>
          <p:cNvSpPr/>
          <p:nvPr userDrawn="1"/>
        </p:nvSpPr>
        <p:spPr bwMode="auto">
          <a:xfrm>
            <a:off x="6029325" y="6400800"/>
            <a:ext cx="200025" cy="2159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29" name="Rechteck 28"/>
          <p:cNvSpPr/>
          <p:nvPr userDrawn="1"/>
        </p:nvSpPr>
        <p:spPr bwMode="auto">
          <a:xfrm>
            <a:off x="7085013" y="6400800"/>
            <a:ext cx="198437" cy="215900"/>
          </a:xfrm>
          <a:prstGeom prst="rect">
            <a:avLst/>
          </a:prstGeom>
          <a:solidFill>
            <a:schemeClr val="accent5"/>
          </a:solidFill>
          <a:ln w="0">
            <a:solidFill>
              <a:srgbClr val="9B34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30" name="Rechteck 29"/>
          <p:cNvSpPr/>
          <p:nvPr userDrawn="1"/>
        </p:nvSpPr>
        <p:spPr bwMode="auto">
          <a:xfrm>
            <a:off x="6732588" y="6400800"/>
            <a:ext cx="200025" cy="2159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pic>
        <p:nvPicPr>
          <p:cNvPr id="20494" name="Grafik 31" descr="fokus_rgb_nur signet.wmf"/>
          <p:cNvPicPr>
            <a:picLocks noChangeAspect="1"/>
          </p:cNvPicPr>
          <p:nvPr userDrawn="1"/>
        </p:nvPicPr>
        <p:blipFill>
          <a:blip r:embed="rId8"/>
          <a:srcRect/>
          <a:stretch>
            <a:fillRect/>
          </a:stretch>
        </p:blipFill>
        <p:spPr bwMode="auto">
          <a:xfrm>
            <a:off x="8480425" y="6400800"/>
            <a:ext cx="214313" cy="215900"/>
          </a:xfrm>
          <a:prstGeom prst="rect">
            <a:avLst/>
          </a:prstGeom>
          <a:noFill/>
          <a:ln w="9525">
            <a:noFill/>
            <a:miter lim="800000"/>
            <a:headEnd/>
            <a:tailEnd/>
          </a:ln>
        </p:spPr>
      </p:pic>
      <p:pic>
        <p:nvPicPr>
          <p:cNvPr id="20495" name="Bild 3" descr="FOKUS_300dpi_CMYK.jpg"/>
          <p:cNvPicPr>
            <a:picLocks noChangeAspect="1"/>
          </p:cNvPicPr>
          <p:nvPr userDrawn="1"/>
        </p:nvPicPr>
        <p:blipFill>
          <a:blip r:embed="rId9"/>
          <a:srcRect/>
          <a:stretch>
            <a:fillRect/>
          </a:stretch>
        </p:blipFill>
        <p:spPr bwMode="auto">
          <a:xfrm>
            <a:off x="534988" y="6292850"/>
            <a:ext cx="1193800" cy="361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Lst>
  <p:hf sldNum="0" hdr="0" ftr="0" dt="0"/>
  <p:txStyles>
    <p:titleStyle>
      <a:lvl1pPr algn="l" defTabSz="457200" rtl="0" eaLnBrk="0" fontAlgn="base" hangingPunct="0">
        <a:spcBef>
          <a:spcPct val="0"/>
        </a:spcBef>
        <a:spcAft>
          <a:spcPct val="0"/>
        </a:spcAft>
        <a:defRPr sz="2000" kern="1200">
          <a:solidFill>
            <a:schemeClr val="tx1"/>
          </a:solidFill>
          <a:latin typeface="Tahoma"/>
          <a:ea typeface="ＭＳ Ｐゴシック" pitchFamily="46" charset="-128"/>
          <a:cs typeface="Tahoma"/>
        </a:defRPr>
      </a:lvl1pPr>
      <a:lvl2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2pPr>
      <a:lvl3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3pPr>
      <a:lvl4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4pPr>
      <a:lvl5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5pPr>
      <a:lvl6pPr marL="457200" algn="l" defTabSz="457200" rtl="0" fontAlgn="base">
        <a:spcBef>
          <a:spcPct val="0"/>
        </a:spcBef>
        <a:spcAft>
          <a:spcPct val="0"/>
        </a:spcAft>
        <a:defRPr sz="2000">
          <a:solidFill>
            <a:schemeClr val="tx1"/>
          </a:solidFill>
          <a:latin typeface="Tahoma" pitchFamily="34" charset="0"/>
          <a:ea typeface="ＭＳ Ｐゴシック" pitchFamily="46" charset="-128"/>
        </a:defRPr>
      </a:lvl6pPr>
      <a:lvl7pPr marL="914400" algn="l" defTabSz="457200" rtl="0" fontAlgn="base">
        <a:spcBef>
          <a:spcPct val="0"/>
        </a:spcBef>
        <a:spcAft>
          <a:spcPct val="0"/>
        </a:spcAft>
        <a:defRPr sz="2000">
          <a:solidFill>
            <a:schemeClr val="tx1"/>
          </a:solidFill>
          <a:latin typeface="Tahoma" pitchFamily="34" charset="0"/>
          <a:ea typeface="ＭＳ Ｐゴシック" pitchFamily="46" charset="-128"/>
        </a:defRPr>
      </a:lvl7pPr>
      <a:lvl8pPr marL="1371600" algn="l" defTabSz="457200" rtl="0" fontAlgn="base">
        <a:spcBef>
          <a:spcPct val="0"/>
        </a:spcBef>
        <a:spcAft>
          <a:spcPct val="0"/>
        </a:spcAft>
        <a:defRPr sz="2000">
          <a:solidFill>
            <a:schemeClr val="tx1"/>
          </a:solidFill>
          <a:latin typeface="Tahoma" pitchFamily="34" charset="0"/>
          <a:ea typeface="ＭＳ Ｐゴシック" pitchFamily="46" charset="-128"/>
        </a:defRPr>
      </a:lvl8pPr>
      <a:lvl9pPr marL="1828800" algn="l" defTabSz="457200" rtl="0" fontAlgn="base">
        <a:spcBef>
          <a:spcPct val="0"/>
        </a:spcBef>
        <a:spcAft>
          <a:spcPct val="0"/>
        </a:spcAft>
        <a:defRPr sz="2000">
          <a:solidFill>
            <a:schemeClr val="tx1"/>
          </a:solidFill>
          <a:latin typeface="Tahoma" pitchFamily="34" charset="0"/>
          <a:ea typeface="ＭＳ Ｐゴシック" pitchFamily="46" charset="-128"/>
        </a:defRPr>
      </a:lvl9pPr>
    </p:titleStyle>
    <p:bodyStyle>
      <a:lvl1pPr marL="263525" indent="-263525" algn="l" defTabSz="457200" rtl="0" eaLnBrk="0" fontAlgn="base" hangingPunct="0">
        <a:spcBef>
          <a:spcPct val="20000"/>
        </a:spcBef>
        <a:spcAft>
          <a:spcPct val="0"/>
        </a:spcAft>
        <a:buClr>
          <a:srgbClr val="CC1F2F"/>
        </a:buClr>
        <a:buSzPct val="120000"/>
        <a:buFont typeface="Wingdings" pitchFamily="2" charset="2"/>
        <a:buChar char="§"/>
        <a:defRPr sz="1600" kern="1200">
          <a:solidFill>
            <a:schemeClr val="tx1"/>
          </a:solidFill>
          <a:latin typeface="Tahoma"/>
          <a:ea typeface="ＭＳ Ｐゴシック" pitchFamily="46" charset="-128"/>
          <a:cs typeface="Tahoma"/>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Tahoma"/>
          <a:ea typeface="ＭＳ Ｐゴシック" pitchFamily="46" charset="-128"/>
          <a:cs typeface="Tahoma"/>
        </a:defRPr>
      </a:lvl2pPr>
      <a:lvl3pPr marL="1143000" indent="-228600" algn="l" defTabSz="457200" rtl="0" eaLnBrk="0" fontAlgn="base" hangingPunct="0">
        <a:spcBef>
          <a:spcPct val="20000"/>
        </a:spcBef>
        <a:spcAft>
          <a:spcPct val="0"/>
        </a:spcAft>
        <a:buClr>
          <a:srgbClr val="B3B3B3"/>
        </a:buClr>
        <a:buSzPct val="120000"/>
        <a:buFont typeface="Wingdings" pitchFamily="2" charset="2"/>
        <a:buChar char="§"/>
        <a:defRPr sz="1600" kern="1200">
          <a:solidFill>
            <a:schemeClr val="tx1"/>
          </a:solidFill>
          <a:latin typeface="Tahoma"/>
          <a:ea typeface="ＭＳ Ｐゴシック" pitchFamily="46" charset="-128"/>
          <a:cs typeface="Tahoma"/>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Tahoma"/>
          <a:ea typeface="ＭＳ Ｐゴシック" pitchFamily="46" charset="-128"/>
          <a:cs typeface="Tahoma"/>
        </a:defRPr>
      </a:lvl4pPr>
      <a:lvl5pPr marL="2057400" indent="-228600" algn="l" defTabSz="457200" rtl="0" eaLnBrk="0" fontAlgn="base" hangingPunct="0">
        <a:spcBef>
          <a:spcPct val="20000"/>
        </a:spcBef>
        <a:spcAft>
          <a:spcPct val="0"/>
        </a:spcAft>
        <a:buFont typeface="Wingdings" pitchFamily="2" charset="2"/>
        <a:buChar char="§"/>
        <a:defRPr sz="1600" kern="1200">
          <a:solidFill>
            <a:schemeClr val="tx1"/>
          </a:solidFill>
          <a:latin typeface="Tahoma"/>
          <a:ea typeface="ＭＳ Ｐゴシック" pitchFamily="46"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0" y="6326188"/>
            <a:ext cx="9144000" cy="365125"/>
          </a:xfrm>
          <a:prstGeom prst="rect">
            <a:avLst/>
          </a:prstGeom>
          <a:ln>
            <a:noFill/>
          </a:ln>
        </p:spPr>
        <p:txBody>
          <a:bodyPr vert="horz" wrap="square" lIns="91440" tIns="45720" rIns="91440" bIns="45720" numCol="1" anchor="ctr" anchorCtr="0" compatLnSpc="1">
            <a:prstTxWarp prst="textNoShape">
              <a:avLst/>
            </a:prstTxWarp>
          </a:bodyPr>
          <a:lstStyle>
            <a:lvl1pPr algn="ctr">
              <a:defRPr sz="1200">
                <a:solidFill>
                  <a:srgbClr val="B8B8B8"/>
                </a:solidFill>
                <a:latin typeface="Tahoma" pitchFamily="34" charset="0"/>
                <a:ea typeface="ＭＳ Ｐゴシック" pitchFamily="46" charset="-128"/>
                <a:cs typeface="Tahoma" pitchFamily="34" charset="0"/>
              </a:defRPr>
            </a:lvl1pPr>
          </a:lstStyle>
          <a:p>
            <a:pPr>
              <a:defRPr/>
            </a:pPr>
            <a:fld id="{D393E011-C27C-4A27-8C26-9D72DF8C6151}" type="slidenum">
              <a:rPr lang="de-DE"/>
              <a:pPr>
                <a:defRPr/>
              </a:pPr>
              <a:t>‹Nr.›</a:t>
            </a:fld>
            <a:endParaRPr lang="de-DE"/>
          </a:p>
        </p:txBody>
      </p:sp>
      <p:sp>
        <p:nvSpPr>
          <p:cNvPr id="27651" name="Titelplatzhalter 1"/>
          <p:cNvSpPr>
            <a:spLocks noGrp="1"/>
          </p:cNvSpPr>
          <p:nvPr>
            <p:ph type="title"/>
          </p:nvPr>
        </p:nvSpPr>
        <p:spPr bwMode="auto">
          <a:xfrm>
            <a:off x="446088" y="520700"/>
            <a:ext cx="8229600" cy="749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Mastertitelformat bearbeiten</a:t>
            </a:r>
          </a:p>
        </p:txBody>
      </p:sp>
      <p:sp>
        <p:nvSpPr>
          <p:cNvPr id="27652" name="Textplatzhalter 2"/>
          <p:cNvSpPr>
            <a:spLocks noGrp="1"/>
          </p:cNvSpPr>
          <p:nvPr>
            <p:ph type="body" idx="1"/>
          </p:nvPr>
        </p:nvSpPr>
        <p:spPr bwMode="auto">
          <a:xfrm>
            <a:off x="457200" y="1473200"/>
            <a:ext cx="8229600" cy="438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p:txBody>
      </p:sp>
      <p:cxnSp>
        <p:nvCxnSpPr>
          <p:cNvPr id="8" name="Gerade Verbindung 7"/>
          <p:cNvCxnSpPr/>
          <p:nvPr userDrawn="1"/>
        </p:nvCxnSpPr>
        <p:spPr>
          <a:xfrm>
            <a:off x="0" y="6127750"/>
            <a:ext cx="9144000"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7"/>
          <p:cNvSpPr>
            <a:spLocks noChangeArrowheads="1"/>
          </p:cNvSpPr>
          <p:nvPr userDrawn="1"/>
        </p:nvSpPr>
        <p:spPr bwMode="auto">
          <a:xfrm>
            <a:off x="0" y="0"/>
            <a:ext cx="9156700" cy="228600"/>
          </a:xfrm>
          <a:prstGeom prst="rect">
            <a:avLst/>
          </a:prstGeom>
          <a:solidFill>
            <a:schemeClr val="accent5"/>
          </a:solidFill>
          <a:ln w="9525">
            <a:noFill/>
            <a:miter lim="800000"/>
            <a:headEnd/>
            <a:tailEnd/>
          </a:ln>
        </p:spPr>
        <p:txBody>
          <a:bodyPr wrap="none" lIns="0" tIns="0" rIns="0" bIns="0" anchor="ctr"/>
          <a:lstStyle/>
          <a:p>
            <a:pPr fontAlgn="auto">
              <a:spcBef>
                <a:spcPts val="0"/>
              </a:spcBef>
              <a:spcAft>
                <a:spcPts val="0"/>
              </a:spcAft>
              <a:defRPr/>
            </a:pPr>
            <a:endParaRPr lang="de-DE" dirty="0">
              <a:solidFill>
                <a:srgbClr val="658E0C"/>
              </a:solidFill>
              <a:latin typeface="+mn-lt"/>
              <a:ea typeface="+mn-ea"/>
              <a:cs typeface="+mn-cs"/>
            </a:endParaRPr>
          </a:p>
        </p:txBody>
      </p:sp>
      <p:sp>
        <p:nvSpPr>
          <p:cNvPr id="15" name="Rechteck 14"/>
          <p:cNvSpPr/>
          <p:nvPr userDrawn="1"/>
        </p:nvSpPr>
        <p:spPr bwMode="auto">
          <a:xfrm>
            <a:off x="8139113" y="6400800"/>
            <a:ext cx="200025" cy="2159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17" name="Rechteck 16"/>
          <p:cNvSpPr/>
          <p:nvPr userDrawn="1"/>
        </p:nvSpPr>
        <p:spPr bwMode="auto">
          <a:xfrm>
            <a:off x="7788275" y="6400800"/>
            <a:ext cx="198438" cy="215900"/>
          </a:xfrm>
          <a:prstGeom prst="rect">
            <a:avLst/>
          </a:prstGeom>
          <a:solidFill>
            <a:srgbClr val="00B0F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00B0F0"/>
              </a:solidFill>
            </a:endParaRPr>
          </a:p>
        </p:txBody>
      </p:sp>
      <p:sp>
        <p:nvSpPr>
          <p:cNvPr id="26" name="Rechteck 25"/>
          <p:cNvSpPr/>
          <p:nvPr userDrawn="1"/>
        </p:nvSpPr>
        <p:spPr bwMode="auto">
          <a:xfrm>
            <a:off x="7435850" y="6400800"/>
            <a:ext cx="200025" cy="215900"/>
          </a:xfrm>
          <a:prstGeom prst="rect">
            <a:avLst/>
          </a:prstGeom>
          <a:solidFill>
            <a:schemeClr val="accent6"/>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27" name="Rechteck 26"/>
          <p:cNvSpPr/>
          <p:nvPr userDrawn="1"/>
        </p:nvSpPr>
        <p:spPr bwMode="auto">
          <a:xfrm>
            <a:off x="6381750" y="6400800"/>
            <a:ext cx="198438" cy="215900"/>
          </a:xfrm>
          <a:prstGeom prst="rect">
            <a:avLst/>
          </a:prstGeom>
          <a:solidFill>
            <a:schemeClr val="accent3"/>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28" name="Rechteck 27"/>
          <p:cNvSpPr/>
          <p:nvPr userDrawn="1"/>
        </p:nvSpPr>
        <p:spPr bwMode="auto">
          <a:xfrm>
            <a:off x="6029325" y="6400800"/>
            <a:ext cx="200025" cy="2159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29" name="Rechteck 28"/>
          <p:cNvSpPr/>
          <p:nvPr userDrawn="1"/>
        </p:nvSpPr>
        <p:spPr bwMode="auto">
          <a:xfrm>
            <a:off x="7085013" y="6400800"/>
            <a:ext cx="198437" cy="215900"/>
          </a:xfrm>
          <a:prstGeom prst="rect">
            <a:avLst/>
          </a:prstGeom>
          <a:solidFill>
            <a:schemeClr val="accent5"/>
          </a:solidFill>
          <a:ln w="0">
            <a:solidFill>
              <a:srgbClr val="9B34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30" name="Rechteck 29"/>
          <p:cNvSpPr/>
          <p:nvPr userDrawn="1"/>
        </p:nvSpPr>
        <p:spPr bwMode="auto">
          <a:xfrm>
            <a:off x="6732588" y="6400800"/>
            <a:ext cx="200025" cy="2159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pic>
        <p:nvPicPr>
          <p:cNvPr id="27662" name="Grafik 31" descr="fokus_rgb_nur signet.wmf"/>
          <p:cNvPicPr>
            <a:picLocks noChangeAspect="1"/>
          </p:cNvPicPr>
          <p:nvPr userDrawn="1"/>
        </p:nvPicPr>
        <p:blipFill>
          <a:blip r:embed="rId8"/>
          <a:srcRect/>
          <a:stretch>
            <a:fillRect/>
          </a:stretch>
        </p:blipFill>
        <p:spPr bwMode="auto">
          <a:xfrm>
            <a:off x="8480425" y="6400800"/>
            <a:ext cx="214313" cy="215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Lst>
  <p:hf sldNum="0" hdr="0" ftr="0" dt="0"/>
  <p:txStyles>
    <p:titleStyle>
      <a:lvl1pPr algn="l" defTabSz="457200" rtl="0" eaLnBrk="0" fontAlgn="base" hangingPunct="0">
        <a:spcBef>
          <a:spcPct val="0"/>
        </a:spcBef>
        <a:spcAft>
          <a:spcPct val="0"/>
        </a:spcAft>
        <a:defRPr sz="2000" kern="1200">
          <a:solidFill>
            <a:schemeClr val="tx1"/>
          </a:solidFill>
          <a:latin typeface="Tahoma"/>
          <a:ea typeface="ＭＳ Ｐゴシック" pitchFamily="46" charset="-128"/>
          <a:cs typeface="Tahoma"/>
        </a:defRPr>
      </a:lvl1pPr>
      <a:lvl2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2pPr>
      <a:lvl3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3pPr>
      <a:lvl4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4pPr>
      <a:lvl5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5pPr>
      <a:lvl6pPr marL="457200" algn="l" defTabSz="457200" rtl="0" fontAlgn="base">
        <a:spcBef>
          <a:spcPct val="0"/>
        </a:spcBef>
        <a:spcAft>
          <a:spcPct val="0"/>
        </a:spcAft>
        <a:defRPr sz="2000">
          <a:solidFill>
            <a:schemeClr val="tx1"/>
          </a:solidFill>
          <a:latin typeface="Tahoma" pitchFamily="34" charset="0"/>
          <a:ea typeface="ＭＳ Ｐゴシック" pitchFamily="46" charset="-128"/>
        </a:defRPr>
      </a:lvl6pPr>
      <a:lvl7pPr marL="914400" algn="l" defTabSz="457200" rtl="0" fontAlgn="base">
        <a:spcBef>
          <a:spcPct val="0"/>
        </a:spcBef>
        <a:spcAft>
          <a:spcPct val="0"/>
        </a:spcAft>
        <a:defRPr sz="2000">
          <a:solidFill>
            <a:schemeClr val="tx1"/>
          </a:solidFill>
          <a:latin typeface="Tahoma" pitchFamily="34" charset="0"/>
          <a:ea typeface="ＭＳ Ｐゴシック" pitchFamily="46" charset="-128"/>
        </a:defRPr>
      </a:lvl7pPr>
      <a:lvl8pPr marL="1371600" algn="l" defTabSz="457200" rtl="0" fontAlgn="base">
        <a:spcBef>
          <a:spcPct val="0"/>
        </a:spcBef>
        <a:spcAft>
          <a:spcPct val="0"/>
        </a:spcAft>
        <a:defRPr sz="2000">
          <a:solidFill>
            <a:schemeClr val="tx1"/>
          </a:solidFill>
          <a:latin typeface="Tahoma" pitchFamily="34" charset="0"/>
          <a:ea typeface="ＭＳ Ｐゴシック" pitchFamily="46" charset="-128"/>
        </a:defRPr>
      </a:lvl8pPr>
      <a:lvl9pPr marL="1828800" algn="l" defTabSz="457200" rtl="0" fontAlgn="base">
        <a:spcBef>
          <a:spcPct val="0"/>
        </a:spcBef>
        <a:spcAft>
          <a:spcPct val="0"/>
        </a:spcAft>
        <a:defRPr sz="2000">
          <a:solidFill>
            <a:schemeClr val="tx1"/>
          </a:solidFill>
          <a:latin typeface="Tahoma" pitchFamily="34" charset="0"/>
          <a:ea typeface="ＭＳ Ｐゴシック" pitchFamily="46" charset="-128"/>
        </a:defRPr>
      </a:lvl9pPr>
    </p:titleStyle>
    <p:bodyStyle>
      <a:lvl1pPr marL="263525" indent="-263525" algn="l" defTabSz="457200" rtl="0" eaLnBrk="0" fontAlgn="base" hangingPunct="0">
        <a:spcBef>
          <a:spcPct val="20000"/>
        </a:spcBef>
        <a:spcAft>
          <a:spcPct val="0"/>
        </a:spcAft>
        <a:buClr>
          <a:srgbClr val="9B348E"/>
        </a:buClr>
        <a:buSzPct val="120000"/>
        <a:buFont typeface="Wingdings" pitchFamily="2" charset="2"/>
        <a:buChar char="§"/>
        <a:defRPr sz="1600" kern="1200">
          <a:solidFill>
            <a:schemeClr val="tx1"/>
          </a:solidFill>
          <a:latin typeface="Tahoma"/>
          <a:ea typeface="ＭＳ Ｐゴシック" pitchFamily="46" charset="-128"/>
          <a:cs typeface="Tahoma"/>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Tahoma"/>
          <a:ea typeface="ＭＳ Ｐゴシック" pitchFamily="46" charset="-128"/>
          <a:cs typeface="Tahoma"/>
        </a:defRPr>
      </a:lvl2pPr>
      <a:lvl3pPr marL="1143000" indent="-228600" algn="l" defTabSz="457200" rtl="0" eaLnBrk="0" fontAlgn="base" hangingPunct="0">
        <a:spcBef>
          <a:spcPct val="20000"/>
        </a:spcBef>
        <a:spcAft>
          <a:spcPct val="0"/>
        </a:spcAft>
        <a:buClr>
          <a:srgbClr val="B3B3B3"/>
        </a:buClr>
        <a:buSzPct val="120000"/>
        <a:buFont typeface="Wingdings" pitchFamily="2" charset="2"/>
        <a:buChar char="§"/>
        <a:defRPr sz="1600" kern="1200">
          <a:solidFill>
            <a:schemeClr val="tx1"/>
          </a:solidFill>
          <a:latin typeface="Tahoma"/>
          <a:ea typeface="ＭＳ Ｐゴシック" pitchFamily="46" charset="-128"/>
          <a:cs typeface="Tahoma"/>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Tahoma"/>
          <a:ea typeface="ＭＳ Ｐゴシック" pitchFamily="46" charset="-128"/>
          <a:cs typeface="Tahoma"/>
        </a:defRPr>
      </a:lvl4pPr>
      <a:lvl5pPr marL="2057400" indent="-228600" algn="l" defTabSz="457200" rtl="0" eaLnBrk="0" fontAlgn="base" hangingPunct="0">
        <a:spcBef>
          <a:spcPct val="20000"/>
        </a:spcBef>
        <a:spcAft>
          <a:spcPct val="0"/>
        </a:spcAft>
        <a:buFont typeface="Wingdings" pitchFamily="2" charset="2"/>
        <a:buChar char="§"/>
        <a:defRPr sz="1600" kern="1200">
          <a:solidFill>
            <a:schemeClr val="tx1"/>
          </a:solidFill>
          <a:latin typeface="Tahoma"/>
          <a:ea typeface="ＭＳ Ｐゴシック" pitchFamily="46"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0" y="6326188"/>
            <a:ext cx="9144000" cy="365125"/>
          </a:xfrm>
          <a:prstGeom prst="rect">
            <a:avLst/>
          </a:prstGeom>
          <a:ln>
            <a:noFill/>
          </a:ln>
        </p:spPr>
        <p:txBody>
          <a:bodyPr vert="horz" wrap="square" lIns="91440" tIns="45720" rIns="91440" bIns="45720" numCol="1" anchor="ctr" anchorCtr="0" compatLnSpc="1">
            <a:prstTxWarp prst="textNoShape">
              <a:avLst/>
            </a:prstTxWarp>
          </a:bodyPr>
          <a:lstStyle>
            <a:lvl1pPr algn="ctr">
              <a:defRPr sz="1200">
                <a:solidFill>
                  <a:srgbClr val="B8B8B8"/>
                </a:solidFill>
                <a:latin typeface="Tahoma" pitchFamily="34" charset="0"/>
                <a:ea typeface="ＭＳ Ｐゴシック" pitchFamily="46" charset="-128"/>
                <a:cs typeface="Tahoma" pitchFamily="34" charset="0"/>
              </a:defRPr>
            </a:lvl1pPr>
          </a:lstStyle>
          <a:p>
            <a:pPr>
              <a:defRPr/>
            </a:pPr>
            <a:fld id="{74B38EB5-DB0E-4920-945D-8BC7D0066F3E}" type="slidenum">
              <a:rPr lang="de-DE"/>
              <a:pPr>
                <a:defRPr/>
              </a:pPr>
              <a:t>‹Nr.›</a:t>
            </a:fld>
            <a:endParaRPr lang="de-DE"/>
          </a:p>
        </p:txBody>
      </p:sp>
      <p:sp>
        <p:nvSpPr>
          <p:cNvPr id="34819" name="Titelplatzhalter 1"/>
          <p:cNvSpPr>
            <a:spLocks noGrp="1"/>
          </p:cNvSpPr>
          <p:nvPr>
            <p:ph type="title"/>
          </p:nvPr>
        </p:nvSpPr>
        <p:spPr bwMode="auto">
          <a:xfrm>
            <a:off x="444500" y="520700"/>
            <a:ext cx="8229600" cy="749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Mastertitelformat bearbeiten</a:t>
            </a:r>
          </a:p>
        </p:txBody>
      </p:sp>
      <p:sp>
        <p:nvSpPr>
          <p:cNvPr id="34820" name="Textplatzhalter 2"/>
          <p:cNvSpPr>
            <a:spLocks noGrp="1"/>
          </p:cNvSpPr>
          <p:nvPr>
            <p:ph type="body" idx="1"/>
          </p:nvPr>
        </p:nvSpPr>
        <p:spPr bwMode="auto">
          <a:xfrm>
            <a:off x="457200" y="1473200"/>
            <a:ext cx="8229600" cy="438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p:txBody>
      </p:sp>
      <p:cxnSp>
        <p:nvCxnSpPr>
          <p:cNvPr id="8" name="Gerade Verbindung 7"/>
          <p:cNvCxnSpPr/>
          <p:nvPr userDrawn="1"/>
        </p:nvCxnSpPr>
        <p:spPr>
          <a:xfrm>
            <a:off x="0" y="6127750"/>
            <a:ext cx="9144000"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7"/>
          <p:cNvSpPr>
            <a:spLocks noChangeArrowheads="1"/>
          </p:cNvSpPr>
          <p:nvPr userDrawn="1"/>
        </p:nvSpPr>
        <p:spPr bwMode="auto">
          <a:xfrm>
            <a:off x="0" y="0"/>
            <a:ext cx="9156700" cy="228600"/>
          </a:xfrm>
          <a:prstGeom prst="rect">
            <a:avLst/>
          </a:prstGeom>
          <a:solidFill>
            <a:schemeClr val="accent6"/>
          </a:solidFill>
          <a:ln w="9525">
            <a:noFill/>
            <a:miter lim="800000"/>
            <a:headEnd/>
            <a:tailEnd/>
          </a:ln>
        </p:spPr>
        <p:txBody>
          <a:bodyPr wrap="none" lIns="0" tIns="0" rIns="0" bIns="0" anchor="ctr"/>
          <a:lstStyle/>
          <a:p>
            <a:pPr fontAlgn="auto">
              <a:spcBef>
                <a:spcPts val="0"/>
              </a:spcBef>
              <a:spcAft>
                <a:spcPts val="0"/>
              </a:spcAft>
              <a:defRPr/>
            </a:pPr>
            <a:endParaRPr lang="de-DE" dirty="0">
              <a:solidFill>
                <a:srgbClr val="658E0C"/>
              </a:solidFill>
              <a:latin typeface="+mn-lt"/>
              <a:ea typeface="+mn-ea"/>
              <a:cs typeface="+mn-cs"/>
            </a:endParaRPr>
          </a:p>
        </p:txBody>
      </p:sp>
      <p:sp>
        <p:nvSpPr>
          <p:cNvPr id="15" name="Rechteck 14"/>
          <p:cNvSpPr/>
          <p:nvPr userDrawn="1"/>
        </p:nvSpPr>
        <p:spPr bwMode="auto">
          <a:xfrm>
            <a:off x="8139113" y="6400800"/>
            <a:ext cx="200025" cy="2159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17" name="Rechteck 16"/>
          <p:cNvSpPr/>
          <p:nvPr userDrawn="1"/>
        </p:nvSpPr>
        <p:spPr bwMode="auto">
          <a:xfrm>
            <a:off x="7788275" y="6400800"/>
            <a:ext cx="198438" cy="215900"/>
          </a:xfrm>
          <a:prstGeom prst="rect">
            <a:avLst/>
          </a:prstGeom>
          <a:solidFill>
            <a:srgbClr val="00B0F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18" name="Rechteck 17"/>
          <p:cNvSpPr/>
          <p:nvPr userDrawn="1"/>
        </p:nvSpPr>
        <p:spPr bwMode="auto">
          <a:xfrm>
            <a:off x="7435850" y="6400800"/>
            <a:ext cx="200025" cy="215900"/>
          </a:xfrm>
          <a:prstGeom prst="rect">
            <a:avLst/>
          </a:prstGeom>
          <a:solidFill>
            <a:schemeClr val="accent6"/>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27" name="Rechteck 26"/>
          <p:cNvSpPr/>
          <p:nvPr userDrawn="1"/>
        </p:nvSpPr>
        <p:spPr bwMode="auto">
          <a:xfrm>
            <a:off x="6381750" y="6400800"/>
            <a:ext cx="198438" cy="215900"/>
          </a:xfrm>
          <a:prstGeom prst="rect">
            <a:avLst/>
          </a:prstGeom>
          <a:solidFill>
            <a:schemeClr val="accent3"/>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28" name="Rechteck 27"/>
          <p:cNvSpPr/>
          <p:nvPr userDrawn="1"/>
        </p:nvSpPr>
        <p:spPr bwMode="auto">
          <a:xfrm>
            <a:off x="6029325" y="6400800"/>
            <a:ext cx="200025" cy="2159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29" name="Rechteck 28"/>
          <p:cNvSpPr/>
          <p:nvPr userDrawn="1"/>
        </p:nvSpPr>
        <p:spPr bwMode="auto">
          <a:xfrm>
            <a:off x="7085013" y="6400800"/>
            <a:ext cx="198437" cy="215900"/>
          </a:xfrm>
          <a:prstGeom prst="rect">
            <a:avLst/>
          </a:prstGeom>
          <a:solidFill>
            <a:schemeClr val="accent5"/>
          </a:solidFill>
          <a:ln w="0">
            <a:solidFill>
              <a:srgbClr val="9B34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30" name="Rechteck 29"/>
          <p:cNvSpPr/>
          <p:nvPr userDrawn="1"/>
        </p:nvSpPr>
        <p:spPr bwMode="auto">
          <a:xfrm>
            <a:off x="6732588" y="6400800"/>
            <a:ext cx="200025" cy="2159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pic>
        <p:nvPicPr>
          <p:cNvPr id="34830" name="Grafik 31" descr="fokus_rgb_nur signet.wmf"/>
          <p:cNvPicPr>
            <a:picLocks noChangeAspect="1"/>
          </p:cNvPicPr>
          <p:nvPr userDrawn="1"/>
        </p:nvPicPr>
        <p:blipFill>
          <a:blip r:embed="rId7"/>
          <a:srcRect/>
          <a:stretch>
            <a:fillRect/>
          </a:stretch>
        </p:blipFill>
        <p:spPr bwMode="auto">
          <a:xfrm>
            <a:off x="8480425" y="6400800"/>
            <a:ext cx="214313" cy="215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Lst>
  <p:hf sldNum="0" hdr="0" ftr="0" dt="0"/>
  <p:txStyles>
    <p:titleStyle>
      <a:lvl1pPr algn="l" defTabSz="457200" rtl="0" eaLnBrk="0" fontAlgn="base" hangingPunct="0">
        <a:spcBef>
          <a:spcPct val="0"/>
        </a:spcBef>
        <a:spcAft>
          <a:spcPct val="0"/>
        </a:spcAft>
        <a:defRPr sz="2000" kern="1200">
          <a:solidFill>
            <a:schemeClr val="tx1"/>
          </a:solidFill>
          <a:latin typeface="Tahoma"/>
          <a:ea typeface="ＭＳ Ｐゴシック" pitchFamily="46" charset="-128"/>
          <a:cs typeface="Tahoma"/>
        </a:defRPr>
      </a:lvl1pPr>
      <a:lvl2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2pPr>
      <a:lvl3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3pPr>
      <a:lvl4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4pPr>
      <a:lvl5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5pPr>
      <a:lvl6pPr marL="457200" algn="l" defTabSz="457200" rtl="0" fontAlgn="base">
        <a:spcBef>
          <a:spcPct val="0"/>
        </a:spcBef>
        <a:spcAft>
          <a:spcPct val="0"/>
        </a:spcAft>
        <a:defRPr sz="2000">
          <a:solidFill>
            <a:schemeClr val="tx1"/>
          </a:solidFill>
          <a:latin typeface="Tahoma" pitchFamily="34" charset="0"/>
          <a:ea typeface="ＭＳ Ｐゴシック" pitchFamily="46" charset="-128"/>
        </a:defRPr>
      </a:lvl6pPr>
      <a:lvl7pPr marL="914400" algn="l" defTabSz="457200" rtl="0" fontAlgn="base">
        <a:spcBef>
          <a:spcPct val="0"/>
        </a:spcBef>
        <a:spcAft>
          <a:spcPct val="0"/>
        </a:spcAft>
        <a:defRPr sz="2000">
          <a:solidFill>
            <a:schemeClr val="tx1"/>
          </a:solidFill>
          <a:latin typeface="Tahoma" pitchFamily="34" charset="0"/>
          <a:ea typeface="ＭＳ Ｐゴシック" pitchFamily="46" charset="-128"/>
        </a:defRPr>
      </a:lvl7pPr>
      <a:lvl8pPr marL="1371600" algn="l" defTabSz="457200" rtl="0" fontAlgn="base">
        <a:spcBef>
          <a:spcPct val="0"/>
        </a:spcBef>
        <a:spcAft>
          <a:spcPct val="0"/>
        </a:spcAft>
        <a:defRPr sz="2000">
          <a:solidFill>
            <a:schemeClr val="tx1"/>
          </a:solidFill>
          <a:latin typeface="Tahoma" pitchFamily="34" charset="0"/>
          <a:ea typeface="ＭＳ Ｐゴシック" pitchFamily="46" charset="-128"/>
        </a:defRPr>
      </a:lvl8pPr>
      <a:lvl9pPr marL="1828800" algn="l" defTabSz="457200" rtl="0" fontAlgn="base">
        <a:spcBef>
          <a:spcPct val="0"/>
        </a:spcBef>
        <a:spcAft>
          <a:spcPct val="0"/>
        </a:spcAft>
        <a:defRPr sz="2000">
          <a:solidFill>
            <a:schemeClr val="tx1"/>
          </a:solidFill>
          <a:latin typeface="Tahoma" pitchFamily="34" charset="0"/>
          <a:ea typeface="ＭＳ Ｐゴシック" pitchFamily="46" charset="-128"/>
        </a:defRPr>
      </a:lvl9pPr>
    </p:titleStyle>
    <p:bodyStyle>
      <a:lvl1pPr marL="263525" indent="-263525" algn="l" defTabSz="457200" rtl="0" eaLnBrk="0" fontAlgn="base" hangingPunct="0">
        <a:spcBef>
          <a:spcPct val="20000"/>
        </a:spcBef>
        <a:spcAft>
          <a:spcPct val="0"/>
        </a:spcAft>
        <a:buClr>
          <a:srgbClr val="2F53A7"/>
        </a:buClr>
        <a:buSzPct val="120000"/>
        <a:buFont typeface="Wingdings" pitchFamily="2" charset="2"/>
        <a:buChar char="§"/>
        <a:defRPr sz="1600" kern="1200">
          <a:solidFill>
            <a:schemeClr val="tx1"/>
          </a:solidFill>
          <a:latin typeface="Tahoma"/>
          <a:ea typeface="ＭＳ Ｐゴシック" pitchFamily="46" charset="-128"/>
          <a:cs typeface="Tahoma"/>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Tahoma"/>
          <a:ea typeface="ＭＳ Ｐゴシック" pitchFamily="46" charset="-128"/>
          <a:cs typeface="Tahoma"/>
        </a:defRPr>
      </a:lvl2pPr>
      <a:lvl3pPr marL="1143000" indent="-228600" algn="l" defTabSz="457200" rtl="0" eaLnBrk="0" fontAlgn="base" hangingPunct="0">
        <a:spcBef>
          <a:spcPct val="20000"/>
        </a:spcBef>
        <a:spcAft>
          <a:spcPct val="0"/>
        </a:spcAft>
        <a:buClr>
          <a:srgbClr val="B3B3B3"/>
        </a:buClr>
        <a:buSzPct val="120000"/>
        <a:buFont typeface="Wingdings" pitchFamily="2" charset="2"/>
        <a:buChar char="§"/>
        <a:defRPr sz="1600" kern="1200">
          <a:solidFill>
            <a:schemeClr val="tx1"/>
          </a:solidFill>
          <a:latin typeface="Tahoma"/>
          <a:ea typeface="ＭＳ Ｐゴシック" pitchFamily="46" charset="-128"/>
          <a:cs typeface="Tahoma"/>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Tahoma"/>
          <a:ea typeface="ＭＳ Ｐゴシック" pitchFamily="46" charset="-128"/>
          <a:cs typeface="Tahoma"/>
        </a:defRPr>
      </a:lvl4pPr>
      <a:lvl5pPr marL="2057400" indent="-228600" algn="l" defTabSz="457200" rtl="0" eaLnBrk="0" fontAlgn="base" hangingPunct="0">
        <a:spcBef>
          <a:spcPct val="20000"/>
        </a:spcBef>
        <a:spcAft>
          <a:spcPct val="0"/>
        </a:spcAft>
        <a:buFont typeface="Wingdings" pitchFamily="2" charset="2"/>
        <a:buChar char="§"/>
        <a:defRPr sz="1600" kern="1200">
          <a:solidFill>
            <a:schemeClr val="tx1"/>
          </a:solidFill>
          <a:latin typeface="Tahoma"/>
          <a:ea typeface="ＭＳ Ｐゴシック" pitchFamily="46"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0" y="6326188"/>
            <a:ext cx="9144000" cy="365125"/>
          </a:xfrm>
          <a:prstGeom prst="rect">
            <a:avLst/>
          </a:prstGeom>
          <a:ln>
            <a:noFill/>
          </a:ln>
        </p:spPr>
        <p:txBody>
          <a:bodyPr vert="horz" wrap="square" lIns="91440" tIns="45720" rIns="91440" bIns="45720" numCol="1" anchor="ctr" anchorCtr="0" compatLnSpc="1">
            <a:prstTxWarp prst="textNoShape">
              <a:avLst/>
            </a:prstTxWarp>
          </a:bodyPr>
          <a:lstStyle>
            <a:lvl1pPr algn="ctr">
              <a:defRPr sz="1200">
                <a:solidFill>
                  <a:srgbClr val="B8B8B8"/>
                </a:solidFill>
                <a:latin typeface="Tahoma" pitchFamily="34" charset="0"/>
                <a:ea typeface="ＭＳ Ｐゴシック" pitchFamily="46" charset="-128"/>
                <a:cs typeface="Tahoma" pitchFamily="34" charset="0"/>
              </a:defRPr>
            </a:lvl1pPr>
          </a:lstStyle>
          <a:p>
            <a:pPr>
              <a:defRPr/>
            </a:pPr>
            <a:fld id="{2D97AC77-6A83-414A-BFCF-C0AC72EA0B63}" type="slidenum">
              <a:rPr lang="de-DE"/>
              <a:pPr>
                <a:defRPr/>
              </a:pPr>
              <a:t>‹Nr.›</a:t>
            </a:fld>
            <a:endParaRPr lang="de-DE"/>
          </a:p>
        </p:txBody>
      </p:sp>
      <p:sp>
        <p:nvSpPr>
          <p:cNvPr id="40963" name="Titelplatzhalter 1"/>
          <p:cNvSpPr>
            <a:spLocks noGrp="1"/>
          </p:cNvSpPr>
          <p:nvPr>
            <p:ph type="title"/>
          </p:nvPr>
        </p:nvSpPr>
        <p:spPr bwMode="auto">
          <a:xfrm>
            <a:off x="458788" y="520700"/>
            <a:ext cx="8215312" cy="72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Mastertitelformat bearbeiten</a:t>
            </a:r>
          </a:p>
        </p:txBody>
      </p:sp>
      <p:sp>
        <p:nvSpPr>
          <p:cNvPr id="40964" name="Textplatzhalter 2"/>
          <p:cNvSpPr>
            <a:spLocks noGrp="1"/>
          </p:cNvSpPr>
          <p:nvPr>
            <p:ph type="body" idx="1"/>
          </p:nvPr>
        </p:nvSpPr>
        <p:spPr bwMode="auto">
          <a:xfrm>
            <a:off x="457200" y="1473200"/>
            <a:ext cx="8229600" cy="439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p:txBody>
      </p:sp>
      <p:cxnSp>
        <p:nvCxnSpPr>
          <p:cNvPr id="8" name="Gerade Verbindung 7"/>
          <p:cNvCxnSpPr/>
          <p:nvPr userDrawn="1"/>
        </p:nvCxnSpPr>
        <p:spPr>
          <a:xfrm>
            <a:off x="0" y="6127750"/>
            <a:ext cx="9144000"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7"/>
          <p:cNvSpPr>
            <a:spLocks noChangeArrowheads="1"/>
          </p:cNvSpPr>
          <p:nvPr userDrawn="1"/>
        </p:nvSpPr>
        <p:spPr bwMode="auto">
          <a:xfrm>
            <a:off x="0" y="0"/>
            <a:ext cx="9156700" cy="228600"/>
          </a:xfrm>
          <a:prstGeom prst="rect">
            <a:avLst/>
          </a:prstGeom>
          <a:solidFill>
            <a:schemeClr val="tx2"/>
          </a:solidFill>
          <a:ln w="9525">
            <a:noFill/>
            <a:miter lim="800000"/>
            <a:headEnd/>
            <a:tailEnd/>
          </a:ln>
        </p:spPr>
        <p:txBody>
          <a:bodyPr wrap="none" lIns="0" tIns="0" rIns="0" bIns="0" anchor="ctr"/>
          <a:lstStyle/>
          <a:p>
            <a:pPr fontAlgn="auto">
              <a:spcBef>
                <a:spcPts val="0"/>
              </a:spcBef>
              <a:spcAft>
                <a:spcPts val="0"/>
              </a:spcAft>
              <a:defRPr/>
            </a:pPr>
            <a:endParaRPr lang="de-DE" dirty="0">
              <a:solidFill>
                <a:srgbClr val="658E0C"/>
              </a:solidFill>
              <a:latin typeface="+mn-lt"/>
              <a:ea typeface="+mn-ea"/>
              <a:cs typeface="+mn-cs"/>
            </a:endParaRPr>
          </a:p>
        </p:txBody>
      </p:sp>
      <p:sp>
        <p:nvSpPr>
          <p:cNvPr id="15" name="Rechteck 14"/>
          <p:cNvSpPr/>
          <p:nvPr userDrawn="1"/>
        </p:nvSpPr>
        <p:spPr bwMode="auto">
          <a:xfrm>
            <a:off x="8139113" y="6400800"/>
            <a:ext cx="200025" cy="2159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17" name="Rechteck 16"/>
          <p:cNvSpPr/>
          <p:nvPr userDrawn="1"/>
        </p:nvSpPr>
        <p:spPr bwMode="auto">
          <a:xfrm>
            <a:off x="7788275" y="6400800"/>
            <a:ext cx="198438" cy="215900"/>
          </a:xfrm>
          <a:prstGeom prst="rect">
            <a:avLst/>
          </a:prstGeom>
          <a:solidFill>
            <a:schemeClr val="tx2"/>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26" name="Rechteck 25"/>
          <p:cNvSpPr/>
          <p:nvPr userDrawn="1"/>
        </p:nvSpPr>
        <p:spPr bwMode="auto">
          <a:xfrm>
            <a:off x="7435850" y="6400800"/>
            <a:ext cx="200025" cy="215900"/>
          </a:xfrm>
          <a:prstGeom prst="rect">
            <a:avLst/>
          </a:prstGeom>
          <a:solidFill>
            <a:schemeClr val="accent6"/>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27" name="Rechteck 26"/>
          <p:cNvSpPr/>
          <p:nvPr userDrawn="1"/>
        </p:nvSpPr>
        <p:spPr bwMode="auto">
          <a:xfrm>
            <a:off x="6381750" y="6400800"/>
            <a:ext cx="198438" cy="215900"/>
          </a:xfrm>
          <a:prstGeom prst="rect">
            <a:avLst/>
          </a:prstGeom>
          <a:solidFill>
            <a:schemeClr val="accent3"/>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28" name="Rechteck 27"/>
          <p:cNvSpPr/>
          <p:nvPr userDrawn="1"/>
        </p:nvSpPr>
        <p:spPr bwMode="auto">
          <a:xfrm>
            <a:off x="6029325" y="6400800"/>
            <a:ext cx="200025" cy="2159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29" name="Rechteck 28"/>
          <p:cNvSpPr/>
          <p:nvPr userDrawn="1"/>
        </p:nvSpPr>
        <p:spPr bwMode="auto">
          <a:xfrm>
            <a:off x="7085013" y="6400800"/>
            <a:ext cx="198437" cy="215900"/>
          </a:xfrm>
          <a:prstGeom prst="rect">
            <a:avLst/>
          </a:prstGeom>
          <a:solidFill>
            <a:schemeClr val="accent5"/>
          </a:solidFill>
          <a:ln w="0">
            <a:solidFill>
              <a:srgbClr val="9B34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30" name="Rechteck 29"/>
          <p:cNvSpPr/>
          <p:nvPr userDrawn="1"/>
        </p:nvSpPr>
        <p:spPr bwMode="auto">
          <a:xfrm>
            <a:off x="6732588" y="6400800"/>
            <a:ext cx="200025" cy="2159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pic>
        <p:nvPicPr>
          <p:cNvPr id="40974" name="Grafik 31" descr="fokus_rgb_nur signet.wmf"/>
          <p:cNvPicPr>
            <a:picLocks noChangeAspect="1"/>
          </p:cNvPicPr>
          <p:nvPr userDrawn="1"/>
        </p:nvPicPr>
        <p:blipFill>
          <a:blip r:embed="rId8"/>
          <a:srcRect/>
          <a:stretch>
            <a:fillRect/>
          </a:stretch>
        </p:blipFill>
        <p:spPr bwMode="auto">
          <a:xfrm>
            <a:off x="8480425" y="6400800"/>
            <a:ext cx="214313" cy="215900"/>
          </a:xfrm>
          <a:prstGeom prst="rect">
            <a:avLst/>
          </a:prstGeom>
          <a:noFill/>
          <a:ln w="9525">
            <a:noFill/>
            <a:miter lim="800000"/>
            <a:headEnd/>
            <a:tailEnd/>
          </a:ln>
        </p:spPr>
      </p:pic>
      <p:pic>
        <p:nvPicPr>
          <p:cNvPr id="40975" name="Bild 5" descr="FOKUS_300dpi_CMYK.jpg"/>
          <p:cNvPicPr>
            <a:picLocks noChangeAspect="1"/>
          </p:cNvPicPr>
          <p:nvPr userDrawn="1"/>
        </p:nvPicPr>
        <p:blipFill>
          <a:blip r:embed="rId9"/>
          <a:srcRect/>
          <a:stretch>
            <a:fillRect/>
          </a:stretch>
        </p:blipFill>
        <p:spPr bwMode="auto">
          <a:xfrm>
            <a:off x="534988" y="6292850"/>
            <a:ext cx="1193800" cy="361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Lst>
  <p:hf sldNum="0" hdr="0" ftr="0" dt="0"/>
  <p:txStyles>
    <p:titleStyle>
      <a:lvl1pPr algn="l" defTabSz="457200" rtl="0" eaLnBrk="0" fontAlgn="base" hangingPunct="0">
        <a:spcBef>
          <a:spcPct val="0"/>
        </a:spcBef>
        <a:spcAft>
          <a:spcPct val="0"/>
        </a:spcAft>
        <a:defRPr sz="2000" kern="1200">
          <a:solidFill>
            <a:schemeClr val="tx1"/>
          </a:solidFill>
          <a:latin typeface="Tahoma"/>
          <a:ea typeface="ＭＳ Ｐゴシック" pitchFamily="46" charset="-128"/>
          <a:cs typeface="Tahoma"/>
        </a:defRPr>
      </a:lvl1pPr>
      <a:lvl2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2pPr>
      <a:lvl3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3pPr>
      <a:lvl4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4pPr>
      <a:lvl5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5pPr>
      <a:lvl6pPr marL="457200" algn="l" defTabSz="457200" rtl="0" fontAlgn="base">
        <a:spcBef>
          <a:spcPct val="0"/>
        </a:spcBef>
        <a:spcAft>
          <a:spcPct val="0"/>
        </a:spcAft>
        <a:defRPr sz="2000">
          <a:solidFill>
            <a:schemeClr val="tx1"/>
          </a:solidFill>
          <a:latin typeface="Tahoma" pitchFamily="34" charset="0"/>
          <a:ea typeface="ＭＳ Ｐゴシック" pitchFamily="46" charset="-128"/>
        </a:defRPr>
      </a:lvl6pPr>
      <a:lvl7pPr marL="914400" algn="l" defTabSz="457200" rtl="0" fontAlgn="base">
        <a:spcBef>
          <a:spcPct val="0"/>
        </a:spcBef>
        <a:spcAft>
          <a:spcPct val="0"/>
        </a:spcAft>
        <a:defRPr sz="2000">
          <a:solidFill>
            <a:schemeClr val="tx1"/>
          </a:solidFill>
          <a:latin typeface="Tahoma" pitchFamily="34" charset="0"/>
          <a:ea typeface="ＭＳ Ｐゴシック" pitchFamily="46" charset="-128"/>
        </a:defRPr>
      </a:lvl7pPr>
      <a:lvl8pPr marL="1371600" algn="l" defTabSz="457200" rtl="0" fontAlgn="base">
        <a:spcBef>
          <a:spcPct val="0"/>
        </a:spcBef>
        <a:spcAft>
          <a:spcPct val="0"/>
        </a:spcAft>
        <a:defRPr sz="2000">
          <a:solidFill>
            <a:schemeClr val="tx1"/>
          </a:solidFill>
          <a:latin typeface="Tahoma" pitchFamily="34" charset="0"/>
          <a:ea typeface="ＭＳ Ｐゴシック" pitchFamily="46" charset="-128"/>
        </a:defRPr>
      </a:lvl8pPr>
      <a:lvl9pPr marL="1828800" algn="l" defTabSz="457200" rtl="0" fontAlgn="base">
        <a:spcBef>
          <a:spcPct val="0"/>
        </a:spcBef>
        <a:spcAft>
          <a:spcPct val="0"/>
        </a:spcAft>
        <a:defRPr sz="2000">
          <a:solidFill>
            <a:schemeClr val="tx1"/>
          </a:solidFill>
          <a:latin typeface="Tahoma" pitchFamily="34" charset="0"/>
          <a:ea typeface="ＭＳ Ｐゴシック" pitchFamily="46" charset="-128"/>
        </a:defRPr>
      </a:lvl9pPr>
    </p:titleStyle>
    <p:bodyStyle>
      <a:lvl1pPr marL="263525" indent="-263525" algn="l" defTabSz="457200" rtl="0" eaLnBrk="0" fontAlgn="base" hangingPunct="0">
        <a:spcBef>
          <a:spcPct val="20000"/>
        </a:spcBef>
        <a:spcAft>
          <a:spcPct val="0"/>
        </a:spcAft>
        <a:buClr>
          <a:srgbClr val="23ACD3"/>
        </a:buClr>
        <a:buSzPct val="120000"/>
        <a:buFont typeface="Wingdings" pitchFamily="2" charset="2"/>
        <a:buChar char="§"/>
        <a:defRPr sz="1600" kern="1200">
          <a:solidFill>
            <a:schemeClr val="tx1"/>
          </a:solidFill>
          <a:latin typeface="Tahoma"/>
          <a:ea typeface="ＭＳ Ｐゴシック" pitchFamily="46" charset="-128"/>
          <a:cs typeface="Tahoma"/>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Tahoma"/>
          <a:ea typeface="ＭＳ Ｐゴシック" pitchFamily="46" charset="-128"/>
          <a:cs typeface="Tahoma"/>
        </a:defRPr>
      </a:lvl2pPr>
      <a:lvl3pPr marL="1143000" indent="-228600" algn="l" defTabSz="457200" rtl="0" eaLnBrk="0" fontAlgn="base" hangingPunct="0">
        <a:spcBef>
          <a:spcPct val="20000"/>
        </a:spcBef>
        <a:spcAft>
          <a:spcPct val="0"/>
        </a:spcAft>
        <a:buClr>
          <a:srgbClr val="B3B3B3"/>
        </a:buClr>
        <a:buSzPct val="120000"/>
        <a:buFont typeface="Wingdings" pitchFamily="2" charset="2"/>
        <a:buChar char="§"/>
        <a:defRPr sz="1600" kern="1200">
          <a:solidFill>
            <a:schemeClr val="tx1"/>
          </a:solidFill>
          <a:latin typeface="Tahoma"/>
          <a:ea typeface="ＭＳ Ｐゴシック" pitchFamily="46" charset="-128"/>
          <a:cs typeface="Tahoma"/>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Tahoma"/>
          <a:ea typeface="ＭＳ Ｐゴシック" pitchFamily="46" charset="-128"/>
          <a:cs typeface="Tahoma"/>
        </a:defRPr>
      </a:lvl4pPr>
      <a:lvl5pPr marL="2057400" indent="-228600" algn="l" defTabSz="457200" rtl="0" eaLnBrk="0" fontAlgn="base" hangingPunct="0">
        <a:spcBef>
          <a:spcPct val="20000"/>
        </a:spcBef>
        <a:spcAft>
          <a:spcPct val="0"/>
        </a:spcAft>
        <a:buFont typeface="Wingdings" pitchFamily="2" charset="2"/>
        <a:buChar char="§"/>
        <a:defRPr sz="1600" kern="1200">
          <a:solidFill>
            <a:schemeClr val="tx1"/>
          </a:solidFill>
          <a:latin typeface="Tahoma"/>
          <a:ea typeface="ＭＳ Ｐゴシック" pitchFamily="46"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0" y="6326188"/>
            <a:ext cx="9144000" cy="365125"/>
          </a:xfrm>
          <a:prstGeom prst="rect">
            <a:avLst/>
          </a:prstGeom>
          <a:ln>
            <a:noFill/>
          </a:ln>
        </p:spPr>
        <p:txBody>
          <a:bodyPr vert="horz" wrap="square" lIns="91440" tIns="45720" rIns="91440" bIns="45720" numCol="1" anchor="ctr" anchorCtr="0" compatLnSpc="1">
            <a:prstTxWarp prst="textNoShape">
              <a:avLst/>
            </a:prstTxWarp>
          </a:bodyPr>
          <a:lstStyle>
            <a:lvl1pPr algn="ctr">
              <a:defRPr sz="1200">
                <a:solidFill>
                  <a:srgbClr val="B8B8B8"/>
                </a:solidFill>
                <a:latin typeface="Tahoma" pitchFamily="34" charset="0"/>
                <a:ea typeface="ＭＳ Ｐゴシック" pitchFamily="46" charset="-128"/>
                <a:cs typeface="Tahoma" pitchFamily="34" charset="0"/>
              </a:defRPr>
            </a:lvl1pPr>
          </a:lstStyle>
          <a:p>
            <a:pPr>
              <a:defRPr/>
            </a:pPr>
            <a:fld id="{A8FD9610-53BC-48A8-8F14-D2E01E643A58}" type="slidenum">
              <a:rPr lang="de-DE"/>
              <a:pPr>
                <a:defRPr/>
              </a:pPr>
              <a:t>‹Nr.›</a:t>
            </a:fld>
            <a:endParaRPr lang="de-DE"/>
          </a:p>
        </p:txBody>
      </p:sp>
      <p:sp>
        <p:nvSpPr>
          <p:cNvPr id="48131" name="Titelplatzhalter 1"/>
          <p:cNvSpPr>
            <a:spLocks noGrp="1"/>
          </p:cNvSpPr>
          <p:nvPr>
            <p:ph type="title"/>
          </p:nvPr>
        </p:nvSpPr>
        <p:spPr bwMode="auto">
          <a:xfrm>
            <a:off x="458788" y="520700"/>
            <a:ext cx="8215312" cy="596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1" smtClean="0"/>
              <a:t>Mastertitelformat bearbeiten</a:t>
            </a:r>
          </a:p>
        </p:txBody>
      </p:sp>
      <p:sp>
        <p:nvSpPr>
          <p:cNvPr id="48132" name="Textplatzhalter 2"/>
          <p:cNvSpPr>
            <a:spLocks noGrp="1"/>
          </p:cNvSpPr>
          <p:nvPr>
            <p:ph type="body" idx="1"/>
          </p:nvPr>
        </p:nvSpPr>
        <p:spPr bwMode="auto">
          <a:xfrm>
            <a:off x="457200" y="1473200"/>
            <a:ext cx="8229600" cy="4406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1" smtClean="0"/>
              <a:t>Mastertextformat bearbeiten</a:t>
            </a:r>
          </a:p>
          <a:p>
            <a:pPr lvl="1"/>
            <a:r>
              <a:rPr lang="de-DE" noProof="1" smtClean="0"/>
              <a:t>Zweite Ebene</a:t>
            </a:r>
          </a:p>
          <a:p>
            <a:pPr lvl="2"/>
            <a:r>
              <a:rPr lang="de-DE" noProof="1" smtClean="0"/>
              <a:t>Dritte Ebene</a:t>
            </a:r>
          </a:p>
          <a:p>
            <a:pPr lvl="3"/>
            <a:r>
              <a:rPr lang="de-DE" noProof="1" smtClean="0"/>
              <a:t>Vierte Ebene</a:t>
            </a:r>
          </a:p>
        </p:txBody>
      </p:sp>
      <p:cxnSp>
        <p:nvCxnSpPr>
          <p:cNvPr id="8" name="Gerade Verbindung 7"/>
          <p:cNvCxnSpPr/>
          <p:nvPr userDrawn="1"/>
        </p:nvCxnSpPr>
        <p:spPr>
          <a:xfrm>
            <a:off x="0" y="6127750"/>
            <a:ext cx="9144000"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7"/>
          <p:cNvSpPr>
            <a:spLocks noChangeArrowheads="1"/>
          </p:cNvSpPr>
          <p:nvPr userDrawn="1"/>
        </p:nvSpPr>
        <p:spPr bwMode="auto">
          <a:xfrm>
            <a:off x="0" y="0"/>
            <a:ext cx="9156700" cy="228600"/>
          </a:xfrm>
          <a:prstGeom prst="rect">
            <a:avLst/>
          </a:prstGeom>
          <a:solidFill>
            <a:schemeClr val="accent1"/>
          </a:solidFill>
          <a:ln w="9525">
            <a:noFill/>
            <a:miter lim="800000"/>
            <a:headEnd/>
            <a:tailEnd/>
          </a:ln>
        </p:spPr>
        <p:txBody>
          <a:bodyPr wrap="none" lIns="0" tIns="0" rIns="0" bIns="0" anchor="ctr"/>
          <a:lstStyle/>
          <a:p>
            <a:pPr fontAlgn="auto">
              <a:spcBef>
                <a:spcPts val="0"/>
              </a:spcBef>
              <a:spcAft>
                <a:spcPts val="0"/>
              </a:spcAft>
              <a:defRPr/>
            </a:pPr>
            <a:endParaRPr lang="de-DE" dirty="0">
              <a:solidFill>
                <a:srgbClr val="658E0C"/>
              </a:solidFill>
              <a:latin typeface="+mn-lt"/>
              <a:ea typeface="+mn-ea"/>
              <a:cs typeface="+mn-cs"/>
            </a:endParaRPr>
          </a:p>
        </p:txBody>
      </p:sp>
      <p:sp>
        <p:nvSpPr>
          <p:cNvPr id="32" name="Rechteck 31"/>
          <p:cNvSpPr/>
          <p:nvPr userDrawn="1"/>
        </p:nvSpPr>
        <p:spPr bwMode="auto">
          <a:xfrm>
            <a:off x="8139113" y="6400800"/>
            <a:ext cx="200025" cy="2159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33" name="Rechteck 32"/>
          <p:cNvSpPr/>
          <p:nvPr userDrawn="1"/>
        </p:nvSpPr>
        <p:spPr bwMode="auto">
          <a:xfrm>
            <a:off x="7788275" y="6400800"/>
            <a:ext cx="198438" cy="215900"/>
          </a:xfrm>
          <a:prstGeom prst="rect">
            <a:avLst/>
          </a:prstGeom>
          <a:solidFill>
            <a:schemeClr val="tx2"/>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34" name="Rechteck 33"/>
          <p:cNvSpPr/>
          <p:nvPr userDrawn="1"/>
        </p:nvSpPr>
        <p:spPr bwMode="auto">
          <a:xfrm>
            <a:off x="7435850" y="6400800"/>
            <a:ext cx="200025" cy="215900"/>
          </a:xfrm>
          <a:prstGeom prst="rect">
            <a:avLst/>
          </a:prstGeom>
          <a:solidFill>
            <a:schemeClr val="accent6"/>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35" name="Rechteck 34"/>
          <p:cNvSpPr/>
          <p:nvPr userDrawn="1"/>
        </p:nvSpPr>
        <p:spPr bwMode="auto">
          <a:xfrm>
            <a:off x="6381750" y="6400800"/>
            <a:ext cx="198438" cy="215900"/>
          </a:xfrm>
          <a:prstGeom prst="rect">
            <a:avLst/>
          </a:prstGeom>
          <a:solidFill>
            <a:schemeClr val="accent3"/>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36" name="Rechteck 35"/>
          <p:cNvSpPr/>
          <p:nvPr userDrawn="1"/>
        </p:nvSpPr>
        <p:spPr bwMode="auto">
          <a:xfrm>
            <a:off x="6029325" y="6400800"/>
            <a:ext cx="200025" cy="2159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37" name="Rechteck 36"/>
          <p:cNvSpPr/>
          <p:nvPr userDrawn="1"/>
        </p:nvSpPr>
        <p:spPr bwMode="auto">
          <a:xfrm>
            <a:off x="7085013" y="6400800"/>
            <a:ext cx="198437" cy="215900"/>
          </a:xfrm>
          <a:prstGeom prst="rect">
            <a:avLst/>
          </a:prstGeom>
          <a:solidFill>
            <a:schemeClr val="accent5"/>
          </a:solidFill>
          <a:ln w="0">
            <a:solidFill>
              <a:srgbClr val="9B34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sp>
        <p:nvSpPr>
          <p:cNvPr id="38" name="Rechteck 37"/>
          <p:cNvSpPr/>
          <p:nvPr userDrawn="1"/>
        </p:nvSpPr>
        <p:spPr bwMode="auto">
          <a:xfrm>
            <a:off x="6732588" y="6400800"/>
            <a:ext cx="200025" cy="2159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ndParaRPr>
          </a:p>
        </p:txBody>
      </p:sp>
      <p:pic>
        <p:nvPicPr>
          <p:cNvPr id="48142" name="Grafik 31" descr="fokus_rgb_nur signet.wmf"/>
          <p:cNvPicPr>
            <a:picLocks noChangeAspect="1"/>
          </p:cNvPicPr>
          <p:nvPr userDrawn="1"/>
        </p:nvPicPr>
        <p:blipFill>
          <a:blip r:embed="rId8"/>
          <a:srcRect/>
          <a:stretch>
            <a:fillRect/>
          </a:stretch>
        </p:blipFill>
        <p:spPr bwMode="auto">
          <a:xfrm>
            <a:off x="8480425" y="6400800"/>
            <a:ext cx="214313" cy="215900"/>
          </a:xfrm>
          <a:prstGeom prst="rect">
            <a:avLst/>
          </a:prstGeom>
          <a:noFill/>
          <a:ln w="9525">
            <a:noFill/>
            <a:miter lim="800000"/>
            <a:headEnd/>
            <a:tailEnd/>
          </a:ln>
        </p:spPr>
      </p:pic>
      <p:pic>
        <p:nvPicPr>
          <p:cNvPr id="48143" name="Bild 5" descr="FOKUS_300dpi_CMYK.jpg"/>
          <p:cNvPicPr>
            <a:picLocks noChangeAspect="1"/>
          </p:cNvPicPr>
          <p:nvPr userDrawn="1"/>
        </p:nvPicPr>
        <p:blipFill>
          <a:blip r:embed="rId9"/>
          <a:srcRect/>
          <a:stretch>
            <a:fillRect/>
          </a:stretch>
        </p:blipFill>
        <p:spPr bwMode="auto">
          <a:xfrm>
            <a:off x="534988" y="6292850"/>
            <a:ext cx="1193800" cy="361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2000" kern="1200">
          <a:solidFill>
            <a:schemeClr val="tx1"/>
          </a:solidFill>
          <a:latin typeface="Tahoma"/>
          <a:ea typeface="ＭＳ Ｐゴシック" pitchFamily="46" charset="-128"/>
          <a:cs typeface="Tahoma"/>
        </a:defRPr>
      </a:lvl1pPr>
      <a:lvl2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2pPr>
      <a:lvl3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3pPr>
      <a:lvl4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4pPr>
      <a:lvl5pPr algn="l" defTabSz="457200" rtl="0" eaLnBrk="0" fontAlgn="base" hangingPunct="0">
        <a:spcBef>
          <a:spcPct val="0"/>
        </a:spcBef>
        <a:spcAft>
          <a:spcPct val="0"/>
        </a:spcAft>
        <a:defRPr sz="2000">
          <a:solidFill>
            <a:schemeClr val="tx1"/>
          </a:solidFill>
          <a:latin typeface="Tahoma" pitchFamily="34" charset="0"/>
          <a:ea typeface="ＭＳ Ｐゴシック" pitchFamily="46" charset="-128"/>
          <a:cs typeface="Tahoma" pitchFamily="34" charset="0"/>
        </a:defRPr>
      </a:lvl5pPr>
      <a:lvl6pPr marL="457200" algn="l" defTabSz="457200" rtl="0" fontAlgn="base">
        <a:spcBef>
          <a:spcPct val="0"/>
        </a:spcBef>
        <a:spcAft>
          <a:spcPct val="0"/>
        </a:spcAft>
        <a:defRPr sz="2000">
          <a:solidFill>
            <a:schemeClr val="tx1"/>
          </a:solidFill>
          <a:latin typeface="Tahoma" pitchFamily="34" charset="0"/>
          <a:ea typeface="ＭＳ Ｐゴシック" pitchFamily="46" charset="-128"/>
        </a:defRPr>
      </a:lvl6pPr>
      <a:lvl7pPr marL="914400" algn="l" defTabSz="457200" rtl="0" fontAlgn="base">
        <a:spcBef>
          <a:spcPct val="0"/>
        </a:spcBef>
        <a:spcAft>
          <a:spcPct val="0"/>
        </a:spcAft>
        <a:defRPr sz="2000">
          <a:solidFill>
            <a:schemeClr val="tx1"/>
          </a:solidFill>
          <a:latin typeface="Tahoma" pitchFamily="34" charset="0"/>
          <a:ea typeface="ＭＳ Ｐゴシック" pitchFamily="46" charset="-128"/>
        </a:defRPr>
      </a:lvl7pPr>
      <a:lvl8pPr marL="1371600" algn="l" defTabSz="457200" rtl="0" fontAlgn="base">
        <a:spcBef>
          <a:spcPct val="0"/>
        </a:spcBef>
        <a:spcAft>
          <a:spcPct val="0"/>
        </a:spcAft>
        <a:defRPr sz="2000">
          <a:solidFill>
            <a:schemeClr val="tx1"/>
          </a:solidFill>
          <a:latin typeface="Tahoma" pitchFamily="34" charset="0"/>
          <a:ea typeface="ＭＳ Ｐゴシック" pitchFamily="46" charset="-128"/>
        </a:defRPr>
      </a:lvl8pPr>
      <a:lvl9pPr marL="1828800" algn="l" defTabSz="457200" rtl="0" fontAlgn="base">
        <a:spcBef>
          <a:spcPct val="0"/>
        </a:spcBef>
        <a:spcAft>
          <a:spcPct val="0"/>
        </a:spcAft>
        <a:defRPr sz="2000">
          <a:solidFill>
            <a:schemeClr val="tx1"/>
          </a:solidFill>
          <a:latin typeface="Tahoma" pitchFamily="34" charset="0"/>
          <a:ea typeface="ＭＳ Ｐゴシック" pitchFamily="46" charset="-128"/>
        </a:defRPr>
      </a:lvl9pPr>
    </p:titleStyle>
    <p:bodyStyle>
      <a:lvl1pPr marL="263525" indent="-263525" algn="l" defTabSz="457200" rtl="0" eaLnBrk="0" fontAlgn="base" hangingPunct="0">
        <a:lnSpc>
          <a:spcPts val="2325"/>
        </a:lnSpc>
        <a:spcBef>
          <a:spcPct val="0"/>
        </a:spcBef>
        <a:spcAft>
          <a:spcPct val="0"/>
        </a:spcAft>
        <a:buClr>
          <a:srgbClr val="7FC615"/>
        </a:buClr>
        <a:buSzPct val="120000"/>
        <a:buFont typeface="Wingdings" pitchFamily="2" charset="2"/>
        <a:buChar char="§"/>
        <a:defRPr sz="1600" kern="1200">
          <a:solidFill>
            <a:schemeClr val="tx1"/>
          </a:solidFill>
          <a:latin typeface="Tahoma"/>
          <a:ea typeface="ＭＳ Ｐゴシック" pitchFamily="46" charset="-128"/>
          <a:cs typeface="Tahoma"/>
        </a:defRPr>
      </a:lvl1pPr>
      <a:lvl2pPr marL="742950" indent="-285750" algn="l" defTabSz="457200" rtl="0" eaLnBrk="0" fontAlgn="base" hangingPunct="0">
        <a:lnSpc>
          <a:spcPts val="2325"/>
        </a:lnSpc>
        <a:spcBef>
          <a:spcPct val="0"/>
        </a:spcBef>
        <a:spcAft>
          <a:spcPct val="0"/>
        </a:spcAft>
        <a:buFont typeface="Arial" charset="0"/>
        <a:buChar char="–"/>
        <a:defRPr sz="1600" kern="1200">
          <a:solidFill>
            <a:schemeClr val="tx1"/>
          </a:solidFill>
          <a:latin typeface="Tahoma"/>
          <a:ea typeface="ＭＳ Ｐゴシック" pitchFamily="46" charset="-128"/>
          <a:cs typeface="Tahoma"/>
        </a:defRPr>
      </a:lvl2pPr>
      <a:lvl3pPr marL="1143000" indent="-228600" algn="l" defTabSz="457200" rtl="0" eaLnBrk="0" fontAlgn="base" hangingPunct="0">
        <a:lnSpc>
          <a:spcPts val="2325"/>
        </a:lnSpc>
        <a:spcBef>
          <a:spcPct val="0"/>
        </a:spcBef>
        <a:spcAft>
          <a:spcPct val="0"/>
        </a:spcAft>
        <a:buClr>
          <a:srgbClr val="B3B3B3"/>
        </a:buClr>
        <a:buSzPct val="120000"/>
        <a:buFont typeface="Wingdings" pitchFamily="2" charset="2"/>
        <a:buChar char="§"/>
        <a:defRPr sz="1600" kern="1200">
          <a:solidFill>
            <a:schemeClr val="tx1"/>
          </a:solidFill>
          <a:latin typeface="Tahoma"/>
          <a:ea typeface="ＭＳ Ｐゴシック" pitchFamily="46" charset="-128"/>
          <a:cs typeface="Tahoma"/>
        </a:defRPr>
      </a:lvl3pPr>
      <a:lvl4pPr marL="1600200" indent="-228600" algn="l" defTabSz="457200" rtl="0" eaLnBrk="0" fontAlgn="base" hangingPunct="0">
        <a:lnSpc>
          <a:spcPts val="2325"/>
        </a:lnSpc>
        <a:spcBef>
          <a:spcPct val="0"/>
        </a:spcBef>
        <a:spcAft>
          <a:spcPct val="0"/>
        </a:spcAft>
        <a:buFont typeface="Arial" charset="0"/>
        <a:buChar char="–"/>
        <a:defRPr sz="1600" kern="1200">
          <a:solidFill>
            <a:schemeClr val="tx1"/>
          </a:solidFill>
          <a:latin typeface="Tahoma"/>
          <a:ea typeface="ＭＳ Ｐゴシック" pitchFamily="46" charset="-128"/>
          <a:cs typeface="Tahoma"/>
        </a:defRPr>
      </a:lvl4pPr>
      <a:lvl5pPr marL="2057400" indent="-228600" algn="l" defTabSz="457200" rtl="0" eaLnBrk="0" fontAlgn="base" hangingPunct="0">
        <a:spcBef>
          <a:spcPct val="20000"/>
        </a:spcBef>
        <a:spcAft>
          <a:spcPct val="0"/>
        </a:spcAft>
        <a:buFont typeface="Wingdings" pitchFamily="2" charset="2"/>
        <a:buChar char="§"/>
        <a:defRPr sz="1600" kern="1200">
          <a:solidFill>
            <a:schemeClr val="tx1"/>
          </a:solidFill>
          <a:latin typeface="Tahoma"/>
          <a:ea typeface="ＭＳ Ｐゴシック" pitchFamily="46"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urocities.eu/" TargetMode="External"/><Relationship Id="rId2" Type="http://schemas.openxmlformats.org/officeDocument/2006/relationships/hyperlink" Target="http://www.smart-cities.eu/" TargetMode="External"/><Relationship Id="rId1" Type="http://schemas.openxmlformats.org/officeDocument/2006/relationships/slideLayout" Target="../slideLayouts/slideLayout2.xml"/><Relationship Id="rId5" Type="http://schemas.openxmlformats.org/officeDocument/2006/relationships/hyperlink" Target="http://www.intelligentcommunity.org/" TargetMode="External"/><Relationship Id="rId4" Type="http://schemas.openxmlformats.org/officeDocument/2006/relationships/hyperlink" Target="http://www.smartcities.info/"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media.mit.edu/research/groups/smart-cities" TargetMode="External"/><Relationship Id="rId7" Type="http://schemas.openxmlformats.org/officeDocument/2006/relationships/hyperlink" Target="http://opendata-network.org/"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govtech.com/719878" TargetMode="External"/><Relationship Id="rId5" Type="http://schemas.openxmlformats.org/officeDocument/2006/relationships/hyperlink" Target="http://www.smartcommunities.org/" TargetMode="External"/><Relationship Id="rId4" Type="http://schemas.openxmlformats.org/officeDocument/2006/relationships/hyperlink" Target="http://ru1.cti.gr/index.php/research/139-smartsantand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Bild 5" descr="DSC_2401_low_res.jpg"/>
          <p:cNvPicPr>
            <a:picLocks noChangeAspect="1"/>
          </p:cNvPicPr>
          <p:nvPr/>
        </p:nvPicPr>
        <p:blipFill>
          <a:blip r:embed="rId3"/>
          <a:srcRect t="130" r="278" b="22359"/>
          <a:stretch>
            <a:fillRect/>
          </a:stretch>
        </p:blipFill>
        <p:spPr bwMode="auto">
          <a:xfrm>
            <a:off x="0" y="1409700"/>
            <a:ext cx="9156700" cy="4711700"/>
          </a:xfrm>
          <a:prstGeom prst="rect">
            <a:avLst/>
          </a:prstGeom>
          <a:noFill/>
          <a:ln w="9525">
            <a:noFill/>
            <a:miter lim="800000"/>
            <a:headEnd/>
            <a:tailEnd/>
          </a:ln>
        </p:spPr>
      </p:pic>
      <p:sp>
        <p:nvSpPr>
          <p:cNvPr id="5" name="Rechteck 4"/>
          <p:cNvSpPr/>
          <p:nvPr/>
        </p:nvSpPr>
        <p:spPr>
          <a:xfrm>
            <a:off x="0" y="3997325"/>
            <a:ext cx="6392863" cy="2139950"/>
          </a:xfrm>
          <a:prstGeom prst="rect">
            <a:avLst/>
          </a:prstGeom>
          <a:solidFill>
            <a:schemeClr val="bg1"/>
          </a:solidFill>
          <a:ln w="6350" cap="flat" cmpd="sng" algn="ctr">
            <a:noFill/>
            <a:prstDash val="solid"/>
            <a:round/>
            <a:headEnd type="none" w="med" len="med"/>
            <a:tailEnd type="none" w="med" len="med"/>
          </a:ln>
          <a:effectLst/>
        </p:spPr>
        <p:txBody>
          <a:bodyPr anchor="ctr"/>
          <a:lstStyle/>
          <a:p>
            <a:pPr algn="ctr" defTabSz="914400" fontAlgn="auto">
              <a:spcBef>
                <a:spcPts val="0"/>
              </a:spcBef>
              <a:spcAft>
                <a:spcPts val="0"/>
              </a:spcAft>
              <a:defRPr/>
            </a:pPr>
            <a:endParaRPr lang="en-GB" kern="0" dirty="0">
              <a:solidFill>
                <a:sysClr val="window" lastClr="FFFFFF"/>
              </a:solidFill>
              <a:latin typeface="Tahoma"/>
              <a:ea typeface="+mn-ea"/>
              <a:cs typeface="+mn-cs"/>
            </a:endParaRPr>
          </a:p>
        </p:txBody>
      </p:sp>
      <p:sp>
        <p:nvSpPr>
          <p:cNvPr id="57347" name="Titel 6"/>
          <p:cNvSpPr>
            <a:spLocks noGrp="1"/>
          </p:cNvSpPr>
          <p:nvPr>
            <p:ph type="ctrTitle"/>
          </p:nvPr>
        </p:nvSpPr>
        <p:spPr>
          <a:xfrm>
            <a:off x="633413" y="4270375"/>
            <a:ext cx="7862887" cy="422275"/>
          </a:xfrm>
        </p:spPr>
        <p:txBody>
          <a:bodyPr/>
          <a:lstStyle/>
          <a:p>
            <a:pPr eaLnBrk="1" hangingPunct="1"/>
            <a:r>
              <a:rPr lang="de-DE" b="1" smtClean="0">
                <a:latin typeface="Tahoma" pitchFamily="34" charset="0"/>
                <a:ea typeface="ＭＳ Ｐゴシック"/>
                <a:cs typeface="Tahoma" pitchFamily="34" charset="0"/>
              </a:rPr>
              <a:t>Wie werden Städte intelligent?</a:t>
            </a:r>
            <a:br>
              <a:rPr lang="de-DE" b="1" smtClean="0">
                <a:latin typeface="Tahoma" pitchFamily="34" charset="0"/>
                <a:ea typeface="ＭＳ Ｐゴシック"/>
                <a:cs typeface="Tahoma" pitchFamily="34" charset="0"/>
              </a:rPr>
            </a:br>
            <a:r>
              <a:rPr lang="de-DE" b="1" smtClean="0">
                <a:latin typeface="Tahoma" pitchFamily="34" charset="0"/>
                <a:ea typeface="ＭＳ Ｐゴシック"/>
                <a:cs typeface="Tahoma" pitchFamily="34" charset="0"/>
              </a:rPr>
              <a:t>Ansätze und Initiativen – eine Übersicht</a:t>
            </a:r>
            <a:br>
              <a:rPr lang="de-DE" b="1" smtClean="0">
                <a:latin typeface="Tahoma" pitchFamily="34" charset="0"/>
                <a:ea typeface="ＭＳ Ｐゴシック"/>
                <a:cs typeface="Tahoma" pitchFamily="34" charset="0"/>
              </a:rPr>
            </a:br>
            <a:r>
              <a:rPr lang="de-DE" b="1" smtClean="0">
                <a:latin typeface="Tahoma" pitchFamily="34" charset="0"/>
                <a:ea typeface="ＭＳ Ｐゴシック"/>
                <a:cs typeface="Tahoma" pitchFamily="34" charset="0"/>
              </a:rPr>
              <a:t/>
            </a:r>
            <a:br>
              <a:rPr lang="de-DE" b="1" smtClean="0">
                <a:latin typeface="Tahoma" pitchFamily="34" charset="0"/>
                <a:ea typeface="ＭＳ Ｐゴシック"/>
                <a:cs typeface="Tahoma" pitchFamily="34" charset="0"/>
              </a:rPr>
            </a:br>
            <a:endParaRPr lang="de-DE" b="1" smtClean="0">
              <a:latin typeface="Tahoma" pitchFamily="34" charset="0"/>
              <a:ea typeface="ＭＳ Ｐゴシック"/>
              <a:cs typeface="Tahoma" pitchFamily="34" charset="0"/>
            </a:endParaRPr>
          </a:p>
        </p:txBody>
      </p:sp>
      <p:sp>
        <p:nvSpPr>
          <p:cNvPr id="57348" name="Textplatzhalter 71"/>
          <p:cNvSpPr>
            <a:spLocks noGrp="1"/>
          </p:cNvSpPr>
          <p:nvPr>
            <p:ph type="body" sz="quarter" idx="13"/>
          </p:nvPr>
        </p:nvSpPr>
        <p:spPr>
          <a:xfrm>
            <a:off x="633413" y="5160963"/>
            <a:ext cx="5140325" cy="947737"/>
          </a:xfrm>
        </p:spPr>
        <p:txBody>
          <a:bodyPr/>
          <a:lstStyle/>
          <a:p>
            <a:pPr eaLnBrk="1" hangingPunct="1">
              <a:lnSpc>
                <a:spcPct val="90000"/>
              </a:lnSpc>
            </a:pPr>
            <a:r>
              <a:rPr lang="de-DE" sz="1800" smtClean="0">
                <a:latin typeface="Tahoma" pitchFamily="34" charset="0"/>
                <a:ea typeface="ＭＳ Ｐゴシック"/>
                <a:cs typeface="Tahoma" pitchFamily="34" charset="0"/>
              </a:rPr>
              <a:t>Prof. Dr.-Ing. Ina Schieferdecker</a:t>
            </a:r>
          </a:p>
          <a:p>
            <a:pPr eaLnBrk="1" hangingPunct="1">
              <a:lnSpc>
                <a:spcPct val="90000"/>
              </a:lnSpc>
            </a:pPr>
            <a:r>
              <a:rPr lang="de-DE" sz="1800" smtClean="0">
                <a:latin typeface="Tahoma" pitchFamily="34" charset="0"/>
                <a:ea typeface="ＭＳ Ｐゴシック"/>
                <a:cs typeface="Tahoma" pitchFamily="34" charset="0"/>
              </a:rPr>
              <a:t>Smart Cities Konferenz</a:t>
            </a:r>
          </a:p>
          <a:p>
            <a:pPr eaLnBrk="1" hangingPunct="1">
              <a:lnSpc>
                <a:spcPct val="90000"/>
              </a:lnSpc>
            </a:pPr>
            <a:r>
              <a:rPr lang="de-DE" sz="1800" smtClean="0">
                <a:latin typeface="Tahoma" pitchFamily="34" charset="0"/>
                <a:ea typeface="ＭＳ Ｐゴシック"/>
                <a:cs typeface="Tahoma" pitchFamily="34" charset="0"/>
              </a:rPr>
              <a:t>Berlin, 8. Juli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el 1"/>
          <p:cNvSpPr>
            <a:spLocks noGrp="1"/>
          </p:cNvSpPr>
          <p:nvPr>
            <p:ph type="title" idx="4294967295"/>
          </p:nvPr>
        </p:nvSpPr>
        <p:spPr>
          <a:xfrm>
            <a:off x="431800" y="720725"/>
            <a:ext cx="8280400" cy="719138"/>
          </a:xfrm>
        </p:spPr>
        <p:txBody>
          <a:bodyPr lIns="0" tIns="0" bIns="0"/>
          <a:lstStyle/>
          <a:p>
            <a:pPr eaLnBrk="1" hangingPunct="1"/>
            <a:r>
              <a:rPr lang="en-US" smtClean="0">
                <a:solidFill>
                  <a:srgbClr val="262626"/>
                </a:solidFill>
                <a:latin typeface="Tahoma" pitchFamily="34" charset="0"/>
                <a:ea typeface="ＭＳ Ｐゴシック"/>
                <a:cs typeface="Tahoma" pitchFamily="34" charset="0"/>
              </a:rPr>
              <a:t>Kontakt</a:t>
            </a:r>
          </a:p>
        </p:txBody>
      </p:sp>
      <p:sp>
        <p:nvSpPr>
          <p:cNvPr id="141314" name="Inhaltsplatzhalter 2"/>
          <p:cNvSpPr>
            <a:spLocks noGrp="1"/>
          </p:cNvSpPr>
          <p:nvPr>
            <p:ph idx="4294967295"/>
          </p:nvPr>
        </p:nvSpPr>
        <p:spPr>
          <a:xfrm>
            <a:off x="431800" y="1439863"/>
            <a:ext cx="3960813" cy="4410075"/>
          </a:xfrm>
        </p:spPr>
        <p:txBody>
          <a:bodyPr lIns="0" tIns="0" rIns="0" bIns="0"/>
          <a:lstStyle/>
          <a:p>
            <a:pPr marL="892175" indent="-892175" eaLnBrk="1" hangingPunct="1">
              <a:spcAft>
                <a:spcPts val="500"/>
              </a:spcAft>
              <a:buFont typeface="Wingdings" pitchFamily="2" charset="2"/>
              <a:buNone/>
              <a:tabLst>
                <a:tab pos="892175" algn="l"/>
              </a:tabLst>
            </a:pPr>
            <a:r>
              <a:rPr lang="en-US" altLang="de-DE" smtClean="0">
                <a:latin typeface="Tahoma" pitchFamily="34" charset="0"/>
                <a:ea typeface="ＭＳ Ｐゴシック"/>
                <a:cs typeface="Tahoma" pitchFamily="34" charset="0"/>
              </a:rPr>
              <a:t>Prof. Dr.-Ing.</a:t>
            </a:r>
            <a:r>
              <a:rPr lang="de-DE" altLang="de-DE" smtClean="0">
                <a:latin typeface="Tahoma" pitchFamily="34" charset="0"/>
                <a:ea typeface="ＭＳ Ｐゴシック"/>
                <a:cs typeface="Tahoma" pitchFamily="34" charset="0"/>
              </a:rPr>
              <a:t> Ina Schieferdecker</a:t>
            </a:r>
            <a:endParaRPr lang="en-US" altLang="de-DE" smtClean="0">
              <a:latin typeface="Tahoma" pitchFamily="34" charset="0"/>
              <a:ea typeface="ＭＳ Ｐゴシック"/>
              <a:cs typeface="Tahoma" pitchFamily="34" charset="0"/>
            </a:endParaRPr>
          </a:p>
          <a:p>
            <a:pPr marL="892175" indent="-892175" eaLnBrk="1" hangingPunct="1">
              <a:buFont typeface="Wingdings" pitchFamily="2" charset="2"/>
              <a:buNone/>
              <a:tabLst>
                <a:tab pos="892175" algn="l"/>
              </a:tabLst>
            </a:pPr>
            <a:endParaRPr lang="de-DE" altLang="de-DE" smtClean="0">
              <a:latin typeface="Tahoma" pitchFamily="34" charset="0"/>
              <a:ea typeface="ＭＳ Ｐゴシック"/>
              <a:cs typeface="Tahoma" pitchFamily="34" charset="0"/>
            </a:endParaRPr>
          </a:p>
          <a:p>
            <a:pPr marL="892175" indent="-892175" eaLnBrk="1" hangingPunct="1">
              <a:buFont typeface="Wingdings" pitchFamily="2" charset="2"/>
              <a:buNone/>
              <a:tabLst>
                <a:tab pos="892175" algn="l"/>
              </a:tabLst>
            </a:pPr>
            <a:r>
              <a:rPr lang="de-DE" altLang="de-DE" smtClean="0">
                <a:latin typeface="Tahoma" pitchFamily="34" charset="0"/>
                <a:ea typeface="ＭＳ Ｐゴシック"/>
                <a:cs typeface="Tahoma" pitchFamily="34" charset="0"/>
              </a:rPr>
              <a:t>Phone: 	</a:t>
            </a:r>
            <a:r>
              <a:rPr lang="en-US" altLang="de-DE" smtClean="0">
                <a:latin typeface="Tahoma" pitchFamily="34" charset="0"/>
                <a:ea typeface="ＭＳ Ｐゴシック"/>
                <a:cs typeface="Tahoma" pitchFamily="34" charset="0"/>
              </a:rPr>
              <a:t>+49 30 34 63 72</a:t>
            </a:r>
            <a:r>
              <a:rPr lang="de-DE" altLang="de-DE" smtClean="0">
                <a:latin typeface="Tahoma" pitchFamily="34" charset="0"/>
                <a:ea typeface="ＭＳ Ｐゴシック"/>
                <a:cs typeface="Tahoma" pitchFamily="34" charset="0"/>
              </a:rPr>
              <a:t>41</a:t>
            </a:r>
          </a:p>
          <a:p>
            <a:pPr marL="892175" indent="-892175" eaLnBrk="1" hangingPunct="1">
              <a:buFont typeface="Wingdings" pitchFamily="2" charset="2"/>
              <a:buNone/>
              <a:tabLst>
                <a:tab pos="892175" algn="l"/>
              </a:tabLst>
            </a:pPr>
            <a:r>
              <a:rPr lang="en-US" altLang="de-DE" smtClean="0">
                <a:latin typeface="Tahoma" pitchFamily="34" charset="0"/>
                <a:ea typeface="ＭＳ Ｐゴシック"/>
                <a:cs typeface="Tahoma" pitchFamily="34" charset="0"/>
              </a:rPr>
              <a:t>M</a:t>
            </a:r>
            <a:r>
              <a:rPr lang="de-DE" altLang="de-DE" smtClean="0">
                <a:latin typeface="Tahoma" pitchFamily="34" charset="0"/>
                <a:ea typeface="ＭＳ Ｐゴシック"/>
                <a:cs typeface="Tahoma" pitchFamily="34" charset="0"/>
              </a:rPr>
              <a:t>obile: 	+49 175 260 30 21</a:t>
            </a:r>
          </a:p>
          <a:p>
            <a:pPr marL="892175" indent="-892175" eaLnBrk="1" hangingPunct="1">
              <a:buFont typeface="Wingdings" pitchFamily="2" charset="2"/>
              <a:buNone/>
              <a:tabLst>
                <a:tab pos="892175" algn="l"/>
              </a:tabLst>
            </a:pPr>
            <a:r>
              <a:rPr lang="en-US" altLang="de-DE" smtClean="0">
                <a:latin typeface="Tahoma" pitchFamily="34" charset="0"/>
                <a:ea typeface="ＭＳ Ｐゴシック"/>
                <a:cs typeface="Tahoma" pitchFamily="34" charset="0"/>
              </a:rPr>
              <a:t>Email: 	</a:t>
            </a:r>
            <a:r>
              <a:rPr lang="de-DE" altLang="de-DE" smtClean="0">
                <a:latin typeface="Tahoma" pitchFamily="34" charset="0"/>
                <a:ea typeface="ＭＳ Ｐゴシック"/>
                <a:cs typeface="Tahoma" pitchFamily="34" charset="0"/>
              </a:rPr>
              <a:t>ina.schieferdecker</a:t>
            </a:r>
            <a:r>
              <a:rPr lang="en-US" altLang="de-DE" smtClean="0">
                <a:latin typeface="Tahoma" pitchFamily="34" charset="0"/>
                <a:ea typeface="ＭＳ Ｐゴシック"/>
                <a:cs typeface="Tahoma" pitchFamily="34" charset="0"/>
              </a:rPr>
              <a:t>@</a:t>
            </a:r>
            <a:br>
              <a:rPr lang="en-US" altLang="de-DE" smtClean="0">
                <a:latin typeface="Tahoma" pitchFamily="34" charset="0"/>
                <a:ea typeface="ＭＳ Ｐゴシック"/>
                <a:cs typeface="Tahoma" pitchFamily="34" charset="0"/>
              </a:rPr>
            </a:br>
            <a:r>
              <a:rPr lang="en-US" altLang="de-DE" smtClean="0">
                <a:latin typeface="Tahoma" pitchFamily="34" charset="0"/>
                <a:ea typeface="ＭＳ Ｐゴシック"/>
                <a:cs typeface="Tahoma" pitchFamily="34" charset="0"/>
              </a:rPr>
              <a:t>fokus.fraunhofer.de	</a:t>
            </a:r>
          </a:p>
          <a:p>
            <a:pPr marL="892175" indent="-892175" eaLnBrk="1" hangingPunct="1">
              <a:spcAft>
                <a:spcPts val="500"/>
              </a:spcAft>
              <a:buFont typeface="Wingdings" pitchFamily="2" charset="2"/>
              <a:buNone/>
              <a:tabLst>
                <a:tab pos="892175" algn="l"/>
              </a:tabLst>
            </a:pPr>
            <a:endParaRPr lang="de-DE" altLang="de-DE" b="1" smtClean="0">
              <a:latin typeface="Tahoma" pitchFamily="34" charset="0"/>
              <a:ea typeface="ＭＳ Ｐゴシック"/>
              <a:cs typeface="Tahoma" pitchFamily="34" charset="0"/>
            </a:endParaRPr>
          </a:p>
        </p:txBody>
      </p:sp>
      <p:sp>
        <p:nvSpPr>
          <p:cNvPr id="141315" name="Inhaltsplatzhalter 3"/>
          <p:cNvSpPr>
            <a:spLocks noGrp="1"/>
          </p:cNvSpPr>
          <p:nvPr>
            <p:ph idx="4294967295"/>
          </p:nvPr>
        </p:nvSpPr>
        <p:spPr>
          <a:xfrm>
            <a:off x="4854575" y="1439863"/>
            <a:ext cx="3960813" cy="4410075"/>
          </a:xfrm>
        </p:spPr>
        <p:txBody>
          <a:bodyPr lIns="0" tIns="0" rIns="0" bIns="0"/>
          <a:lstStyle/>
          <a:p>
            <a:pPr marL="0" indent="0" eaLnBrk="1" hangingPunct="1">
              <a:buFont typeface="Wingdings" pitchFamily="2" charset="2"/>
              <a:buNone/>
              <a:tabLst>
                <a:tab pos="715963" algn="l"/>
              </a:tabLst>
            </a:pPr>
            <a:r>
              <a:rPr lang="en-US" sz="1800" b="1" smtClean="0">
                <a:solidFill>
                  <a:srgbClr val="018263"/>
                </a:solidFill>
                <a:latin typeface="Tahoma" pitchFamily="34" charset="0"/>
                <a:ea typeface="ＭＳ Ｐゴシック"/>
                <a:cs typeface="Tahoma" pitchFamily="34" charset="0"/>
              </a:rPr>
              <a:t>FOKUS</a:t>
            </a:r>
            <a:r>
              <a:rPr lang="en-US" smtClean="0">
                <a:solidFill>
                  <a:srgbClr val="262626"/>
                </a:solidFill>
                <a:latin typeface="Tahoma" pitchFamily="34" charset="0"/>
                <a:ea typeface="ＭＳ Ｐゴシック"/>
                <a:cs typeface="Tahoma" pitchFamily="34" charset="0"/>
              </a:rPr>
              <a:t> </a:t>
            </a:r>
            <a:br>
              <a:rPr lang="en-US" smtClean="0">
                <a:solidFill>
                  <a:srgbClr val="262626"/>
                </a:solidFill>
                <a:latin typeface="Tahoma" pitchFamily="34" charset="0"/>
                <a:ea typeface="ＭＳ Ｐゴシック"/>
                <a:cs typeface="Tahoma" pitchFamily="34" charset="0"/>
              </a:rPr>
            </a:br>
            <a:r>
              <a:rPr lang="en-US" altLang="de-DE" smtClean="0">
                <a:latin typeface="Tahoma" pitchFamily="34" charset="0"/>
                <a:ea typeface="ＭＳ Ｐゴシック"/>
                <a:cs typeface="Tahoma" pitchFamily="34" charset="0"/>
              </a:rPr>
              <a:t>Fraunhofer Institute for Open Communication Systems FOKUS</a:t>
            </a:r>
          </a:p>
          <a:p>
            <a:pPr marL="0" indent="0" eaLnBrk="1" hangingPunct="1">
              <a:buFont typeface="Wingdings" pitchFamily="2" charset="2"/>
              <a:buNone/>
              <a:tabLst>
                <a:tab pos="715963" algn="l"/>
              </a:tabLst>
            </a:pPr>
            <a:r>
              <a:rPr lang="en-US" altLang="de-DE" smtClean="0">
                <a:latin typeface="Tahoma" pitchFamily="34" charset="0"/>
                <a:ea typeface="ＭＳ Ｐゴシック"/>
                <a:cs typeface="Tahoma" pitchFamily="34" charset="0"/>
              </a:rPr>
              <a:t>Kaiserin-Augusta-Allee 31 </a:t>
            </a:r>
            <a:br>
              <a:rPr lang="en-US" altLang="de-DE" smtClean="0">
                <a:latin typeface="Tahoma" pitchFamily="34" charset="0"/>
                <a:ea typeface="ＭＳ Ｐゴシック"/>
                <a:cs typeface="Tahoma" pitchFamily="34" charset="0"/>
              </a:rPr>
            </a:br>
            <a:r>
              <a:rPr lang="en-US" altLang="de-DE" smtClean="0">
                <a:latin typeface="Tahoma" pitchFamily="34" charset="0"/>
                <a:ea typeface="ＭＳ Ｐゴシック"/>
                <a:cs typeface="Tahoma" pitchFamily="34" charset="0"/>
              </a:rPr>
              <a:t>10589 Berlin, Germany </a:t>
            </a:r>
          </a:p>
          <a:p>
            <a:pPr marL="0" indent="0" eaLnBrk="1" hangingPunct="1">
              <a:buFont typeface="Wingdings" pitchFamily="2" charset="2"/>
              <a:buNone/>
              <a:tabLst>
                <a:tab pos="715963" algn="l"/>
              </a:tabLst>
            </a:pPr>
            <a:endParaRPr lang="en-US" smtClean="0">
              <a:latin typeface="Tahoma" pitchFamily="34" charset="0"/>
              <a:ea typeface="ＭＳ Ｐゴシック"/>
              <a:cs typeface="Tahoma" pitchFamily="34" charset="0"/>
            </a:endParaRPr>
          </a:p>
          <a:p>
            <a:pPr marL="0" indent="0" eaLnBrk="1" hangingPunct="1">
              <a:buFont typeface="Wingdings" pitchFamily="2" charset="2"/>
              <a:buNone/>
              <a:tabLst>
                <a:tab pos="715963" algn="l"/>
              </a:tabLst>
            </a:pPr>
            <a:r>
              <a:rPr lang="en-US" altLang="de-DE" smtClean="0">
                <a:latin typeface="Tahoma" pitchFamily="34" charset="0"/>
                <a:ea typeface="ＭＳ Ｐゴシック"/>
                <a:cs typeface="Tahoma" pitchFamily="34" charset="0"/>
              </a:rPr>
              <a:t>Tel:	+49 (30) 34 63 – 7000</a:t>
            </a:r>
            <a:br>
              <a:rPr lang="en-US" altLang="de-DE" smtClean="0">
                <a:latin typeface="Tahoma" pitchFamily="34" charset="0"/>
                <a:ea typeface="ＭＳ Ｐゴシック"/>
                <a:cs typeface="Tahoma" pitchFamily="34" charset="0"/>
              </a:rPr>
            </a:br>
            <a:r>
              <a:rPr lang="en-US" altLang="de-DE" smtClean="0">
                <a:latin typeface="Tahoma" pitchFamily="34" charset="0"/>
                <a:ea typeface="ＭＳ Ｐゴシック"/>
                <a:cs typeface="Tahoma" pitchFamily="34" charset="0"/>
              </a:rPr>
              <a:t>Fax:	+49 (30) 34 63 – 8000</a:t>
            </a:r>
          </a:p>
          <a:p>
            <a:pPr marL="0" indent="0" eaLnBrk="1" hangingPunct="1">
              <a:buFont typeface="Wingdings" pitchFamily="2" charset="2"/>
              <a:buNone/>
              <a:tabLst>
                <a:tab pos="715963" algn="l"/>
              </a:tabLst>
            </a:pPr>
            <a:endParaRPr lang="en-US" altLang="de-DE" smtClean="0">
              <a:latin typeface="Tahoma" pitchFamily="34" charset="0"/>
              <a:ea typeface="ＭＳ Ｐゴシック"/>
              <a:cs typeface="Tahoma" pitchFamily="34" charset="0"/>
            </a:endParaRPr>
          </a:p>
          <a:p>
            <a:pPr marL="0" indent="0" eaLnBrk="1" hangingPunct="1">
              <a:buFont typeface="Wingdings" pitchFamily="2" charset="2"/>
              <a:buNone/>
              <a:tabLst>
                <a:tab pos="715963" algn="l"/>
              </a:tabLst>
            </a:pPr>
            <a:r>
              <a:rPr lang="de-DE" altLang="de-DE" smtClean="0">
                <a:latin typeface="Tahoma" pitchFamily="34" charset="0"/>
                <a:ea typeface="ＭＳ Ｐゴシック"/>
                <a:cs typeface="Tahoma" pitchFamily="34" charset="0"/>
              </a:rPr>
              <a:t>Web: 	</a:t>
            </a:r>
            <a:r>
              <a:rPr lang="en-US" altLang="de-DE" smtClean="0">
                <a:latin typeface="Tahoma" pitchFamily="34" charset="0"/>
                <a:ea typeface="ＭＳ Ｐゴシック"/>
                <a:cs typeface="Tahoma" pitchFamily="34" charset="0"/>
              </a:rPr>
              <a:t>www.fokus.fraunhofer.de	</a:t>
            </a:r>
            <a:endParaRPr lang="en-US" smtClean="0">
              <a:latin typeface="Tahoma" pitchFamily="34" charset="0"/>
              <a:ea typeface="ＭＳ Ｐゴシック"/>
              <a:cs typeface="Tahoma"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idx="4294967295"/>
          </p:nvPr>
        </p:nvSpPr>
        <p:spPr/>
        <p:txBody>
          <a:bodyPr/>
          <a:lstStyle/>
          <a:p>
            <a:r>
              <a:rPr lang="de-DE" smtClean="0">
                <a:latin typeface="Tahoma" pitchFamily="34" charset="0"/>
                <a:ea typeface="ＭＳ Ｐゴシック"/>
                <a:cs typeface="Tahoma" pitchFamily="34" charset="0"/>
              </a:rPr>
              <a:t>„Definitionen“</a:t>
            </a:r>
          </a:p>
        </p:txBody>
      </p:sp>
      <p:sp>
        <p:nvSpPr>
          <p:cNvPr id="118787" name="Rectangle 3"/>
          <p:cNvSpPr>
            <a:spLocks noGrp="1"/>
          </p:cNvSpPr>
          <p:nvPr>
            <p:ph type="body" idx="4294967295"/>
          </p:nvPr>
        </p:nvSpPr>
        <p:spPr>
          <a:xfrm>
            <a:off x="460375" y="1154113"/>
            <a:ext cx="8223250" cy="4092575"/>
          </a:xfrm>
        </p:spPr>
        <p:txBody>
          <a:bodyPr/>
          <a:lstStyle/>
          <a:p>
            <a:pPr marL="0" indent="0" defTabSz="914400">
              <a:buFont typeface="Wingdings" pitchFamily="2" charset="2"/>
              <a:buNone/>
            </a:pPr>
            <a:r>
              <a:rPr lang="de-DE" smtClean="0">
                <a:latin typeface="Tahoma" pitchFamily="34" charset="0"/>
                <a:ea typeface="ＭＳ Ｐゴシック"/>
                <a:cs typeface="Tahoma" pitchFamily="34" charset="0"/>
              </a:rPr>
              <a:t>Aus einer Kommune wird eine </a:t>
            </a:r>
            <a:r>
              <a:rPr lang="de-DE" b="1" smtClean="0">
                <a:latin typeface="Tahoma" pitchFamily="34" charset="0"/>
                <a:ea typeface="ＭＳ Ｐゴシック"/>
                <a:cs typeface="Tahoma" pitchFamily="34" charset="0"/>
              </a:rPr>
              <a:t>Smart City</a:t>
            </a:r>
            <a:r>
              <a:rPr lang="de-DE" smtClean="0">
                <a:latin typeface="Tahoma" pitchFamily="34" charset="0"/>
                <a:ea typeface="ＭＳ Ｐゴシック"/>
                <a:cs typeface="Tahoma" pitchFamily="34" charset="0"/>
              </a:rPr>
              <a:t>, wenn neue Anwendungen in überdurchschnittlich hohem Maße genutzt werden und die allgemeine Vernetzung steigt. Das Neue an den Anwendungen besteht insbesondere darin, dass sie mit ubiquitären Netzstrukturen unterlegt sind. </a:t>
            </a:r>
          </a:p>
          <a:p>
            <a:pPr marL="0" indent="0" algn="r" defTabSz="914400">
              <a:buFont typeface="Wingdings" pitchFamily="2" charset="2"/>
              <a:buNone/>
            </a:pPr>
            <a:r>
              <a:rPr lang="de-DE" smtClean="0">
                <a:latin typeface="Tahoma" pitchFamily="34" charset="0"/>
                <a:ea typeface="ＭＳ Ｐゴシック"/>
                <a:cs typeface="Tahoma" pitchFamily="34" charset="0"/>
              </a:rPr>
              <a:t>(Cluster IKT.NRW – Smart Cities)</a:t>
            </a:r>
          </a:p>
          <a:p>
            <a:pPr marL="0" indent="0" defTabSz="914400"/>
            <a:endParaRPr lang="en-US" smtClean="0">
              <a:latin typeface="Tahoma" pitchFamily="34" charset="0"/>
              <a:ea typeface="ＭＳ Ｐゴシック"/>
              <a:cs typeface="Tahoma" pitchFamily="34" charset="0"/>
            </a:endParaRPr>
          </a:p>
          <a:p>
            <a:pPr marL="0" indent="0" defTabSz="914400">
              <a:buFont typeface="Wingdings" pitchFamily="2" charset="2"/>
              <a:buNone/>
            </a:pPr>
            <a:r>
              <a:rPr lang="en-US" smtClean="0">
                <a:latin typeface="Tahoma" pitchFamily="34" charset="0"/>
                <a:ea typeface="ＭＳ Ｐゴシック"/>
                <a:cs typeface="Tahoma" pitchFamily="34" charset="0"/>
              </a:rPr>
              <a:t>A </a:t>
            </a:r>
            <a:r>
              <a:rPr lang="en-US" b="1" smtClean="0">
                <a:latin typeface="Tahoma" pitchFamily="34" charset="0"/>
                <a:ea typeface="ＭＳ Ｐゴシック"/>
                <a:cs typeface="Tahoma" pitchFamily="34" charset="0"/>
              </a:rPr>
              <a:t>Smart Community</a:t>
            </a:r>
            <a:r>
              <a:rPr lang="en-US" smtClean="0">
                <a:latin typeface="Tahoma" pitchFamily="34" charset="0"/>
                <a:ea typeface="ＭＳ Ｐゴシック"/>
                <a:cs typeface="Tahoma" pitchFamily="34" charset="0"/>
              </a:rPr>
              <a:t> is a community that has made a conscious effort to use information technology to transform life and work within its region in significant and fundamental, rather than incremental ways.</a:t>
            </a:r>
          </a:p>
          <a:p>
            <a:pPr marL="0" indent="0" algn="r" defTabSz="914400">
              <a:buFont typeface="Wingdings" pitchFamily="2" charset="2"/>
              <a:buNone/>
            </a:pPr>
            <a:r>
              <a:rPr lang="en-US" smtClean="0">
                <a:latin typeface="Tahoma" pitchFamily="34" charset="0"/>
                <a:ea typeface="ＭＳ Ｐゴシック"/>
                <a:cs typeface="Tahoma" pitchFamily="34" charset="0"/>
              </a:rPr>
              <a:t>(California Institute for Smart Communities)</a:t>
            </a:r>
          </a:p>
          <a:p>
            <a:pPr marL="0" indent="0" defTabSz="914400"/>
            <a:endParaRPr lang="en-US" smtClean="0">
              <a:latin typeface="Tahoma" pitchFamily="34" charset="0"/>
              <a:ea typeface="ＭＳ Ｐゴシック"/>
              <a:cs typeface="Tahoma" pitchFamily="34" charset="0"/>
            </a:endParaRPr>
          </a:p>
          <a:p>
            <a:pPr marL="0" indent="0" defTabSz="914400">
              <a:buFont typeface="Wingdings" pitchFamily="2" charset="2"/>
              <a:buNone/>
            </a:pPr>
            <a:r>
              <a:rPr lang="en-US" smtClean="0">
                <a:latin typeface="Tahoma" pitchFamily="34" charset="0"/>
                <a:ea typeface="ＭＳ Ｐゴシック"/>
                <a:cs typeface="Tahoma" pitchFamily="34" charset="0"/>
              </a:rPr>
              <a:t>In a </a:t>
            </a:r>
            <a:r>
              <a:rPr lang="en-US" b="1" smtClean="0">
                <a:latin typeface="Tahoma" pitchFamily="34" charset="0"/>
                <a:ea typeface="ＭＳ Ｐゴシック"/>
                <a:cs typeface="Tahoma" pitchFamily="34" charset="0"/>
              </a:rPr>
              <a:t>Ubiquitous City</a:t>
            </a:r>
            <a:r>
              <a:rPr lang="en-US" smtClean="0">
                <a:latin typeface="Tahoma" pitchFamily="34" charset="0"/>
                <a:ea typeface="ＭＳ Ｐゴシック"/>
                <a:cs typeface="Tahoma" pitchFamily="34" charset="0"/>
              </a:rPr>
              <a:t>, various types of computers/sensors and information systems are built into houses, office buildings, streets; make them connected and make various services (residential, medical, business, governmental) available in a ubiquitous and integrated way.</a:t>
            </a:r>
          </a:p>
          <a:p>
            <a:pPr marL="0" indent="0" algn="r" defTabSz="914400">
              <a:buFont typeface="Wingdings" pitchFamily="2" charset="2"/>
              <a:buNone/>
            </a:pPr>
            <a:r>
              <a:rPr lang="en-US" smtClean="0">
                <a:latin typeface="Tahoma" pitchFamily="34" charset="0"/>
                <a:ea typeface="ＭＳ Ｐゴシック"/>
                <a:cs typeface="Tahoma" pitchFamily="34" charset="0"/>
              </a:rPr>
              <a:t>(Ubiquitous City (U-City) - Building next generation cities, Korea)</a:t>
            </a:r>
          </a:p>
          <a:p>
            <a:pPr marL="0" indent="0" defTabSz="914400"/>
            <a:endParaRPr lang="de-DE" smtClean="0">
              <a:latin typeface="Tahoma" pitchFamily="34" charset="0"/>
              <a:ea typeface="ＭＳ Ｐゴシック"/>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7">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878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8787">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87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idx="4294967295"/>
          </p:nvPr>
        </p:nvSpPr>
        <p:spPr/>
        <p:txBody>
          <a:bodyPr/>
          <a:lstStyle/>
          <a:p>
            <a:r>
              <a:rPr lang="de-DE" smtClean="0">
                <a:latin typeface="Tahoma" pitchFamily="34" charset="0"/>
                <a:ea typeface="ＭＳ Ｐゴシック"/>
                <a:cs typeface="Tahoma" pitchFamily="34" charset="0"/>
              </a:rPr>
              <a:t>„Definitionen“</a:t>
            </a:r>
          </a:p>
        </p:txBody>
      </p:sp>
      <p:sp>
        <p:nvSpPr>
          <p:cNvPr id="60418" name="Rectangle 3"/>
          <p:cNvSpPr>
            <a:spLocks noGrp="1"/>
          </p:cNvSpPr>
          <p:nvPr>
            <p:ph type="body" idx="4294967295"/>
          </p:nvPr>
        </p:nvSpPr>
        <p:spPr/>
        <p:txBody>
          <a:bodyPr/>
          <a:lstStyle/>
          <a:p>
            <a:pPr marL="363538" indent="-363538"/>
            <a:r>
              <a:rPr lang="en-US" b="1" smtClean="0">
                <a:latin typeface="Tahoma" pitchFamily="34" charset="0"/>
                <a:ea typeface="ＭＳ Ｐゴシック"/>
                <a:cs typeface="Tahoma" pitchFamily="34" charset="0"/>
              </a:rPr>
              <a:t>Intelligent City</a:t>
            </a:r>
            <a:r>
              <a:rPr lang="en-US" smtClean="0">
                <a:latin typeface="Tahoma" pitchFamily="34" charset="0"/>
                <a:ea typeface="ＭＳ Ｐゴシック"/>
                <a:cs typeface="Tahoma" pitchFamily="34" charset="0"/>
              </a:rPr>
              <a:t> describes a territory with </a:t>
            </a:r>
            <a:br>
              <a:rPr lang="en-US" smtClean="0">
                <a:latin typeface="Tahoma" pitchFamily="34" charset="0"/>
                <a:ea typeface="ＭＳ Ｐゴシック"/>
                <a:cs typeface="Tahoma" pitchFamily="34" charset="0"/>
              </a:rPr>
            </a:br>
            <a:endParaRPr lang="en-US" smtClean="0">
              <a:latin typeface="Tahoma" pitchFamily="34" charset="0"/>
              <a:ea typeface="ＭＳ Ｐゴシック"/>
              <a:cs typeface="Tahoma" pitchFamily="34" charset="0"/>
            </a:endParaRPr>
          </a:p>
          <a:p>
            <a:pPr marL="800100" lvl="1" indent="-342900">
              <a:buFont typeface="Arial" charset="0"/>
              <a:buAutoNum type="arabicParenBoth"/>
            </a:pPr>
            <a:r>
              <a:rPr lang="en-US" smtClean="0">
                <a:latin typeface="Tahoma" pitchFamily="34" charset="0"/>
                <a:ea typeface="ＭＳ Ｐゴシック"/>
                <a:cs typeface="Tahoma" pitchFamily="34" charset="0"/>
              </a:rPr>
              <a:t>knowledge-intensive activities;</a:t>
            </a:r>
          </a:p>
          <a:p>
            <a:pPr marL="800100" lvl="1" indent="-342900">
              <a:buFont typeface="Arial" charset="0"/>
              <a:buAutoNum type="arabicParenBoth"/>
            </a:pPr>
            <a:r>
              <a:rPr lang="en-US" smtClean="0">
                <a:latin typeface="Tahoma" pitchFamily="34" charset="0"/>
                <a:ea typeface="ＭＳ Ｐゴシック"/>
                <a:cs typeface="Tahoma" pitchFamily="34" charset="0"/>
              </a:rPr>
              <a:t>embedded routines of social co-operation;</a:t>
            </a:r>
          </a:p>
          <a:p>
            <a:pPr marL="800100" lvl="1" indent="-342900">
              <a:buFont typeface="Wingdings" pitchFamily="2" charset="2"/>
              <a:buAutoNum type="arabicParenBoth"/>
            </a:pPr>
            <a:r>
              <a:rPr lang="en-US" smtClean="0">
                <a:latin typeface="Tahoma" pitchFamily="34" charset="0"/>
                <a:ea typeface="ＭＳ Ｐゴシック"/>
                <a:cs typeface="Tahoma" pitchFamily="34" charset="0"/>
              </a:rPr>
              <a:t>a developed communication infrastructure, digital spaces, and knowledge / innovation management tools; and </a:t>
            </a:r>
          </a:p>
          <a:p>
            <a:pPr marL="800100" lvl="1" indent="-342900">
              <a:buFont typeface="Wingdings" pitchFamily="2" charset="2"/>
              <a:buAutoNum type="arabicParenBoth"/>
            </a:pPr>
            <a:r>
              <a:rPr lang="en-US" smtClean="0">
                <a:latin typeface="Tahoma" pitchFamily="34" charset="0"/>
                <a:ea typeface="ＭＳ Ｐゴシック"/>
                <a:cs typeface="Tahoma" pitchFamily="34" charset="0"/>
              </a:rPr>
              <a:t>a proven ability to innovate, manage and resolve problems that appear for the first time.</a:t>
            </a:r>
            <a:br>
              <a:rPr lang="en-US" smtClean="0">
                <a:latin typeface="Tahoma" pitchFamily="34" charset="0"/>
                <a:ea typeface="ＭＳ Ｐゴシック"/>
                <a:cs typeface="Tahoma" pitchFamily="34" charset="0"/>
              </a:rPr>
            </a:br>
            <a:r>
              <a:rPr lang="en-US" smtClean="0">
                <a:latin typeface="Tahoma" pitchFamily="34" charset="0"/>
                <a:ea typeface="ＭＳ Ｐゴシック"/>
                <a:cs typeface="Tahoma" pitchFamily="34" charset="0"/>
              </a:rPr>
              <a:t/>
            </a:r>
            <a:br>
              <a:rPr lang="en-US" smtClean="0">
                <a:latin typeface="Tahoma" pitchFamily="34" charset="0"/>
                <a:ea typeface="ＭＳ Ｐゴシック"/>
                <a:cs typeface="Tahoma" pitchFamily="34" charset="0"/>
              </a:rPr>
            </a:br>
            <a:r>
              <a:rPr lang="en-US" smtClean="0">
                <a:latin typeface="Tahoma" pitchFamily="34" charset="0"/>
                <a:ea typeface="ＭＳ Ｐゴシック"/>
                <a:cs typeface="Tahoma" pitchFamily="34" charset="0"/>
              </a:rPr>
              <a:t>All intelligent cities are digital cities as well, but all digital cities are not intelligent. The difference is in the problem solving capability of intelligent cities, while the ability of digital cities is in the provision of services via digital communication.</a:t>
            </a:r>
            <a:br>
              <a:rPr lang="en-US" smtClean="0">
                <a:latin typeface="Tahoma" pitchFamily="34" charset="0"/>
                <a:ea typeface="ＭＳ Ｐゴシック"/>
                <a:cs typeface="Tahoma" pitchFamily="34" charset="0"/>
              </a:rPr>
            </a:br>
            <a:r>
              <a:rPr lang="en-US" smtClean="0">
                <a:latin typeface="Tahoma" pitchFamily="34" charset="0"/>
                <a:ea typeface="ＭＳ Ｐゴシック"/>
                <a:cs typeface="Tahoma" pitchFamily="34" charset="0"/>
              </a:rPr>
              <a:t/>
            </a:r>
            <a:br>
              <a:rPr lang="en-US" smtClean="0">
                <a:latin typeface="Tahoma" pitchFamily="34" charset="0"/>
                <a:ea typeface="ＭＳ Ｐゴシック"/>
                <a:cs typeface="Tahoma" pitchFamily="34" charset="0"/>
              </a:rPr>
            </a:br>
            <a:endParaRPr lang="en-US" smtClean="0">
              <a:latin typeface="Tahoma" pitchFamily="34" charset="0"/>
              <a:ea typeface="ＭＳ Ｐゴシック"/>
              <a:cs typeface="Tahoma" pitchFamily="34" charset="0"/>
            </a:endParaRPr>
          </a:p>
          <a:p>
            <a:pPr marL="363538" indent="-363538">
              <a:buFont typeface="Wingdings" pitchFamily="2" charset="2"/>
              <a:buNone/>
            </a:pPr>
            <a:r>
              <a:rPr lang="en-US" smtClean="0">
                <a:latin typeface="Tahoma" pitchFamily="34" charset="0"/>
                <a:ea typeface="ＭＳ Ｐゴシック"/>
                <a:cs typeface="Tahoma" pitchFamily="34" charset="0"/>
              </a:rPr>
              <a:t>								(N. Komninos, Intelligent Cities, Spon Press, 2002)</a:t>
            </a:r>
            <a:endParaRPr lang="de-DE" smtClean="0">
              <a:latin typeface="Tahoma" pitchFamily="34" charset="0"/>
              <a:ea typeface="ＭＳ Ｐゴシック"/>
              <a:cs typeface="Tahoma"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p:cNvSpPr>
          <p:nvPr>
            <p:ph type="title" idx="4294967295"/>
          </p:nvPr>
        </p:nvSpPr>
        <p:spPr/>
        <p:txBody>
          <a:bodyPr/>
          <a:lstStyle/>
          <a:p>
            <a:r>
              <a:rPr lang="de-DE" smtClean="0">
                <a:latin typeface="Tahoma" pitchFamily="34" charset="0"/>
                <a:ea typeface="ＭＳ Ｐゴシック"/>
                <a:cs typeface="Tahoma" pitchFamily="34" charset="0"/>
              </a:rPr>
              <a:t>„Definitionen“</a:t>
            </a:r>
          </a:p>
        </p:txBody>
      </p:sp>
      <p:sp>
        <p:nvSpPr>
          <p:cNvPr id="61442" name="Rectangle 8"/>
          <p:cNvSpPr>
            <a:spLocks noGrp="1"/>
          </p:cNvSpPr>
          <p:nvPr>
            <p:ph type="body" idx="4294967295"/>
          </p:nvPr>
        </p:nvSpPr>
        <p:spPr/>
        <p:txBody>
          <a:bodyPr/>
          <a:lstStyle/>
          <a:p>
            <a:r>
              <a:rPr lang="en-US" b="1" smtClean="0">
                <a:latin typeface="Tahoma" pitchFamily="34" charset="0"/>
                <a:ea typeface="ＭＳ Ｐゴシック"/>
                <a:cs typeface="Tahoma" pitchFamily="34" charset="0"/>
              </a:rPr>
              <a:t>What makes a city successful?</a:t>
            </a:r>
            <a:r>
              <a:rPr lang="en-US" smtClean="0">
                <a:latin typeface="Tahoma" pitchFamily="34" charset="0"/>
                <a:ea typeface="ＭＳ Ｐゴシック"/>
                <a:cs typeface="Tahoma" pitchFamily="34" charset="0"/>
              </a:rPr>
              <a:t> </a:t>
            </a:r>
            <a:br>
              <a:rPr lang="en-US" smtClean="0">
                <a:latin typeface="Tahoma" pitchFamily="34" charset="0"/>
                <a:ea typeface="ＭＳ Ｐゴシック"/>
                <a:cs typeface="Tahoma" pitchFamily="34" charset="0"/>
              </a:rPr>
            </a:br>
            <a:r>
              <a:rPr lang="en-US" smtClean="0">
                <a:latin typeface="Tahoma" pitchFamily="34" charset="0"/>
                <a:ea typeface="ＭＳ Ｐゴシック"/>
                <a:cs typeface="Tahoma" pitchFamily="34" charset="0"/>
              </a:rPr>
              <a:t/>
            </a:r>
            <a:br>
              <a:rPr lang="en-US" smtClean="0">
                <a:latin typeface="Tahoma" pitchFamily="34" charset="0"/>
                <a:ea typeface="ＭＳ Ｐゴシック"/>
                <a:cs typeface="Tahoma" pitchFamily="34" charset="0"/>
              </a:rPr>
            </a:br>
            <a:r>
              <a:rPr lang="en-US" smtClean="0">
                <a:latin typeface="Tahoma" pitchFamily="34" charset="0"/>
                <a:ea typeface="ＭＳ Ｐゴシック"/>
                <a:cs typeface="Tahoma" pitchFamily="34" charset="0"/>
              </a:rPr>
              <a:t>“Future-Proofing” – Creating Intelligent Futures: Building on a new economy with the following elements:</a:t>
            </a:r>
            <a:br>
              <a:rPr lang="en-US" smtClean="0">
                <a:latin typeface="Tahoma" pitchFamily="34" charset="0"/>
                <a:ea typeface="ＭＳ Ｐゴシック"/>
                <a:cs typeface="Tahoma" pitchFamily="34" charset="0"/>
              </a:rPr>
            </a:br>
            <a:endParaRPr lang="en-US" smtClean="0">
              <a:latin typeface="Tahoma" pitchFamily="34" charset="0"/>
              <a:ea typeface="ＭＳ Ｐゴシック"/>
              <a:cs typeface="Tahoma" pitchFamily="34" charset="0"/>
            </a:endParaRPr>
          </a:p>
          <a:p>
            <a:pPr lvl="1"/>
            <a:r>
              <a:rPr lang="en-US" smtClean="0">
                <a:latin typeface="Tahoma" pitchFamily="34" charset="0"/>
                <a:ea typeface="ＭＳ Ｐゴシック"/>
                <a:cs typeface="Tahoma" pitchFamily="34" charset="0"/>
              </a:rPr>
              <a:t>High Quality INFRASTRUCTURE</a:t>
            </a:r>
          </a:p>
          <a:p>
            <a:pPr lvl="1"/>
            <a:r>
              <a:rPr lang="en-US" smtClean="0">
                <a:latin typeface="Tahoma" pitchFamily="34" charset="0"/>
                <a:ea typeface="ＭＳ Ｐゴシック"/>
                <a:cs typeface="Tahoma" pitchFamily="34" charset="0"/>
              </a:rPr>
              <a:t>Exceptional EDUCATION creating, attracting and sustaining skilled workers</a:t>
            </a:r>
          </a:p>
          <a:p>
            <a:pPr lvl="1"/>
            <a:r>
              <a:rPr lang="en-US" smtClean="0">
                <a:latin typeface="Tahoma" pitchFamily="34" charset="0"/>
                <a:ea typeface="ＭＳ Ｐゴシック"/>
                <a:cs typeface="Tahoma" pitchFamily="34" charset="0"/>
              </a:rPr>
              <a:t>Attracting INNOVATION and CREATIVITY</a:t>
            </a:r>
          </a:p>
          <a:p>
            <a:pPr lvl="1"/>
            <a:r>
              <a:rPr lang="en-US" smtClean="0">
                <a:latin typeface="Tahoma" pitchFamily="34" charset="0"/>
                <a:ea typeface="ＭＳ Ｐゴシック"/>
                <a:cs typeface="Tahoma" pitchFamily="34" charset="0"/>
              </a:rPr>
              <a:t>Superior and inspiring LEADERSHIP</a:t>
            </a:r>
          </a:p>
          <a:p>
            <a:pPr lvl="1"/>
            <a:r>
              <a:rPr lang="en-US" smtClean="0">
                <a:latin typeface="Tahoma" pitchFamily="34" charset="0"/>
                <a:ea typeface="ＭＳ Ｐゴシック"/>
                <a:cs typeface="Tahoma" pitchFamily="34" charset="0"/>
              </a:rPr>
              <a:t>Effective and stable GOVERNANCE</a:t>
            </a:r>
          </a:p>
          <a:p>
            <a:pPr lvl="1"/>
            <a:r>
              <a:rPr lang="en-US" smtClean="0">
                <a:latin typeface="Tahoma" pitchFamily="34" charset="0"/>
                <a:ea typeface="ＭＳ Ｐゴシック"/>
                <a:cs typeface="Tahoma" pitchFamily="34" charset="0"/>
              </a:rPr>
              <a:t>Excellence in ARCHITECTURE and URBAN DESIGN</a:t>
            </a:r>
          </a:p>
          <a:p>
            <a:pPr lvl="1"/>
            <a:r>
              <a:rPr lang="en-US" smtClean="0">
                <a:latin typeface="Tahoma" pitchFamily="34" charset="0"/>
                <a:ea typeface="ＭＳ Ｐゴシック"/>
                <a:cs typeface="Tahoma" pitchFamily="34" charset="0"/>
              </a:rPr>
              <a:t>Nurturing CULTURE and DIVERSITY</a:t>
            </a:r>
          </a:p>
          <a:p>
            <a:pPr lvl="1"/>
            <a:r>
              <a:rPr lang="en-US" smtClean="0">
                <a:latin typeface="Tahoma" pitchFamily="34" charset="0"/>
                <a:ea typeface="ＭＳ Ｐゴシック"/>
                <a:cs typeface="Tahoma" pitchFamily="34" charset="0"/>
              </a:rPr>
              <a:t>Promoting DIGITAL INCLUSION</a:t>
            </a:r>
          </a:p>
          <a:p>
            <a:pPr lvl="1"/>
            <a:r>
              <a:rPr lang="en-US" smtClean="0">
                <a:latin typeface="Tahoma" pitchFamily="34" charset="0"/>
                <a:ea typeface="ＭＳ Ｐゴシック"/>
                <a:cs typeface="Tahoma" pitchFamily="34" charset="0"/>
              </a:rPr>
              <a:t>Ensuring SUSTAINABILITY</a:t>
            </a:r>
          </a:p>
          <a:p>
            <a:pPr lvl="1"/>
            <a:r>
              <a:rPr lang="en-US" smtClean="0">
                <a:latin typeface="Tahoma" pitchFamily="34" charset="0"/>
                <a:ea typeface="ＭＳ Ｐゴシック"/>
                <a:cs typeface="Tahoma" pitchFamily="34" charset="0"/>
              </a:rPr>
              <a:t>Building on COLLABORATION</a:t>
            </a:r>
          </a:p>
          <a:p>
            <a:pPr lvl="1"/>
            <a:r>
              <a:rPr lang="en-US" smtClean="0">
                <a:latin typeface="Tahoma" pitchFamily="34" charset="0"/>
                <a:ea typeface="ＭＳ Ｐゴシック"/>
                <a:cs typeface="Tahoma" pitchFamily="34" charset="0"/>
              </a:rPr>
              <a:t>Effective MARKETING and ADVOCACY</a:t>
            </a:r>
          </a:p>
          <a:p>
            <a:endParaRPr lang="de-DE" smtClean="0">
              <a:latin typeface="Tahoma" pitchFamily="34" charset="0"/>
              <a:ea typeface="ＭＳ Ｐゴシック"/>
              <a:cs typeface="Tahoma" pitchFamily="34" charset="0"/>
            </a:endParaRPr>
          </a:p>
        </p:txBody>
      </p:sp>
      <p:sp>
        <p:nvSpPr>
          <p:cNvPr id="61443" name="Text Box 4"/>
          <p:cNvSpPr txBox="1">
            <a:spLocks noChangeArrowheads="1"/>
          </p:cNvSpPr>
          <p:nvPr/>
        </p:nvSpPr>
        <p:spPr bwMode="auto">
          <a:xfrm>
            <a:off x="3251200" y="5800725"/>
            <a:ext cx="5459413" cy="304800"/>
          </a:xfrm>
          <a:prstGeom prst="rect">
            <a:avLst/>
          </a:prstGeom>
          <a:noFill/>
          <a:ln w="9525">
            <a:noFill/>
            <a:miter lim="800000"/>
            <a:headEnd/>
            <a:tailEnd/>
          </a:ln>
        </p:spPr>
        <p:txBody>
          <a:bodyPr>
            <a:spAutoFit/>
          </a:bodyPr>
          <a:lstStyle/>
          <a:p>
            <a:pPr algn="r">
              <a:spcBef>
                <a:spcPct val="50000"/>
              </a:spcBef>
            </a:pPr>
            <a:r>
              <a:rPr lang="en-US" sz="1400">
                <a:latin typeface="Tahoma" pitchFamily="34" charset="0"/>
              </a:rPr>
              <a:t>Source: John G. Jung at ICC 2009</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idx="4294967295"/>
          </p:nvPr>
        </p:nvSpPr>
        <p:spPr/>
        <p:txBody>
          <a:bodyPr/>
          <a:lstStyle/>
          <a:p>
            <a:r>
              <a:rPr lang="de-DE" smtClean="0">
                <a:solidFill>
                  <a:schemeClr val="bg2"/>
                </a:solidFill>
                <a:latin typeface="Tahoma" pitchFamily="34" charset="0"/>
                <a:ea typeface="ＭＳ Ｐゴシック"/>
                <a:cs typeface="Tahoma" pitchFamily="34" charset="0"/>
              </a:rPr>
              <a:t>Stand</a:t>
            </a:r>
            <a:r>
              <a:rPr lang="de-DE" smtClean="0">
                <a:latin typeface="Tahoma" pitchFamily="34" charset="0"/>
                <a:ea typeface="ＭＳ Ｐゴシック"/>
                <a:cs typeface="Tahoma" pitchFamily="34" charset="0"/>
              </a:rPr>
              <a:t> – Smart Cities Netzwerke</a:t>
            </a:r>
          </a:p>
        </p:txBody>
      </p:sp>
      <p:sp>
        <p:nvSpPr>
          <p:cNvPr id="121859" name="Rectangle 3"/>
          <p:cNvSpPr>
            <a:spLocks noGrp="1"/>
          </p:cNvSpPr>
          <p:nvPr>
            <p:ph type="body" idx="4294967295"/>
          </p:nvPr>
        </p:nvSpPr>
        <p:spPr>
          <a:xfrm>
            <a:off x="460375" y="898525"/>
            <a:ext cx="8223250" cy="4862513"/>
          </a:xfrm>
        </p:spPr>
        <p:txBody>
          <a:bodyPr/>
          <a:lstStyle/>
          <a:p>
            <a:pPr>
              <a:lnSpc>
                <a:spcPct val="80000"/>
              </a:lnSpc>
            </a:pPr>
            <a:r>
              <a:rPr lang="en-US" smtClean="0">
                <a:latin typeface="Tahoma" pitchFamily="34" charset="0"/>
                <a:ea typeface="ＭＳ Ｐゴシック"/>
                <a:cs typeface="Tahoma" pitchFamily="34" charset="0"/>
              </a:rPr>
              <a:t>European Smart Cities (</a:t>
            </a:r>
            <a:r>
              <a:rPr lang="en-US" smtClean="0">
                <a:latin typeface="Tahoma" pitchFamily="34" charset="0"/>
                <a:ea typeface="ＭＳ Ｐゴシック"/>
                <a:cs typeface="Tahoma" pitchFamily="34" charset="0"/>
                <a:hlinkClick r:id="rId2"/>
              </a:rPr>
              <a:t>http://www.smart-cities.eu/</a:t>
            </a:r>
            <a:r>
              <a:rPr lang="en-US" smtClean="0">
                <a:latin typeface="Tahoma" pitchFamily="34" charset="0"/>
                <a:ea typeface="ＭＳ Ｐゴシック"/>
                <a:cs typeface="Tahoma" pitchFamily="34" charset="0"/>
              </a:rPr>
              <a:t>)</a:t>
            </a:r>
          </a:p>
          <a:p>
            <a:pPr lvl="1">
              <a:lnSpc>
                <a:spcPct val="80000"/>
              </a:lnSpc>
              <a:buFont typeface="Wingdings" pitchFamily="2" charset="2"/>
              <a:buChar char="§"/>
            </a:pPr>
            <a:r>
              <a:rPr lang="en-US" smtClean="0">
                <a:latin typeface="Tahoma" pitchFamily="34" charset="0"/>
                <a:ea typeface="ＭＳ Ｐゴシック"/>
                <a:cs typeface="Tahoma" pitchFamily="34" charset="0"/>
              </a:rPr>
              <a:t>Ranking von 70 mittelgroßen europäischen Städten, Okt. 2007</a:t>
            </a:r>
          </a:p>
          <a:p>
            <a:pPr lvl="1">
              <a:lnSpc>
                <a:spcPct val="80000"/>
              </a:lnSpc>
              <a:buFont typeface="Wingdings" pitchFamily="2" charset="2"/>
              <a:buChar char="§"/>
            </a:pPr>
            <a:r>
              <a:rPr lang="en-US" smtClean="0">
                <a:latin typeface="Tahoma" pitchFamily="34" charset="0"/>
                <a:ea typeface="ＭＳ Ｐゴシック"/>
                <a:cs typeface="Tahoma" pitchFamily="34" charset="0"/>
              </a:rPr>
              <a:t>Nach sechs Charakteristiken: smarte(s) Ökonomie, Mobilität, Einwohner, Umgebung, Wohnen, Verwaltung</a:t>
            </a:r>
          </a:p>
          <a:p>
            <a:pPr lvl="1">
              <a:lnSpc>
                <a:spcPct val="80000"/>
              </a:lnSpc>
              <a:buFont typeface="Wingdings" pitchFamily="2" charset="2"/>
              <a:buChar char="§"/>
            </a:pPr>
            <a:r>
              <a:rPr lang="en-US" smtClean="0">
                <a:latin typeface="Tahoma" pitchFamily="34" charset="0"/>
                <a:ea typeface="ＭＳ Ｐゴシック"/>
                <a:cs typeface="Tahoma" pitchFamily="34" charset="0"/>
              </a:rPr>
              <a:t>Deutschland: Göttingen, Regensburg, Trier, Erfurt, Magdeburg, Kiel</a:t>
            </a:r>
            <a:br>
              <a:rPr lang="en-US" smtClean="0">
                <a:latin typeface="Tahoma" pitchFamily="34" charset="0"/>
                <a:ea typeface="ＭＳ Ｐゴシック"/>
                <a:cs typeface="Tahoma" pitchFamily="34" charset="0"/>
              </a:rPr>
            </a:br>
            <a:endParaRPr lang="en-US" smtClean="0">
              <a:latin typeface="Tahoma" pitchFamily="34" charset="0"/>
              <a:ea typeface="ＭＳ Ｐゴシック"/>
              <a:cs typeface="Tahoma" pitchFamily="34" charset="0"/>
            </a:endParaRPr>
          </a:p>
          <a:p>
            <a:pPr>
              <a:lnSpc>
                <a:spcPct val="80000"/>
              </a:lnSpc>
            </a:pPr>
            <a:r>
              <a:rPr lang="en-US" smtClean="0">
                <a:latin typeface="Tahoma" pitchFamily="34" charset="0"/>
                <a:ea typeface="ＭＳ Ｐゴシック"/>
                <a:cs typeface="Tahoma" pitchFamily="34" charset="0"/>
              </a:rPr>
              <a:t>EUROCITIES (</a:t>
            </a:r>
            <a:r>
              <a:rPr lang="en-US" smtClean="0">
                <a:latin typeface="Tahoma" pitchFamily="34" charset="0"/>
                <a:ea typeface="ＭＳ Ｐゴシック"/>
                <a:cs typeface="Tahoma" pitchFamily="34" charset="0"/>
                <a:hlinkClick r:id="rId3"/>
              </a:rPr>
              <a:t>http://www.eurocities.eu/</a:t>
            </a:r>
            <a:r>
              <a:rPr lang="en-US" smtClean="0">
                <a:latin typeface="Tahoma" pitchFamily="34" charset="0"/>
                <a:ea typeface="ＭＳ Ｐゴシック"/>
                <a:cs typeface="Tahoma" pitchFamily="34" charset="0"/>
              </a:rPr>
              <a:t>)</a:t>
            </a:r>
          </a:p>
          <a:p>
            <a:pPr lvl="1">
              <a:lnSpc>
                <a:spcPct val="80000"/>
              </a:lnSpc>
              <a:buFont typeface="Wingdings" pitchFamily="2" charset="2"/>
              <a:buChar char="§"/>
            </a:pPr>
            <a:r>
              <a:rPr lang="de-DE" smtClean="0">
                <a:latin typeface="Tahoma" pitchFamily="34" charset="0"/>
                <a:ea typeface="ＭＳ Ｐゴシック"/>
                <a:cs typeface="Tahoma" pitchFamily="34" charset="0"/>
              </a:rPr>
              <a:t>Netzwerk der bedeutenden europäischen Städte, 1986 gegründet</a:t>
            </a:r>
          </a:p>
          <a:p>
            <a:pPr lvl="1">
              <a:lnSpc>
                <a:spcPct val="80000"/>
              </a:lnSpc>
              <a:buFont typeface="Wingdings" pitchFamily="2" charset="2"/>
              <a:buChar char="§"/>
            </a:pPr>
            <a:r>
              <a:rPr lang="en-US" smtClean="0">
                <a:latin typeface="Tahoma" pitchFamily="34" charset="0"/>
                <a:ea typeface="ＭＳ Ｐゴシック"/>
                <a:cs typeface="Tahoma" pitchFamily="34" charset="0"/>
              </a:rPr>
              <a:t>Zusammenschluss von über 140 städtischen Verwaltungen aus über 30 Ländern, 13 deutsche Partnerstädte</a:t>
            </a:r>
          </a:p>
          <a:p>
            <a:pPr lvl="1">
              <a:lnSpc>
                <a:spcPct val="80000"/>
              </a:lnSpc>
              <a:buFont typeface="Wingdings" pitchFamily="2" charset="2"/>
              <a:buChar char="§"/>
            </a:pPr>
            <a:r>
              <a:rPr lang="en-US" smtClean="0">
                <a:latin typeface="Tahoma" pitchFamily="34" charset="0"/>
                <a:ea typeface="ＭＳ Ｐゴシック"/>
                <a:cs typeface="Tahoma" pitchFamily="34" charset="0"/>
              </a:rPr>
              <a:t>Schwerpunkte: Umwelt, Aufschwung, Einbeziehung</a:t>
            </a:r>
          </a:p>
          <a:p>
            <a:pPr lvl="1">
              <a:lnSpc>
                <a:spcPct val="80000"/>
              </a:lnSpc>
              <a:buFont typeface="Wingdings" pitchFamily="2" charset="2"/>
              <a:buChar char="§"/>
            </a:pPr>
            <a:r>
              <a:rPr lang="en-US" smtClean="0">
                <a:latin typeface="Tahoma" pitchFamily="34" charset="0"/>
                <a:ea typeface="ＭＳ Ｐゴシック"/>
                <a:cs typeface="Tahoma" pitchFamily="34" charset="0"/>
              </a:rPr>
              <a:t>EUROCITIES Award seit 2006: 2009 erste deutsche Stadt – Dortmund </a:t>
            </a:r>
            <a:br>
              <a:rPr lang="en-US" smtClean="0">
                <a:latin typeface="Tahoma" pitchFamily="34" charset="0"/>
                <a:ea typeface="ＭＳ Ｐゴシック"/>
                <a:cs typeface="Tahoma" pitchFamily="34" charset="0"/>
              </a:rPr>
            </a:br>
            <a:endParaRPr lang="en-US" smtClean="0">
              <a:latin typeface="Tahoma" pitchFamily="34" charset="0"/>
              <a:ea typeface="ＭＳ Ｐゴシック"/>
              <a:cs typeface="Tahoma" pitchFamily="34" charset="0"/>
            </a:endParaRPr>
          </a:p>
          <a:p>
            <a:pPr>
              <a:lnSpc>
                <a:spcPct val="80000"/>
              </a:lnSpc>
            </a:pPr>
            <a:r>
              <a:rPr lang="en-US" smtClean="0">
                <a:latin typeface="Tahoma" pitchFamily="34" charset="0"/>
                <a:ea typeface="ＭＳ Ｐゴシック"/>
                <a:cs typeface="Tahoma" pitchFamily="34" charset="0"/>
              </a:rPr>
              <a:t>Smart Cities (</a:t>
            </a:r>
            <a:r>
              <a:rPr lang="en-US" smtClean="0">
                <a:latin typeface="Tahoma" pitchFamily="34" charset="0"/>
                <a:ea typeface="ＭＳ Ｐゴシック"/>
                <a:cs typeface="Tahoma" pitchFamily="34" charset="0"/>
                <a:hlinkClick r:id="rId4"/>
              </a:rPr>
              <a:t>http://www.smartcities.info/</a:t>
            </a:r>
            <a:r>
              <a:rPr lang="en-US" smtClean="0">
                <a:latin typeface="Tahoma" pitchFamily="34" charset="0"/>
                <a:ea typeface="ＭＳ Ｐゴシック"/>
                <a:cs typeface="Tahoma" pitchFamily="34" charset="0"/>
              </a:rPr>
              <a:t>)</a:t>
            </a:r>
          </a:p>
          <a:p>
            <a:pPr lvl="1">
              <a:lnSpc>
                <a:spcPct val="80000"/>
              </a:lnSpc>
              <a:buFont typeface="Wingdings" pitchFamily="2" charset="2"/>
              <a:buChar char="§"/>
            </a:pPr>
            <a:r>
              <a:rPr lang="en-US" smtClean="0">
                <a:latin typeface="Tahoma" pitchFamily="34" charset="0"/>
                <a:ea typeface="ＭＳ Ｐゴシック"/>
                <a:cs typeface="Tahoma" pitchFamily="34" charset="0"/>
              </a:rPr>
              <a:t>Innovationsnetzwerk von Städten und akademischen Partnern für die Entwicklung und Förderung von eServices für Bürger und Unternehmen der Nordsee-Region</a:t>
            </a:r>
          </a:p>
          <a:p>
            <a:pPr lvl="1">
              <a:lnSpc>
                <a:spcPct val="80000"/>
              </a:lnSpc>
              <a:buFont typeface="Wingdings" pitchFamily="2" charset="2"/>
              <a:buChar char="§"/>
            </a:pPr>
            <a:r>
              <a:rPr lang="en-US" smtClean="0">
                <a:latin typeface="Tahoma" pitchFamily="34" charset="0"/>
                <a:ea typeface="ＭＳ Ｐゴシック"/>
                <a:cs typeface="Tahoma" pitchFamily="34" charset="0"/>
              </a:rPr>
              <a:t>EU regionales Entwicklungsprogramm, 2007-2013</a:t>
            </a:r>
            <a:br>
              <a:rPr lang="en-US" smtClean="0">
                <a:latin typeface="Tahoma" pitchFamily="34" charset="0"/>
                <a:ea typeface="ＭＳ Ｐゴシック"/>
                <a:cs typeface="Tahoma" pitchFamily="34" charset="0"/>
              </a:rPr>
            </a:br>
            <a:endParaRPr lang="en-US" smtClean="0">
              <a:latin typeface="Tahoma" pitchFamily="34" charset="0"/>
              <a:ea typeface="ＭＳ Ｐゴシック"/>
              <a:cs typeface="Tahoma" pitchFamily="34" charset="0"/>
            </a:endParaRPr>
          </a:p>
          <a:p>
            <a:pPr>
              <a:lnSpc>
                <a:spcPct val="80000"/>
              </a:lnSpc>
            </a:pPr>
            <a:r>
              <a:rPr lang="de-DE" smtClean="0">
                <a:latin typeface="Tahoma" pitchFamily="34" charset="0"/>
                <a:ea typeface="ＭＳ Ｐゴシック"/>
                <a:cs typeface="Tahoma" pitchFamily="34" charset="0"/>
              </a:rPr>
              <a:t>Intelligent Community Forum (</a:t>
            </a:r>
            <a:r>
              <a:rPr lang="de-DE" smtClean="0">
                <a:latin typeface="Tahoma" pitchFamily="34" charset="0"/>
                <a:ea typeface="ＭＳ Ｐゴシック"/>
                <a:cs typeface="Tahoma" pitchFamily="34" charset="0"/>
                <a:hlinkClick r:id="rId5"/>
              </a:rPr>
              <a:t>http://www.intelligentcommunity.org</a:t>
            </a:r>
            <a:r>
              <a:rPr lang="de-DE" smtClean="0">
                <a:latin typeface="Tahoma" pitchFamily="34" charset="0"/>
                <a:ea typeface="ＭＳ Ｐゴシック"/>
                <a:cs typeface="Tahoma" pitchFamily="34" charset="0"/>
              </a:rPr>
              <a:t>)</a:t>
            </a:r>
          </a:p>
          <a:p>
            <a:pPr lvl="1">
              <a:lnSpc>
                <a:spcPct val="80000"/>
              </a:lnSpc>
              <a:buFont typeface="Wingdings" pitchFamily="2" charset="2"/>
              <a:buChar char="§"/>
            </a:pPr>
            <a:r>
              <a:rPr lang="de-DE" smtClean="0">
                <a:latin typeface="Tahoma" pitchFamily="34" charset="0"/>
                <a:ea typeface="ＭＳ Ｐゴシック"/>
                <a:cs typeface="Tahoma" pitchFamily="34" charset="0"/>
              </a:rPr>
              <a:t>ICF adressiert den Nutzung von IuK-Technologien für die Gemeinwesen des 21. Jahrhunderts</a:t>
            </a:r>
          </a:p>
          <a:p>
            <a:pPr lvl="1">
              <a:lnSpc>
                <a:spcPct val="80000"/>
              </a:lnSpc>
              <a:buFont typeface="Wingdings" pitchFamily="2" charset="2"/>
              <a:buChar char="§"/>
            </a:pPr>
            <a:r>
              <a:rPr lang="de-DE" smtClean="0">
                <a:latin typeface="Tahoma" pitchFamily="34" charset="0"/>
                <a:ea typeface="ＭＳ Ｐゴシック"/>
                <a:cs typeface="Tahoma" pitchFamily="34" charset="0"/>
              </a:rPr>
              <a:t>Keine deutsche Stadt unter den Top 7 in Europa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859">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1859">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1859">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1859">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1859">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1859">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1859">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1859">
                                            <p:txEl>
                                              <p:pRg st="12" end="1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1859">
                                            <p:txEl>
                                              <p:pRg st="13" end="1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185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9" name="Picture 9"/>
          <p:cNvPicPr>
            <a:picLocks noChangeAspect="1" noChangeArrowheads="1"/>
          </p:cNvPicPr>
          <p:nvPr/>
        </p:nvPicPr>
        <p:blipFill>
          <a:blip r:embed="rId2"/>
          <a:srcRect l="1465" t="9824" r="33496"/>
          <a:stretch>
            <a:fillRect/>
          </a:stretch>
        </p:blipFill>
        <p:spPr bwMode="auto">
          <a:xfrm>
            <a:off x="7094538" y="4029075"/>
            <a:ext cx="1908175" cy="2012950"/>
          </a:xfrm>
          <a:prstGeom prst="rect">
            <a:avLst/>
          </a:prstGeom>
          <a:noFill/>
          <a:ln w="9525">
            <a:noFill/>
            <a:miter lim="800000"/>
            <a:headEnd/>
            <a:tailEnd/>
          </a:ln>
        </p:spPr>
      </p:pic>
      <p:sp>
        <p:nvSpPr>
          <p:cNvPr id="63490" name="Rectangle 4"/>
          <p:cNvSpPr>
            <a:spLocks noGrp="1"/>
          </p:cNvSpPr>
          <p:nvPr>
            <p:ph type="title" idx="4294967295"/>
          </p:nvPr>
        </p:nvSpPr>
        <p:spPr/>
        <p:txBody>
          <a:bodyPr/>
          <a:lstStyle/>
          <a:p>
            <a:r>
              <a:rPr lang="de-DE" smtClean="0">
                <a:solidFill>
                  <a:schemeClr val="bg2"/>
                </a:solidFill>
                <a:latin typeface="Tahoma" pitchFamily="34" charset="0"/>
                <a:ea typeface="ＭＳ Ｐゴシック"/>
                <a:cs typeface="Tahoma" pitchFamily="34" charset="0"/>
              </a:rPr>
              <a:t>Stand</a:t>
            </a:r>
            <a:r>
              <a:rPr lang="de-DE" smtClean="0">
                <a:latin typeface="Tahoma" pitchFamily="34" charset="0"/>
                <a:ea typeface="ＭＳ Ｐゴシック"/>
                <a:cs typeface="Tahoma" pitchFamily="34" charset="0"/>
              </a:rPr>
              <a:t> – Internationale Aktivitäten</a:t>
            </a:r>
          </a:p>
        </p:txBody>
      </p:sp>
      <p:sp>
        <p:nvSpPr>
          <p:cNvPr id="122885" name="Rectangle 5"/>
          <p:cNvSpPr>
            <a:spLocks noGrp="1"/>
          </p:cNvSpPr>
          <p:nvPr>
            <p:ph type="body" idx="4294967295"/>
          </p:nvPr>
        </p:nvSpPr>
        <p:spPr>
          <a:xfrm>
            <a:off x="0" y="1468438"/>
            <a:ext cx="8229600" cy="4576762"/>
          </a:xfrm>
        </p:spPr>
        <p:txBody>
          <a:bodyPr/>
          <a:lstStyle/>
          <a:p>
            <a:r>
              <a:rPr lang="en-US" smtClean="0">
                <a:latin typeface="Tahoma" pitchFamily="34" charset="0"/>
                <a:ea typeface="ＭＳ Ｐゴシック"/>
                <a:cs typeface="Tahoma" pitchFamily="34" charset="0"/>
              </a:rPr>
              <a:t>Smart Cities at MIT Media Lab (USA)</a:t>
            </a:r>
            <a:endParaRPr lang="da-DK" smtClean="0">
              <a:latin typeface="Tahoma" pitchFamily="34" charset="0"/>
              <a:ea typeface="ＭＳ Ｐゴシック"/>
              <a:cs typeface="Tahoma" pitchFamily="34" charset="0"/>
            </a:endParaRPr>
          </a:p>
          <a:p>
            <a:pPr lvl="1"/>
            <a:r>
              <a:rPr lang="da-DK" smtClean="0">
                <a:latin typeface="Tahoma" pitchFamily="34" charset="0"/>
                <a:ea typeface="ＭＳ Ｐゴシック"/>
                <a:cs typeface="Tahoma" pitchFamily="34" charset="0"/>
                <a:hlinkClick r:id="rId3"/>
              </a:rPr>
              <a:t>http://www.media.mit.edu/research/groups/smart-cities</a:t>
            </a:r>
            <a:endParaRPr lang="da-DK" smtClean="0">
              <a:latin typeface="Tahoma" pitchFamily="34" charset="0"/>
              <a:ea typeface="ＭＳ Ｐゴシック"/>
              <a:cs typeface="Tahoma" pitchFamily="34" charset="0"/>
            </a:endParaRPr>
          </a:p>
          <a:p>
            <a:pPr lvl="1"/>
            <a:r>
              <a:rPr lang="da-DK" smtClean="0">
                <a:latin typeface="Tahoma" pitchFamily="34" charset="0"/>
                <a:ea typeface="ＭＳ Ｐゴシック"/>
                <a:cs typeface="Tahoma" pitchFamily="34" charset="0"/>
              </a:rPr>
              <a:t>Liberated Pixels, Mobility on Demand, Augmented Street Light, etc.</a:t>
            </a:r>
          </a:p>
          <a:p>
            <a:r>
              <a:rPr lang="de-DE" smtClean="0">
                <a:latin typeface="Tahoma" pitchFamily="34" charset="0"/>
                <a:ea typeface="ＭＳ Ｐゴシック"/>
                <a:cs typeface="Tahoma" pitchFamily="34" charset="0"/>
              </a:rPr>
              <a:t>Einfühlsame Stadt mit 20.000 Sensoren, Santander, Spanien</a:t>
            </a:r>
          </a:p>
          <a:p>
            <a:pPr lvl="1"/>
            <a:r>
              <a:rPr lang="da-DK" smtClean="0">
                <a:latin typeface="Tahoma" pitchFamily="34" charset="0"/>
                <a:ea typeface="ＭＳ Ｐゴシック"/>
                <a:cs typeface="Tahoma" pitchFamily="34" charset="0"/>
                <a:hlinkClick r:id="rId4"/>
              </a:rPr>
              <a:t>http://ru1.cti.gr/index.php/research/139-smartsantander</a:t>
            </a:r>
            <a:r>
              <a:rPr lang="da-DK" smtClean="0">
                <a:latin typeface="Tahoma" pitchFamily="34" charset="0"/>
                <a:ea typeface="ＭＳ Ｐゴシック"/>
                <a:cs typeface="Tahoma" pitchFamily="34" charset="0"/>
              </a:rPr>
              <a:t> </a:t>
            </a:r>
          </a:p>
          <a:p>
            <a:r>
              <a:rPr lang="en-US" smtClean="0">
                <a:latin typeface="Tahoma" pitchFamily="34" charset="0"/>
                <a:ea typeface="ＭＳ Ｐゴシック"/>
                <a:cs typeface="Tahoma" pitchFamily="34" charset="0"/>
              </a:rPr>
              <a:t>California Institute for Smart Communities</a:t>
            </a:r>
          </a:p>
          <a:p>
            <a:pPr lvl="1"/>
            <a:r>
              <a:rPr lang="en-US" smtClean="0">
                <a:latin typeface="Tahoma" pitchFamily="34" charset="0"/>
                <a:ea typeface="ＭＳ Ｐゴシック"/>
                <a:cs typeface="Tahoma" pitchFamily="34" charset="0"/>
                <a:hlinkClick r:id="rId5"/>
              </a:rPr>
              <a:t>http://www.smartcommunities.org/</a:t>
            </a:r>
            <a:r>
              <a:rPr lang="en-US" smtClean="0">
                <a:latin typeface="Tahoma" pitchFamily="34" charset="0"/>
                <a:ea typeface="ＭＳ Ｐゴシック"/>
                <a:cs typeface="Tahoma" pitchFamily="34" charset="0"/>
              </a:rPr>
              <a:t> </a:t>
            </a:r>
          </a:p>
          <a:p>
            <a:pPr lvl="1"/>
            <a:r>
              <a:rPr lang="en-US" smtClean="0">
                <a:latin typeface="Tahoma" pitchFamily="34" charset="0"/>
                <a:ea typeface="ＭＳ Ｐゴシック"/>
                <a:cs typeface="Tahoma" pitchFamily="34" charset="0"/>
              </a:rPr>
              <a:t>“Ten Steps to Becoming a Smart Community“</a:t>
            </a:r>
          </a:p>
          <a:p>
            <a:r>
              <a:rPr lang="en-US" smtClean="0">
                <a:latin typeface="Tahoma" pitchFamily="34" charset="0"/>
                <a:ea typeface="ＭＳ Ｐゴシック"/>
                <a:cs typeface="Tahoma" pitchFamily="34" charset="0"/>
              </a:rPr>
              <a:t>Wikiplanning a City</a:t>
            </a:r>
          </a:p>
          <a:p>
            <a:pPr lvl="1"/>
            <a:r>
              <a:rPr lang="en-US" smtClean="0">
                <a:latin typeface="Tahoma" pitchFamily="34" charset="0"/>
                <a:ea typeface="ＭＳ Ｐゴシック"/>
                <a:cs typeface="Tahoma" pitchFamily="34" charset="0"/>
                <a:hlinkClick r:id="rId6"/>
              </a:rPr>
              <a:t>http://www.govtech.com/719878</a:t>
            </a:r>
            <a:endParaRPr lang="en-US" smtClean="0">
              <a:latin typeface="Tahoma" pitchFamily="34" charset="0"/>
              <a:ea typeface="ＭＳ Ｐゴシック"/>
              <a:cs typeface="Tahoma" pitchFamily="34" charset="0"/>
            </a:endParaRPr>
          </a:p>
          <a:p>
            <a:pPr lvl="1"/>
            <a:r>
              <a:rPr lang="en-US" smtClean="0">
                <a:latin typeface="Tahoma" pitchFamily="34" charset="0"/>
                <a:ea typeface="ＭＳ Ｐゴシック"/>
                <a:cs typeface="Tahoma" pitchFamily="34" charset="0"/>
              </a:rPr>
              <a:t>City of San José: Envision 2040 process</a:t>
            </a:r>
          </a:p>
          <a:p>
            <a:r>
              <a:rPr lang="en-US" smtClean="0">
                <a:latin typeface="Tahoma" pitchFamily="34" charset="0"/>
                <a:ea typeface="ＭＳ Ｐゴシック"/>
                <a:cs typeface="Tahoma" pitchFamily="34" charset="0"/>
              </a:rPr>
              <a:t>Open Data Network, UK und Deutschland</a:t>
            </a:r>
          </a:p>
          <a:p>
            <a:pPr lvl="1"/>
            <a:r>
              <a:rPr lang="de-DE" smtClean="0">
                <a:latin typeface="Tahoma" pitchFamily="34" charset="0"/>
                <a:ea typeface="ＭＳ Ｐゴシック"/>
                <a:cs typeface="Tahoma" pitchFamily="34" charset="0"/>
                <a:hlinkClick r:id="rId7"/>
              </a:rPr>
              <a:t>http://opendata-network.org</a:t>
            </a:r>
            <a:r>
              <a:rPr lang="de-DE" smtClean="0">
                <a:latin typeface="Tahoma" pitchFamily="34" charset="0"/>
                <a:ea typeface="ＭＳ Ｐゴシック"/>
                <a:cs typeface="Tahoma" pitchFamily="34" charset="0"/>
              </a:rPr>
              <a:t> </a:t>
            </a:r>
          </a:p>
          <a:p>
            <a:pPr lvl="1"/>
            <a:r>
              <a:rPr lang="de-DE" smtClean="0">
                <a:latin typeface="Tahoma" pitchFamily="34" charset="0"/>
                <a:ea typeface="ＭＳ Ｐゴシック"/>
                <a:cs typeface="Tahoma" pitchFamily="34" charset="0"/>
              </a:rPr>
              <a:t>Förderung von Open Data, Open Government, Transparenz und Partizipation, bspw. Hacks4Democracy</a:t>
            </a:r>
          </a:p>
        </p:txBody>
      </p:sp>
      <p:pic>
        <p:nvPicPr>
          <p:cNvPr id="63492" name="Picture 7"/>
          <p:cNvPicPr>
            <a:picLocks noChangeAspect="1" noChangeArrowheads="1"/>
          </p:cNvPicPr>
          <p:nvPr/>
        </p:nvPicPr>
        <p:blipFill>
          <a:blip r:embed="rId8"/>
          <a:srcRect/>
          <a:stretch>
            <a:fillRect/>
          </a:stretch>
        </p:blipFill>
        <p:spPr bwMode="auto">
          <a:xfrm>
            <a:off x="7607300" y="1879600"/>
            <a:ext cx="1395413" cy="13954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88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885">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88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88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885">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885">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885">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288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288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2885">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28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idx="4294967295"/>
          </p:nvPr>
        </p:nvSpPr>
        <p:spPr/>
        <p:txBody>
          <a:bodyPr/>
          <a:lstStyle/>
          <a:p>
            <a:r>
              <a:rPr lang="de-DE" smtClean="0">
                <a:solidFill>
                  <a:schemeClr val="bg2"/>
                </a:solidFill>
                <a:latin typeface="Tahoma" pitchFamily="34" charset="0"/>
                <a:ea typeface="ＭＳ Ｐゴシック"/>
                <a:cs typeface="Tahoma" pitchFamily="34" charset="0"/>
              </a:rPr>
              <a:t>Smart Cities </a:t>
            </a:r>
            <a:r>
              <a:rPr lang="de-DE" smtClean="0">
                <a:latin typeface="Tahoma" pitchFamily="34" charset="0"/>
                <a:ea typeface="ＭＳ Ｐゴシック"/>
                <a:cs typeface="Tahoma" pitchFamily="34" charset="0"/>
              </a:rPr>
              <a:t>– Bislang ein Nischenthema, nun mehr und mehr sichtbar</a:t>
            </a:r>
          </a:p>
        </p:txBody>
      </p:sp>
      <p:sp>
        <p:nvSpPr>
          <p:cNvPr id="64514" name="Rectangle 3"/>
          <p:cNvSpPr>
            <a:spLocks noGrp="1"/>
          </p:cNvSpPr>
          <p:nvPr>
            <p:ph type="body" sz="half" idx="4294967295"/>
          </p:nvPr>
        </p:nvSpPr>
        <p:spPr>
          <a:xfrm>
            <a:off x="460375" y="1273175"/>
            <a:ext cx="3730625" cy="4659313"/>
          </a:xfrm>
        </p:spPr>
        <p:txBody>
          <a:bodyPr/>
          <a:lstStyle/>
          <a:p>
            <a:pPr>
              <a:lnSpc>
                <a:spcPct val="90000"/>
              </a:lnSpc>
            </a:pPr>
            <a:r>
              <a:rPr lang="de-DE" b="1" smtClean="0">
                <a:latin typeface="Tahoma" pitchFamily="34" charset="0"/>
                <a:ea typeface="ＭＳ Ｐゴシック"/>
                <a:cs typeface="Tahoma" pitchFamily="34" charset="0"/>
              </a:rPr>
              <a:t>Forschung und Entwicklung</a:t>
            </a:r>
          </a:p>
          <a:p>
            <a:pPr>
              <a:lnSpc>
                <a:spcPct val="90000"/>
              </a:lnSpc>
            </a:pPr>
            <a:endParaRPr lang="de-DE" sz="1000" b="1" smtClean="0">
              <a:latin typeface="Tahoma" pitchFamily="34" charset="0"/>
              <a:ea typeface="ＭＳ Ｐゴシック"/>
              <a:cs typeface="Tahoma" pitchFamily="34" charset="0"/>
            </a:endParaRPr>
          </a:p>
          <a:p>
            <a:pPr>
              <a:lnSpc>
                <a:spcPct val="90000"/>
              </a:lnSpc>
              <a:buFont typeface="Wingdings" pitchFamily="2" charset="2"/>
              <a:buNone/>
            </a:pPr>
            <a:r>
              <a:rPr lang="de-DE" sz="1400" smtClean="0">
                <a:latin typeface="Tahoma" pitchFamily="34" charset="0"/>
                <a:ea typeface="ＭＳ Ｐゴシック"/>
                <a:cs typeface="Tahoma" pitchFamily="34" charset="0"/>
              </a:rPr>
              <a:t>	DFG: </a:t>
            </a:r>
            <a:br>
              <a:rPr lang="de-DE" sz="1400" smtClean="0">
                <a:latin typeface="Tahoma" pitchFamily="34" charset="0"/>
                <a:ea typeface="ＭＳ Ｐゴシック"/>
                <a:cs typeface="Tahoma" pitchFamily="34" charset="0"/>
              </a:rPr>
            </a:br>
            <a:r>
              <a:rPr lang="de-DE" sz="1400" smtClean="0">
                <a:latin typeface="Tahoma" pitchFamily="34" charset="0"/>
                <a:ea typeface="ＭＳ Ｐゴシック"/>
                <a:cs typeface="Tahoma" pitchFamily="34" charset="0"/>
              </a:rPr>
              <a:t>»</a:t>
            </a:r>
            <a:r>
              <a:rPr lang="en-US" sz="1400" smtClean="0">
                <a:latin typeface="Tahoma" pitchFamily="34" charset="0"/>
                <a:ea typeface="ＭＳ Ｐゴシック"/>
                <a:cs typeface="Tahoma" pitchFamily="34" charset="0"/>
              </a:rPr>
              <a:t>Mega Cities - Mega Challenges</a:t>
            </a:r>
            <a:r>
              <a:rPr lang="de-DE" sz="1500" smtClean="0">
                <a:latin typeface="Tahoma" pitchFamily="34" charset="0"/>
                <a:ea typeface="ＭＳ Ｐゴシック"/>
                <a:cs typeface="Tahoma" pitchFamily="34" charset="0"/>
              </a:rPr>
              <a:t>«</a:t>
            </a:r>
            <a:endParaRPr lang="en-US" sz="1400" smtClean="0">
              <a:latin typeface="Tahoma" pitchFamily="34" charset="0"/>
              <a:ea typeface="ＭＳ Ｐゴシック"/>
              <a:cs typeface="Tahoma" pitchFamily="34" charset="0"/>
            </a:endParaRPr>
          </a:p>
          <a:p>
            <a:pPr>
              <a:lnSpc>
                <a:spcPct val="90000"/>
              </a:lnSpc>
              <a:buFont typeface="Wingdings" pitchFamily="2" charset="2"/>
              <a:buNone/>
            </a:pPr>
            <a:endParaRPr lang="de-DE" sz="1400" smtClean="0">
              <a:latin typeface="Tahoma" pitchFamily="34" charset="0"/>
              <a:ea typeface="ＭＳ Ｐゴシック"/>
              <a:cs typeface="Tahoma" pitchFamily="34" charset="0"/>
            </a:endParaRPr>
          </a:p>
          <a:p>
            <a:pPr>
              <a:lnSpc>
                <a:spcPct val="90000"/>
              </a:lnSpc>
              <a:buFont typeface="Wingdings" pitchFamily="2" charset="2"/>
              <a:buNone/>
            </a:pPr>
            <a:r>
              <a:rPr lang="de-DE" sz="1400" smtClean="0">
                <a:latin typeface="Tahoma" pitchFamily="34" charset="0"/>
                <a:ea typeface="ＭＳ Ｐゴシック"/>
                <a:cs typeface="Tahoma" pitchFamily="34" charset="0"/>
              </a:rPr>
              <a:t>	BMBF: </a:t>
            </a:r>
            <a:br>
              <a:rPr lang="de-DE" sz="1400" smtClean="0">
                <a:latin typeface="Tahoma" pitchFamily="34" charset="0"/>
                <a:ea typeface="ＭＳ Ｐゴシック"/>
                <a:cs typeface="Tahoma" pitchFamily="34" charset="0"/>
              </a:rPr>
            </a:br>
            <a:r>
              <a:rPr lang="de-DE" sz="1400" smtClean="0">
                <a:latin typeface="Tahoma" pitchFamily="34" charset="0"/>
                <a:ea typeface="ＭＳ Ｐゴシック"/>
                <a:cs typeface="Tahoma" pitchFamily="34" charset="0"/>
              </a:rPr>
              <a:t>»Energie- und klimaeffiziente Strukturen in urbanen Wachstumszentren</a:t>
            </a:r>
            <a:r>
              <a:rPr lang="de-DE" sz="1500" smtClean="0">
                <a:latin typeface="Tahoma" pitchFamily="34" charset="0"/>
                <a:ea typeface="ＭＳ Ｐゴシック"/>
                <a:cs typeface="Tahoma" pitchFamily="34" charset="0"/>
              </a:rPr>
              <a:t>«</a:t>
            </a:r>
            <a:r>
              <a:rPr lang="de-DE" sz="1400" smtClean="0">
                <a:latin typeface="Tahoma" pitchFamily="34" charset="0"/>
                <a:ea typeface="ＭＳ Ｐゴシック"/>
                <a:cs typeface="Tahoma" pitchFamily="34" charset="0"/>
              </a:rPr>
              <a:t> </a:t>
            </a:r>
            <a:br>
              <a:rPr lang="de-DE" sz="1400" smtClean="0">
                <a:latin typeface="Tahoma" pitchFamily="34" charset="0"/>
                <a:ea typeface="ＭＳ Ｐゴシック"/>
                <a:cs typeface="Tahoma" pitchFamily="34" charset="0"/>
              </a:rPr>
            </a:br>
            <a:r>
              <a:rPr lang="de-DE" sz="1400" smtClean="0">
                <a:latin typeface="Tahoma" pitchFamily="34" charset="0"/>
                <a:ea typeface="ＭＳ Ｐゴシック"/>
                <a:cs typeface="Tahoma" pitchFamily="34" charset="0"/>
              </a:rPr>
              <a:t>»IKT 2020"  </a:t>
            </a:r>
          </a:p>
          <a:p>
            <a:pPr>
              <a:lnSpc>
                <a:spcPct val="90000"/>
              </a:lnSpc>
              <a:buFont typeface="Wingdings" pitchFamily="2" charset="2"/>
              <a:buNone/>
            </a:pPr>
            <a:endParaRPr lang="de-DE" sz="1400" smtClean="0">
              <a:latin typeface="Tahoma" pitchFamily="34" charset="0"/>
              <a:ea typeface="ＭＳ Ｐゴシック"/>
              <a:cs typeface="Tahoma" pitchFamily="34" charset="0"/>
            </a:endParaRPr>
          </a:p>
          <a:p>
            <a:pPr>
              <a:lnSpc>
                <a:spcPct val="90000"/>
              </a:lnSpc>
              <a:buFont typeface="Wingdings" pitchFamily="2" charset="2"/>
              <a:buNone/>
            </a:pPr>
            <a:r>
              <a:rPr lang="de-DE" sz="1400" smtClean="0">
                <a:latin typeface="Tahoma" pitchFamily="34" charset="0"/>
                <a:ea typeface="ＭＳ Ｐゴシック"/>
                <a:cs typeface="Tahoma" pitchFamily="34" charset="0"/>
              </a:rPr>
              <a:t>	BMWI: </a:t>
            </a:r>
            <a:br>
              <a:rPr lang="de-DE" sz="1400" smtClean="0">
                <a:latin typeface="Tahoma" pitchFamily="34" charset="0"/>
                <a:ea typeface="ＭＳ Ｐゴシック"/>
                <a:cs typeface="Tahoma" pitchFamily="34" charset="0"/>
              </a:rPr>
            </a:br>
            <a:r>
              <a:rPr lang="de-DE" sz="1400" smtClean="0">
                <a:latin typeface="Tahoma" pitchFamily="34" charset="0"/>
                <a:ea typeface="ＭＳ Ｐゴシック"/>
                <a:cs typeface="Tahoma" pitchFamily="34" charset="0"/>
              </a:rPr>
              <a:t>»Internet of Things</a:t>
            </a:r>
            <a:r>
              <a:rPr lang="de-DE" sz="1500" smtClean="0">
                <a:latin typeface="Tahoma" pitchFamily="34" charset="0"/>
                <a:ea typeface="ＭＳ Ｐゴシック"/>
                <a:cs typeface="Tahoma" pitchFamily="34" charset="0"/>
              </a:rPr>
              <a:t>«</a:t>
            </a:r>
            <a:br>
              <a:rPr lang="de-DE" sz="1500" smtClean="0">
                <a:latin typeface="Tahoma" pitchFamily="34" charset="0"/>
                <a:ea typeface="ＭＳ Ｐゴシック"/>
                <a:cs typeface="Tahoma" pitchFamily="34" charset="0"/>
              </a:rPr>
            </a:br>
            <a:r>
              <a:rPr lang="de-DE" sz="1400" smtClean="0">
                <a:latin typeface="Tahoma" pitchFamily="34" charset="0"/>
                <a:ea typeface="ＭＳ Ｐゴシック"/>
                <a:cs typeface="Tahoma" pitchFamily="34" charset="0"/>
              </a:rPr>
              <a:t>»Smart Grids</a:t>
            </a:r>
            <a:r>
              <a:rPr lang="de-DE" sz="1500" smtClean="0">
                <a:latin typeface="Tahoma" pitchFamily="34" charset="0"/>
                <a:ea typeface="ＭＳ Ｐゴシック"/>
                <a:cs typeface="Tahoma" pitchFamily="34" charset="0"/>
              </a:rPr>
              <a:t>«</a:t>
            </a:r>
            <a:br>
              <a:rPr lang="de-DE" sz="1500" smtClean="0">
                <a:latin typeface="Tahoma" pitchFamily="34" charset="0"/>
                <a:ea typeface="ＭＳ Ｐゴシック"/>
                <a:cs typeface="Tahoma" pitchFamily="34" charset="0"/>
              </a:rPr>
            </a:br>
            <a:r>
              <a:rPr lang="de-DE" sz="1400" smtClean="0">
                <a:latin typeface="Tahoma" pitchFamily="34" charset="0"/>
                <a:ea typeface="ＭＳ Ｐゴシック"/>
                <a:cs typeface="Tahoma" pitchFamily="34" charset="0"/>
              </a:rPr>
              <a:t>»eMobility</a:t>
            </a:r>
            <a:r>
              <a:rPr lang="de-DE" sz="1500" smtClean="0">
                <a:latin typeface="Tahoma" pitchFamily="34" charset="0"/>
                <a:ea typeface="ＭＳ Ｐゴシック"/>
                <a:cs typeface="Tahoma" pitchFamily="34" charset="0"/>
              </a:rPr>
              <a:t>«</a:t>
            </a:r>
            <a:br>
              <a:rPr lang="de-DE" sz="1500" smtClean="0">
                <a:latin typeface="Tahoma" pitchFamily="34" charset="0"/>
                <a:ea typeface="ＭＳ Ｐゴシック"/>
                <a:cs typeface="Tahoma" pitchFamily="34" charset="0"/>
              </a:rPr>
            </a:br>
            <a:endParaRPr lang="de-DE" sz="1400" smtClean="0">
              <a:latin typeface="Tahoma" pitchFamily="34" charset="0"/>
              <a:ea typeface="ＭＳ Ｐゴシック"/>
              <a:cs typeface="Tahoma" pitchFamily="34" charset="0"/>
            </a:endParaRPr>
          </a:p>
          <a:p>
            <a:pPr>
              <a:lnSpc>
                <a:spcPct val="90000"/>
              </a:lnSpc>
              <a:buFont typeface="Wingdings" pitchFamily="2" charset="2"/>
              <a:buNone/>
            </a:pPr>
            <a:r>
              <a:rPr lang="de-DE" sz="1400" smtClean="0">
                <a:latin typeface="Tahoma" pitchFamily="34" charset="0"/>
                <a:ea typeface="ＭＳ Ｐゴシック"/>
                <a:cs typeface="Tahoma" pitchFamily="34" charset="0"/>
              </a:rPr>
              <a:t>	EU:</a:t>
            </a:r>
            <a:br>
              <a:rPr lang="de-DE" sz="1400" smtClean="0">
                <a:latin typeface="Tahoma" pitchFamily="34" charset="0"/>
                <a:ea typeface="ＭＳ Ｐゴシック"/>
                <a:cs typeface="Tahoma" pitchFamily="34" charset="0"/>
              </a:rPr>
            </a:br>
            <a:r>
              <a:rPr lang="de-DE" sz="1400" smtClean="0">
                <a:latin typeface="Tahoma" pitchFamily="34" charset="0"/>
                <a:ea typeface="ＭＳ Ｐゴシック"/>
                <a:cs typeface="Tahoma" pitchFamily="34" charset="0"/>
              </a:rPr>
              <a:t>»ICT Policy Support Programme: </a:t>
            </a:r>
            <a:r>
              <a:rPr lang="en-US" sz="1400" smtClean="0">
                <a:latin typeface="Tahoma" pitchFamily="34" charset="0"/>
                <a:ea typeface="ＭＳ Ｐゴシック"/>
                <a:cs typeface="Tahoma" pitchFamily="34" charset="0"/>
              </a:rPr>
              <a:t>Open Innovation for future Internetenabled Services in "smart" Cities</a:t>
            </a:r>
            <a:r>
              <a:rPr lang="de-DE" sz="1400" smtClean="0">
                <a:latin typeface="Tahoma" pitchFamily="34" charset="0"/>
                <a:ea typeface="ＭＳ Ｐゴシック"/>
                <a:cs typeface="Tahoma" pitchFamily="34" charset="0"/>
              </a:rPr>
              <a:t>«</a:t>
            </a:r>
          </a:p>
          <a:p>
            <a:pPr>
              <a:lnSpc>
                <a:spcPct val="90000"/>
              </a:lnSpc>
              <a:buFont typeface="Wingdings" pitchFamily="2" charset="2"/>
              <a:buNone/>
            </a:pPr>
            <a:r>
              <a:rPr lang="de-DE" sz="1400" smtClean="0">
                <a:latin typeface="Tahoma" pitchFamily="34" charset="0"/>
                <a:ea typeface="ＭＳ Ｐゴシック"/>
                <a:cs typeface="Tahoma" pitchFamily="34" charset="0"/>
              </a:rPr>
              <a:t> 	 »Future Internet PPP«</a:t>
            </a:r>
          </a:p>
        </p:txBody>
      </p:sp>
      <p:sp>
        <p:nvSpPr>
          <p:cNvPr id="125956" name="Rectangle 4"/>
          <p:cNvSpPr>
            <a:spLocks noGrp="1"/>
          </p:cNvSpPr>
          <p:nvPr>
            <p:ph type="body" sz="half" idx="4294967295"/>
          </p:nvPr>
        </p:nvSpPr>
        <p:spPr>
          <a:xfrm>
            <a:off x="5257800" y="1285875"/>
            <a:ext cx="3581400" cy="4535488"/>
          </a:xfrm>
        </p:spPr>
        <p:txBody>
          <a:bodyPr/>
          <a:lstStyle/>
          <a:p>
            <a:pPr>
              <a:lnSpc>
                <a:spcPct val="90000"/>
              </a:lnSpc>
            </a:pPr>
            <a:r>
              <a:rPr lang="de-DE" b="1" smtClean="0">
                <a:latin typeface="Tahoma" pitchFamily="34" charset="0"/>
                <a:ea typeface="ＭＳ Ｐゴシック"/>
                <a:cs typeface="Tahoma" pitchFamily="34" charset="0"/>
              </a:rPr>
              <a:t>Industrie</a:t>
            </a:r>
          </a:p>
          <a:p>
            <a:pPr>
              <a:lnSpc>
                <a:spcPct val="90000"/>
              </a:lnSpc>
            </a:pPr>
            <a:endParaRPr lang="de-DE" sz="1000" b="1" smtClean="0">
              <a:latin typeface="Tahoma" pitchFamily="34" charset="0"/>
              <a:ea typeface="ＭＳ Ｐゴシック"/>
              <a:cs typeface="Tahoma" pitchFamily="34" charset="0"/>
            </a:endParaRPr>
          </a:p>
          <a:p>
            <a:pPr>
              <a:lnSpc>
                <a:spcPct val="90000"/>
              </a:lnSpc>
              <a:buFont typeface="Wingdings" pitchFamily="2" charset="2"/>
              <a:buNone/>
            </a:pPr>
            <a:r>
              <a:rPr lang="de-DE" sz="1400" smtClean="0">
                <a:latin typeface="Tahoma" pitchFamily="34" charset="0"/>
                <a:ea typeface="ＭＳ Ｐゴシック"/>
                <a:cs typeface="Tahoma" pitchFamily="34" charset="0"/>
              </a:rPr>
              <a:t>	Siemens-Trends: </a:t>
            </a:r>
            <a:br>
              <a:rPr lang="de-DE" sz="1400" smtClean="0">
                <a:latin typeface="Tahoma" pitchFamily="34" charset="0"/>
                <a:ea typeface="ＭＳ Ｐゴシック"/>
                <a:cs typeface="Tahoma" pitchFamily="34" charset="0"/>
              </a:rPr>
            </a:br>
            <a:r>
              <a:rPr lang="de-DE" sz="1400" smtClean="0">
                <a:latin typeface="Tahoma" pitchFamily="34" charset="0"/>
                <a:ea typeface="ＭＳ Ｐゴシック"/>
                <a:cs typeface="Tahoma" pitchFamily="34" charset="0"/>
              </a:rPr>
              <a:t> »Lebenswerte Megastädte</a:t>
            </a:r>
            <a:r>
              <a:rPr lang="de-DE" sz="1500" smtClean="0">
                <a:latin typeface="Tahoma" pitchFamily="34" charset="0"/>
                <a:ea typeface="ＭＳ Ｐゴシック"/>
                <a:cs typeface="Tahoma" pitchFamily="34" charset="0"/>
              </a:rPr>
              <a:t>«</a:t>
            </a:r>
            <a:endParaRPr lang="de-DE" sz="1400" smtClean="0">
              <a:latin typeface="Tahoma" pitchFamily="34" charset="0"/>
              <a:ea typeface="ＭＳ Ｐゴシック"/>
              <a:cs typeface="Tahoma" pitchFamily="34" charset="0"/>
            </a:endParaRPr>
          </a:p>
          <a:p>
            <a:pPr>
              <a:lnSpc>
                <a:spcPct val="90000"/>
              </a:lnSpc>
              <a:buFont typeface="Wingdings" pitchFamily="2" charset="2"/>
              <a:buNone/>
            </a:pPr>
            <a:endParaRPr lang="de-DE" sz="1400" smtClean="0">
              <a:latin typeface="Tahoma" pitchFamily="34" charset="0"/>
              <a:ea typeface="ＭＳ Ｐゴシック"/>
              <a:cs typeface="Tahoma" pitchFamily="34" charset="0"/>
            </a:endParaRPr>
          </a:p>
          <a:p>
            <a:pPr>
              <a:lnSpc>
                <a:spcPct val="90000"/>
              </a:lnSpc>
              <a:buFont typeface="Wingdings" pitchFamily="2" charset="2"/>
              <a:buNone/>
            </a:pPr>
            <a:r>
              <a:rPr lang="de-DE" sz="1400" smtClean="0">
                <a:latin typeface="Tahoma" pitchFamily="34" charset="0"/>
                <a:ea typeface="ＭＳ Ｐゴシック"/>
                <a:cs typeface="Tahoma" pitchFamily="34" charset="0"/>
              </a:rPr>
              <a:t>	IBM: </a:t>
            </a:r>
            <a:br>
              <a:rPr lang="de-DE" sz="1400" smtClean="0">
                <a:latin typeface="Tahoma" pitchFamily="34" charset="0"/>
                <a:ea typeface="ＭＳ Ｐゴシック"/>
                <a:cs typeface="Tahoma" pitchFamily="34" charset="0"/>
              </a:rPr>
            </a:br>
            <a:r>
              <a:rPr lang="de-DE" sz="1400" smtClean="0">
                <a:latin typeface="Tahoma" pitchFamily="34" charset="0"/>
                <a:ea typeface="ＭＳ Ｐゴシック"/>
                <a:cs typeface="Tahoma" pitchFamily="34" charset="0"/>
              </a:rPr>
              <a:t> »Smarter Planet - Smarter Cities</a:t>
            </a:r>
            <a:r>
              <a:rPr lang="de-DE" sz="1500" smtClean="0">
                <a:latin typeface="Tahoma" pitchFamily="34" charset="0"/>
                <a:ea typeface="ＭＳ Ｐゴシック"/>
                <a:cs typeface="Tahoma" pitchFamily="34" charset="0"/>
              </a:rPr>
              <a:t>«</a:t>
            </a:r>
          </a:p>
          <a:p>
            <a:pPr>
              <a:lnSpc>
                <a:spcPct val="90000"/>
              </a:lnSpc>
              <a:buFont typeface="Wingdings" pitchFamily="2" charset="2"/>
              <a:buNone/>
            </a:pPr>
            <a:endParaRPr lang="de-DE" sz="1500" smtClean="0">
              <a:latin typeface="Tahoma" pitchFamily="34" charset="0"/>
              <a:ea typeface="ＭＳ Ｐゴシック"/>
              <a:cs typeface="Tahoma" pitchFamily="34" charset="0"/>
            </a:endParaRPr>
          </a:p>
          <a:p>
            <a:pPr>
              <a:lnSpc>
                <a:spcPct val="90000"/>
              </a:lnSpc>
              <a:buFont typeface="Wingdings" pitchFamily="2" charset="2"/>
              <a:buNone/>
            </a:pPr>
            <a:r>
              <a:rPr lang="de-DE" sz="1500" smtClean="0">
                <a:latin typeface="Tahoma" pitchFamily="34" charset="0"/>
                <a:ea typeface="ＭＳ Ｐゴシック"/>
                <a:cs typeface="Tahoma" pitchFamily="34" charset="0"/>
              </a:rPr>
              <a:t>	Telekom:</a:t>
            </a:r>
            <a:br>
              <a:rPr lang="de-DE" sz="1500" smtClean="0">
                <a:latin typeface="Tahoma" pitchFamily="34" charset="0"/>
                <a:ea typeface="ＭＳ Ｐゴシック"/>
                <a:cs typeface="Tahoma" pitchFamily="34" charset="0"/>
              </a:rPr>
            </a:br>
            <a:r>
              <a:rPr lang="de-DE" sz="1400" smtClean="0">
                <a:latin typeface="Tahoma" pitchFamily="34" charset="0"/>
                <a:ea typeface="ＭＳ Ｐゴシック"/>
                <a:cs typeface="Tahoma" pitchFamily="34" charset="0"/>
              </a:rPr>
              <a:t>»T-City Friedrichshafen</a:t>
            </a:r>
            <a:r>
              <a:rPr lang="de-DE" sz="1500" smtClean="0">
                <a:latin typeface="Tahoma" pitchFamily="34" charset="0"/>
                <a:ea typeface="ＭＳ Ｐゴシック"/>
                <a:cs typeface="Tahoma" pitchFamily="34" charset="0"/>
              </a:rPr>
              <a:t>«</a:t>
            </a:r>
          </a:p>
          <a:p>
            <a:pPr>
              <a:lnSpc>
                <a:spcPct val="90000"/>
              </a:lnSpc>
              <a:buFont typeface="Wingdings" pitchFamily="2" charset="2"/>
              <a:buNone/>
            </a:pPr>
            <a:endParaRPr lang="de-DE" sz="1500" smtClean="0">
              <a:latin typeface="Tahoma" pitchFamily="34" charset="0"/>
              <a:ea typeface="ＭＳ Ｐゴシック"/>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5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595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5956">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59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idx="4294967295"/>
          </p:nvPr>
        </p:nvSpPr>
        <p:spPr/>
        <p:txBody>
          <a:bodyPr lIns="0" tIns="0" rIns="0" bIns="0"/>
          <a:lstStyle/>
          <a:p>
            <a:pPr eaLnBrk="1" hangingPunct="1"/>
            <a:r>
              <a:rPr lang="de-DE" smtClean="0">
                <a:solidFill>
                  <a:schemeClr val="bg2"/>
                </a:solidFill>
                <a:latin typeface="Tahoma" pitchFamily="34" charset="0"/>
                <a:ea typeface="ＭＳ Ｐゴシック"/>
                <a:cs typeface="Tahoma" pitchFamily="34" charset="0"/>
              </a:rPr>
              <a:t>Smart Cities</a:t>
            </a:r>
            <a:r>
              <a:rPr lang="de-DE" smtClean="0">
                <a:solidFill>
                  <a:schemeClr val="tx2"/>
                </a:solidFill>
                <a:latin typeface="Tahoma" pitchFamily="34" charset="0"/>
                <a:ea typeface="ＭＳ Ｐゴシック"/>
                <a:cs typeface="Tahoma" pitchFamily="34" charset="0"/>
              </a:rPr>
              <a:t> </a:t>
            </a:r>
            <a:r>
              <a:rPr lang="de-DE" smtClean="0">
                <a:latin typeface="Tahoma" pitchFamily="34" charset="0"/>
                <a:ea typeface="ＭＳ Ｐゴシック"/>
                <a:cs typeface="Tahoma" pitchFamily="34" charset="0"/>
              </a:rPr>
              <a:t>– Komponenten und Regelkreis</a:t>
            </a:r>
          </a:p>
        </p:txBody>
      </p:sp>
      <p:sp>
        <p:nvSpPr>
          <p:cNvPr id="65538" name="Rectangle 3"/>
          <p:cNvSpPr>
            <a:spLocks noGrp="1" noChangeArrowheads="1"/>
          </p:cNvSpPr>
          <p:nvPr>
            <p:ph type="body" sz="half" idx="4294967295"/>
          </p:nvPr>
        </p:nvSpPr>
        <p:spPr>
          <a:xfrm>
            <a:off x="457200" y="965200"/>
            <a:ext cx="4038600" cy="5033963"/>
          </a:xfrm>
        </p:spPr>
        <p:txBody>
          <a:bodyPr lIns="0" tIns="0" rIns="0" bIns="0"/>
          <a:lstStyle/>
          <a:p>
            <a:pPr marL="266700" indent="-266700" defTabSz="914400" eaLnBrk="1" hangingPunct="1">
              <a:buFont typeface="Wingdings" pitchFamily="2" charset="2"/>
              <a:buNone/>
              <a:tabLst>
                <a:tab pos="266700" algn="l"/>
              </a:tabLst>
            </a:pPr>
            <a:endParaRPr lang="de-DE" smtClean="0">
              <a:latin typeface="Tahoma" pitchFamily="34" charset="0"/>
              <a:ea typeface="ＭＳ Ｐゴシック"/>
              <a:cs typeface="Tahoma" pitchFamily="34" charset="0"/>
              <a:sym typeface="Wingdings" pitchFamily="2" charset="2"/>
            </a:endParaRPr>
          </a:p>
          <a:p>
            <a:pPr marL="266700" indent="-266700" defTabSz="914400" eaLnBrk="1" hangingPunct="1">
              <a:buFont typeface="Wingdings" pitchFamily="2" charset="2"/>
              <a:buChar char="à"/>
              <a:tabLst>
                <a:tab pos="266700" algn="l"/>
              </a:tabLst>
            </a:pPr>
            <a:r>
              <a:rPr lang="de-DE" b="1" smtClean="0">
                <a:latin typeface="Tahoma" pitchFamily="34" charset="0"/>
                <a:ea typeface="ＭＳ Ｐゴシック"/>
                <a:cs typeface="Tahoma" pitchFamily="34" charset="0"/>
              </a:rPr>
              <a:t>IuK-Infrastrukturen </a:t>
            </a:r>
            <a:br>
              <a:rPr lang="de-DE" b="1" smtClean="0">
                <a:latin typeface="Tahoma" pitchFamily="34" charset="0"/>
                <a:ea typeface="ＭＳ Ｐゴシック"/>
                <a:cs typeface="Tahoma" pitchFamily="34" charset="0"/>
              </a:rPr>
            </a:br>
            <a:r>
              <a:rPr lang="de-DE" b="1" smtClean="0">
                <a:latin typeface="Tahoma" pitchFamily="34" charset="0"/>
                <a:ea typeface="ＭＳ Ｐゴシック"/>
                <a:cs typeface="Tahoma" pitchFamily="34" charset="0"/>
              </a:rPr>
              <a:t>als Rückgrat einer Smart City </a:t>
            </a:r>
          </a:p>
          <a:p>
            <a:pPr marL="266700" indent="-266700" defTabSz="914400" eaLnBrk="1" hangingPunct="1">
              <a:buFont typeface="Wingdings" pitchFamily="2" charset="2"/>
              <a:buChar char="à"/>
              <a:tabLst>
                <a:tab pos="266700" algn="l"/>
              </a:tabLst>
            </a:pPr>
            <a:endParaRPr lang="de-DE" b="1" smtClean="0">
              <a:latin typeface="Tahoma" pitchFamily="34" charset="0"/>
              <a:ea typeface="ＭＳ Ｐゴシック"/>
              <a:cs typeface="Tahoma" pitchFamily="34" charset="0"/>
            </a:endParaRPr>
          </a:p>
          <a:p>
            <a:pPr marL="266700" indent="-266700" defTabSz="914400" eaLnBrk="1" hangingPunct="1">
              <a:buFont typeface="Wingdings" pitchFamily="2" charset="2"/>
              <a:buNone/>
              <a:tabLst>
                <a:tab pos="266700" algn="l"/>
              </a:tabLst>
            </a:pPr>
            <a:r>
              <a:rPr lang="de-DE" smtClean="0">
                <a:latin typeface="Tahoma" pitchFamily="34" charset="0"/>
                <a:ea typeface="ＭＳ Ｐゴシック"/>
                <a:cs typeface="Tahoma" pitchFamily="34" charset="0"/>
                <a:sym typeface="Wingdings" pitchFamily="2" charset="2"/>
              </a:rPr>
              <a:t>	Offene und standardisierte Schnittstellen</a:t>
            </a:r>
          </a:p>
          <a:p>
            <a:pPr marL="266700" indent="-266700" defTabSz="914400" eaLnBrk="1" hangingPunct="1">
              <a:buFont typeface="Wingdings" pitchFamily="2" charset="2"/>
              <a:buChar char="à"/>
              <a:tabLst>
                <a:tab pos="266700" algn="l"/>
              </a:tabLst>
            </a:pPr>
            <a:endParaRPr lang="de-DE" smtClean="0">
              <a:latin typeface="Tahoma" pitchFamily="34" charset="0"/>
              <a:ea typeface="ＭＳ Ｐゴシック"/>
              <a:cs typeface="Tahoma" pitchFamily="34" charset="0"/>
              <a:sym typeface="Wingdings" pitchFamily="2" charset="2"/>
            </a:endParaRPr>
          </a:p>
          <a:p>
            <a:pPr marL="266700" indent="-266700" defTabSz="914400" eaLnBrk="1" hangingPunct="1">
              <a:buFont typeface="Wingdings" pitchFamily="2" charset="2"/>
              <a:buChar char="à"/>
              <a:tabLst>
                <a:tab pos="266700" algn="l"/>
              </a:tabLst>
            </a:pPr>
            <a:endParaRPr lang="de-DE" smtClean="0">
              <a:latin typeface="Tahoma" pitchFamily="34" charset="0"/>
              <a:ea typeface="ＭＳ Ｐゴシック"/>
              <a:cs typeface="Tahoma" pitchFamily="34" charset="0"/>
              <a:sym typeface="Wingdings" pitchFamily="2" charset="2"/>
            </a:endParaRPr>
          </a:p>
          <a:p>
            <a:pPr marL="266700" indent="-266700" defTabSz="914400" eaLnBrk="1" hangingPunct="1">
              <a:buFont typeface="Wingdings" pitchFamily="2" charset="2"/>
              <a:buChar char="à"/>
              <a:tabLst>
                <a:tab pos="266700" algn="l"/>
              </a:tabLst>
            </a:pPr>
            <a:endParaRPr lang="de-DE" smtClean="0">
              <a:latin typeface="Tahoma" pitchFamily="34" charset="0"/>
              <a:ea typeface="ＭＳ Ｐゴシック"/>
              <a:cs typeface="Tahoma" pitchFamily="34" charset="0"/>
              <a:sym typeface="Wingdings" pitchFamily="2" charset="2"/>
            </a:endParaRPr>
          </a:p>
          <a:p>
            <a:pPr marL="266700" indent="-266700" defTabSz="914400">
              <a:buFont typeface="Wingdings" pitchFamily="2" charset="2"/>
              <a:buChar char="à"/>
              <a:tabLst>
                <a:tab pos="266700" algn="l"/>
              </a:tabLst>
            </a:pPr>
            <a:r>
              <a:rPr lang="de-DE" sz="1400" b="1" smtClean="0">
                <a:latin typeface="Tahoma" pitchFamily="34" charset="0"/>
                <a:ea typeface="ＭＳ Ｐゴシック"/>
                <a:cs typeface="Tahoma" pitchFamily="34" charset="0"/>
                <a:sym typeface="Wingdings" pitchFamily="2" charset="2"/>
              </a:rPr>
              <a:t>Modell-Stadtteile</a:t>
            </a:r>
          </a:p>
          <a:p>
            <a:pPr lvl="1" defTabSz="914400">
              <a:tabLst>
                <a:tab pos="266700" algn="l"/>
              </a:tabLst>
            </a:pPr>
            <a:r>
              <a:rPr lang="de-DE" sz="1400" smtClean="0">
                <a:latin typeface="Tahoma" pitchFamily="34" charset="0"/>
                <a:ea typeface="ＭＳ Ｐゴシック"/>
                <a:cs typeface="Tahoma" pitchFamily="34" charset="0"/>
              </a:rPr>
              <a:t>Green Field Stadtteil: </a:t>
            </a:r>
            <a:br>
              <a:rPr lang="de-DE" sz="1400" smtClean="0">
                <a:latin typeface="Tahoma" pitchFamily="34" charset="0"/>
                <a:ea typeface="ＭＳ Ｐゴシック"/>
                <a:cs typeface="Tahoma" pitchFamily="34" charset="0"/>
              </a:rPr>
            </a:br>
            <a:r>
              <a:rPr lang="de-DE" sz="1400" smtClean="0">
                <a:latin typeface="Tahoma" pitchFamily="34" charset="0"/>
                <a:ea typeface="ＭＳ Ｐゴシック"/>
                <a:cs typeface="Tahoma" pitchFamily="34" charset="0"/>
              </a:rPr>
              <a:t>Neueste integrierte Primärlösungen</a:t>
            </a:r>
            <a:br>
              <a:rPr lang="de-DE" sz="1400" smtClean="0">
                <a:latin typeface="Tahoma" pitchFamily="34" charset="0"/>
                <a:ea typeface="ＭＳ Ｐゴシック"/>
                <a:cs typeface="Tahoma" pitchFamily="34" charset="0"/>
              </a:rPr>
            </a:br>
            <a:endParaRPr lang="de-DE" sz="1400" smtClean="0">
              <a:latin typeface="Tahoma" pitchFamily="34" charset="0"/>
              <a:ea typeface="ＭＳ Ｐゴシック"/>
              <a:cs typeface="Tahoma" pitchFamily="34" charset="0"/>
            </a:endParaRPr>
          </a:p>
          <a:p>
            <a:pPr lvl="1" defTabSz="914400">
              <a:tabLst>
                <a:tab pos="266700" algn="l"/>
              </a:tabLst>
            </a:pPr>
            <a:r>
              <a:rPr lang="de-DE" sz="1400" smtClean="0">
                <a:latin typeface="Tahoma" pitchFamily="34" charset="0"/>
                <a:ea typeface="ＭＳ Ｐゴシック"/>
                <a:cs typeface="Tahoma" pitchFamily="34" charset="0"/>
              </a:rPr>
              <a:t>Weiterentwicklungsstadtteil: </a:t>
            </a:r>
            <a:br>
              <a:rPr lang="de-DE" sz="1400" smtClean="0">
                <a:latin typeface="Tahoma" pitchFamily="34" charset="0"/>
                <a:ea typeface="ＭＳ Ｐゴシック"/>
                <a:cs typeface="Tahoma" pitchFamily="34" charset="0"/>
              </a:rPr>
            </a:br>
            <a:r>
              <a:rPr lang="de-DE" sz="1400" smtClean="0">
                <a:latin typeface="Tahoma" pitchFamily="34" charset="0"/>
                <a:ea typeface="ＭＳ Ｐゴシック"/>
                <a:cs typeface="Tahoma" pitchFamily="34" charset="0"/>
              </a:rPr>
              <a:t>IKT-Lösungen zur Steuerung bestehender Infrastrukturen</a:t>
            </a:r>
          </a:p>
          <a:p>
            <a:pPr marL="266700" indent="-266700" defTabSz="914400" eaLnBrk="1" hangingPunct="1">
              <a:buFont typeface="Wingdings" pitchFamily="2" charset="2"/>
              <a:buNone/>
              <a:tabLst>
                <a:tab pos="266700" algn="l"/>
              </a:tabLst>
            </a:pPr>
            <a:endParaRPr lang="de-DE" smtClean="0">
              <a:latin typeface="Tahoma" pitchFamily="34" charset="0"/>
              <a:ea typeface="ＭＳ Ｐゴシック"/>
              <a:cs typeface="Tahoma" pitchFamily="34" charset="0"/>
              <a:sym typeface="Wingdings" pitchFamily="2" charset="2"/>
            </a:endParaRPr>
          </a:p>
        </p:txBody>
      </p:sp>
      <p:pic>
        <p:nvPicPr>
          <p:cNvPr id="138244" name="Picture 29"/>
          <p:cNvPicPr>
            <a:picLocks noChangeAspect="1" noChangeArrowheads="1"/>
          </p:cNvPicPr>
          <p:nvPr/>
        </p:nvPicPr>
        <p:blipFill>
          <a:blip r:embed="rId3"/>
          <a:srcRect/>
          <a:stretch>
            <a:fillRect/>
          </a:stretch>
        </p:blipFill>
        <p:spPr bwMode="auto">
          <a:xfrm>
            <a:off x="5724525" y="4008438"/>
            <a:ext cx="2105025" cy="2184400"/>
          </a:xfrm>
          <a:prstGeom prst="rect">
            <a:avLst/>
          </a:prstGeom>
          <a:noFill/>
          <a:ln w="9525">
            <a:noFill/>
            <a:miter lim="800000"/>
            <a:headEnd/>
            <a:tailEnd/>
          </a:ln>
        </p:spPr>
      </p:pic>
      <p:pic>
        <p:nvPicPr>
          <p:cNvPr id="65540" name="Picture 33"/>
          <p:cNvPicPr>
            <a:picLocks noChangeAspect="1" noChangeArrowheads="1"/>
          </p:cNvPicPr>
          <p:nvPr/>
        </p:nvPicPr>
        <p:blipFill>
          <a:blip r:embed="rId4"/>
          <a:srcRect/>
          <a:stretch>
            <a:fillRect/>
          </a:stretch>
        </p:blipFill>
        <p:spPr bwMode="auto">
          <a:xfrm>
            <a:off x="4733925" y="1149350"/>
            <a:ext cx="4060825" cy="2470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8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15" name="Rectangle 2"/>
          <p:cNvSpPr>
            <a:spLocks noGrp="1"/>
          </p:cNvSpPr>
          <p:nvPr>
            <p:ph type="title" idx="4294967295"/>
          </p:nvPr>
        </p:nvSpPr>
        <p:spPr/>
        <p:txBody>
          <a:bodyPr/>
          <a:lstStyle/>
          <a:p>
            <a:r>
              <a:rPr lang="de-DE" smtClean="0">
                <a:solidFill>
                  <a:schemeClr val="bg2"/>
                </a:solidFill>
                <a:latin typeface="Tahoma" pitchFamily="34" charset="0"/>
                <a:ea typeface="ＭＳ Ｐゴシック"/>
                <a:cs typeface="Tahoma" pitchFamily="34" charset="0"/>
              </a:rPr>
              <a:t>Smart Cities</a:t>
            </a:r>
            <a:r>
              <a:rPr lang="de-DE" smtClean="0">
                <a:solidFill>
                  <a:schemeClr val="tx2"/>
                </a:solidFill>
                <a:latin typeface="Tahoma" pitchFamily="34" charset="0"/>
                <a:ea typeface="ＭＳ Ｐゴシック"/>
                <a:cs typeface="Tahoma" pitchFamily="34" charset="0"/>
              </a:rPr>
              <a:t> </a:t>
            </a:r>
            <a:r>
              <a:rPr lang="de-DE" smtClean="0">
                <a:latin typeface="Tahoma" pitchFamily="34" charset="0"/>
                <a:ea typeface="ＭＳ Ｐゴシック"/>
                <a:cs typeface="Tahoma" pitchFamily="34" charset="0"/>
              </a:rPr>
              <a:t>– Beispiele</a:t>
            </a:r>
          </a:p>
        </p:txBody>
      </p:sp>
      <p:sp>
        <p:nvSpPr>
          <p:cNvPr id="140316" name="Rectangle 50"/>
          <p:cNvSpPr>
            <a:spLocks noGrp="1"/>
          </p:cNvSpPr>
          <p:nvPr>
            <p:ph type="body" sz="half" idx="4294967295"/>
          </p:nvPr>
        </p:nvSpPr>
        <p:spPr>
          <a:xfrm>
            <a:off x="457200" y="1422400"/>
            <a:ext cx="4038600" cy="4576763"/>
          </a:xfrm>
        </p:spPr>
        <p:txBody>
          <a:bodyPr/>
          <a:lstStyle/>
          <a:p>
            <a:r>
              <a:rPr lang="de-DE" sz="1400" smtClean="0">
                <a:latin typeface="Tahoma" pitchFamily="34" charset="0"/>
                <a:ea typeface="ＭＳ Ｐゴシック"/>
                <a:cs typeface="Tahoma" pitchFamily="34" charset="0"/>
              </a:rPr>
              <a:t>Smarter Traffic</a:t>
            </a:r>
          </a:p>
          <a:p>
            <a:r>
              <a:rPr lang="de-DE" sz="1400" smtClean="0">
                <a:latin typeface="Tahoma" pitchFamily="34" charset="0"/>
                <a:ea typeface="ＭＳ Ｐゴシック"/>
                <a:cs typeface="Tahoma" pitchFamily="34" charset="0"/>
              </a:rPr>
              <a:t>Smarter Streets</a:t>
            </a:r>
          </a:p>
          <a:p>
            <a:r>
              <a:rPr lang="de-DE" sz="1400" smtClean="0">
                <a:latin typeface="Tahoma" pitchFamily="34" charset="0"/>
                <a:ea typeface="ＭＳ Ｐゴシック"/>
                <a:cs typeface="Tahoma" pitchFamily="34" charset="0"/>
              </a:rPr>
              <a:t>Smarter Public Spaces</a:t>
            </a:r>
          </a:p>
          <a:p>
            <a:r>
              <a:rPr lang="de-DE" sz="1400" smtClean="0">
                <a:latin typeface="Tahoma" pitchFamily="34" charset="0"/>
                <a:ea typeface="ＭＳ Ｐゴシック"/>
                <a:cs typeface="Tahoma" pitchFamily="34" charset="0"/>
              </a:rPr>
              <a:t>Smarter Public Buildings</a:t>
            </a:r>
          </a:p>
          <a:p>
            <a:r>
              <a:rPr lang="de-DE" sz="1400" smtClean="0">
                <a:latin typeface="Tahoma" pitchFamily="34" charset="0"/>
                <a:ea typeface="ＭＳ Ｐゴシック"/>
                <a:cs typeface="Tahoma" pitchFamily="34" charset="0"/>
              </a:rPr>
              <a:t>Smarter Environmental Zone</a:t>
            </a:r>
          </a:p>
          <a:p>
            <a:r>
              <a:rPr lang="de-DE" sz="1400" smtClean="0">
                <a:latin typeface="Tahoma" pitchFamily="34" charset="0"/>
                <a:ea typeface="ＭＳ Ｐゴシック"/>
                <a:cs typeface="Tahoma" pitchFamily="34" charset="0"/>
              </a:rPr>
              <a:t>Smarter City Marketing</a:t>
            </a:r>
          </a:p>
          <a:p>
            <a:r>
              <a:rPr lang="de-DE" sz="1400" smtClean="0">
                <a:latin typeface="Tahoma" pitchFamily="34" charset="0"/>
                <a:ea typeface="ＭＳ Ｐゴシック"/>
                <a:cs typeface="Tahoma" pitchFamily="34" charset="0"/>
              </a:rPr>
              <a:t>Smarter Event Management</a:t>
            </a:r>
          </a:p>
          <a:p>
            <a:r>
              <a:rPr lang="de-DE" sz="1400" smtClean="0">
                <a:latin typeface="Tahoma" pitchFamily="34" charset="0"/>
                <a:ea typeface="ＭＳ Ｐゴシック"/>
                <a:cs typeface="Tahoma" pitchFamily="34" charset="0"/>
              </a:rPr>
              <a:t>Smarter Tourist Routing</a:t>
            </a:r>
          </a:p>
          <a:p>
            <a:r>
              <a:rPr lang="de-DE" sz="1400" smtClean="0">
                <a:latin typeface="Tahoma" pitchFamily="34" charset="0"/>
                <a:ea typeface="ＭＳ Ｐゴシック"/>
                <a:cs typeface="Tahoma" pitchFamily="34" charset="0"/>
              </a:rPr>
              <a:t>Smarter Administration</a:t>
            </a:r>
          </a:p>
          <a:p>
            <a:r>
              <a:rPr lang="de-DE" sz="1400" smtClean="0">
                <a:latin typeface="Tahoma" pitchFamily="34" charset="0"/>
                <a:ea typeface="ＭＳ Ｐゴシック"/>
                <a:cs typeface="Tahoma" pitchFamily="34" charset="0"/>
              </a:rPr>
              <a:t>Smarter Supply</a:t>
            </a:r>
          </a:p>
          <a:p>
            <a:r>
              <a:rPr lang="de-DE" sz="1400" smtClean="0">
                <a:latin typeface="Tahoma" pitchFamily="34" charset="0"/>
                <a:ea typeface="ＭＳ Ｐゴシック"/>
                <a:cs typeface="Tahoma" pitchFamily="34" charset="0"/>
              </a:rPr>
              <a:t>Smarter Disposal</a:t>
            </a:r>
          </a:p>
          <a:p>
            <a:r>
              <a:rPr lang="de-DE" sz="1400" smtClean="0">
                <a:latin typeface="Tahoma" pitchFamily="34" charset="0"/>
                <a:ea typeface="ＭＳ Ｐゴシック"/>
                <a:cs typeface="Tahoma" pitchFamily="34" charset="0"/>
              </a:rPr>
              <a:t>…</a:t>
            </a:r>
          </a:p>
        </p:txBody>
      </p:sp>
      <p:grpSp>
        <p:nvGrpSpPr>
          <p:cNvPr id="140340" name="Group 52"/>
          <p:cNvGrpSpPr>
            <a:grpSpLocks/>
          </p:cNvGrpSpPr>
          <p:nvPr/>
        </p:nvGrpSpPr>
        <p:grpSpPr bwMode="auto">
          <a:xfrm>
            <a:off x="3051175" y="1104900"/>
            <a:ext cx="5768975" cy="2287588"/>
            <a:chOff x="2126" y="696"/>
            <a:chExt cx="3634" cy="1441"/>
          </a:xfrm>
        </p:grpSpPr>
        <p:graphicFrame>
          <p:nvGraphicFramePr>
            <p:cNvPr id="140299" name="Diagram 11"/>
            <p:cNvGraphicFramePr>
              <a:graphicFrameLocks/>
            </p:cNvGraphicFramePr>
            <p:nvPr/>
          </p:nvGraphicFramePr>
          <p:xfrm>
            <a:off x="2126" y="978"/>
            <a:ext cx="2542" cy="1159"/>
          </p:xfrm>
          <a:graphic>
            <a:graphicData uri="http://schemas.openxmlformats.org/drawingml/2006/compatibility">
              <com:legacyDrawing xmlns:com="http://schemas.openxmlformats.org/drawingml/2006/compatibility" spid="_x0000_s140299"/>
            </a:graphicData>
          </a:graphic>
        </p:graphicFrame>
        <p:sp>
          <p:nvSpPr>
            <p:cNvPr id="140321" name="Rectangle 36"/>
            <p:cNvSpPr>
              <a:spLocks noChangeArrowheads="1"/>
            </p:cNvSpPr>
            <p:nvPr/>
          </p:nvSpPr>
          <p:spPr bwMode="auto">
            <a:xfrm>
              <a:off x="2548" y="696"/>
              <a:ext cx="886" cy="227"/>
            </a:xfrm>
            <a:prstGeom prst="rect">
              <a:avLst/>
            </a:prstGeom>
            <a:noFill/>
            <a:ln w="9525">
              <a:noFill/>
              <a:miter lim="800000"/>
              <a:headEnd/>
              <a:tailEnd/>
            </a:ln>
          </p:spPr>
          <p:txBody>
            <a:bodyPr wrap="none">
              <a:spAutoFit/>
            </a:bodyPr>
            <a:lstStyle/>
            <a:p>
              <a:pPr eaLnBrk="0" hangingPunct="0">
                <a:lnSpc>
                  <a:spcPct val="110000"/>
                </a:lnSpc>
              </a:pPr>
              <a:r>
                <a:rPr lang="de-DE" sz="1600" b="1">
                  <a:solidFill>
                    <a:srgbClr val="1D7D64"/>
                  </a:solidFill>
                  <a:latin typeface="Arial Unicode MS" pitchFamily="34" charset="-128"/>
                </a:rPr>
                <a:t>Smarter Light</a:t>
              </a:r>
            </a:p>
          </p:txBody>
        </p:sp>
        <p:pic>
          <p:nvPicPr>
            <p:cNvPr id="140322" name="Picture 39"/>
            <p:cNvPicPr>
              <a:picLocks noChangeAspect="1" noChangeArrowheads="1"/>
            </p:cNvPicPr>
            <p:nvPr/>
          </p:nvPicPr>
          <p:blipFill>
            <a:blip r:embed="rId3"/>
            <a:srcRect/>
            <a:stretch>
              <a:fillRect/>
            </a:stretch>
          </p:blipFill>
          <p:spPr bwMode="auto">
            <a:xfrm>
              <a:off x="4614" y="1128"/>
              <a:ext cx="1146" cy="859"/>
            </a:xfrm>
            <a:prstGeom prst="rect">
              <a:avLst/>
            </a:prstGeom>
            <a:noFill/>
            <a:ln w="9525">
              <a:noFill/>
              <a:miter lim="800000"/>
              <a:headEnd/>
              <a:tailEnd/>
            </a:ln>
          </p:spPr>
        </p:pic>
      </p:grpSp>
      <p:grpSp>
        <p:nvGrpSpPr>
          <p:cNvPr id="140341" name="Group 53"/>
          <p:cNvGrpSpPr>
            <a:grpSpLocks/>
          </p:cNvGrpSpPr>
          <p:nvPr/>
        </p:nvGrpSpPr>
        <p:grpSpPr bwMode="auto">
          <a:xfrm>
            <a:off x="3222625" y="3665538"/>
            <a:ext cx="5737225" cy="2270125"/>
            <a:chOff x="2234" y="2495"/>
            <a:chExt cx="3614" cy="1430"/>
          </a:xfrm>
        </p:grpSpPr>
        <p:graphicFrame>
          <p:nvGraphicFramePr>
            <p:cNvPr id="140307" name="Diagram 19"/>
            <p:cNvGraphicFramePr>
              <a:graphicFrameLocks/>
            </p:cNvGraphicFramePr>
            <p:nvPr/>
          </p:nvGraphicFramePr>
          <p:xfrm>
            <a:off x="2234" y="2783"/>
            <a:ext cx="2327" cy="1142"/>
          </p:xfrm>
          <a:graphic>
            <a:graphicData uri="http://schemas.openxmlformats.org/drawingml/2006/compatibility">
              <com:legacyDrawing xmlns:com="http://schemas.openxmlformats.org/drawingml/2006/compatibility" spid="_x0000_s140307"/>
            </a:graphicData>
          </a:graphic>
        </p:graphicFrame>
        <p:sp>
          <p:nvSpPr>
            <p:cNvPr id="140319" name="Rectangle 37"/>
            <p:cNvSpPr>
              <a:spLocks noChangeArrowheads="1"/>
            </p:cNvSpPr>
            <p:nvPr/>
          </p:nvSpPr>
          <p:spPr bwMode="auto">
            <a:xfrm>
              <a:off x="2548" y="2495"/>
              <a:ext cx="822" cy="227"/>
            </a:xfrm>
            <a:prstGeom prst="rect">
              <a:avLst/>
            </a:prstGeom>
            <a:noFill/>
            <a:ln w="9525">
              <a:noFill/>
              <a:miter lim="800000"/>
              <a:headEnd/>
              <a:tailEnd/>
            </a:ln>
          </p:spPr>
          <p:txBody>
            <a:bodyPr wrap="none">
              <a:spAutoFit/>
            </a:bodyPr>
            <a:lstStyle/>
            <a:p>
              <a:pPr eaLnBrk="0" hangingPunct="0">
                <a:lnSpc>
                  <a:spcPct val="110000"/>
                </a:lnSpc>
              </a:pPr>
              <a:r>
                <a:rPr lang="de-DE" sz="1600" b="1">
                  <a:solidFill>
                    <a:srgbClr val="1D7D64"/>
                  </a:solidFill>
                  <a:latin typeface="Arial Unicode MS" pitchFamily="34" charset="-128"/>
                </a:rPr>
                <a:t>Smarter Info</a:t>
              </a:r>
            </a:p>
          </p:txBody>
        </p:sp>
        <p:pic>
          <p:nvPicPr>
            <p:cNvPr id="140320" name="Grafik 9" descr="mockup_2.png"/>
            <p:cNvPicPr>
              <a:picLocks noChangeAspect="1"/>
            </p:cNvPicPr>
            <p:nvPr/>
          </p:nvPicPr>
          <p:blipFill>
            <a:blip r:embed="rId4"/>
            <a:srcRect l="14876" t="6023" r="16025"/>
            <a:stretch>
              <a:fillRect/>
            </a:stretch>
          </p:blipFill>
          <p:spPr bwMode="auto">
            <a:xfrm>
              <a:off x="4645" y="2634"/>
              <a:ext cx="1203" cy="90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KUS">
  <a:themeElements>
    <a:clrScheme name="Benutzerdefiniert 3">
      <a:dk1>
        <a:sysClr val="windowText" lastClr="000000"/>
      </a:dk1>
      <a:lt1>
        <a:sysClr val="window" lastClr="FFFFFF"/>
      </a:lt1>
      <a:dk2>
        <a:srgbClr val="00ACD3"/>
      </a:dk2>
      <a:lt2>
        <a:srgbClr val="17A57D"/>
      </a:lt2>
      <a:accent1>
        <a:srgbClr val="7FC600"/>
      </a:accent1>
      <a:accent2>
        <a:srgbClr val="FFC900"/>
      </a:accent2>
      <a:accent3>
        <a:srgbClr val="FF8F00"/>
      </a:accent3>
      <a:accent4>
        <a:srgbClr val="CC1F2F"/>
      </a:accent4>
      <a:accent5>
        <a:srgbClr val="9B348E"/>
      </a:accent5>
      <a:accent6>
        <a:srgbClr val="2F53A7"/>
      </a:accent6>
      <a:hlink>
        <a:srgbClr val="00ACD3"/>
      </a:hlink>
      <a:folHlink>
        <a:srgbClr val="7FC600"/>
      </a:folHlink>
    </a:clrScheme>
    <a:fontScheme name="Larissa Klassisch">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cap="flat" cmpd="sng" algn="ctr">
          <a:solidFill>
            <a:srgbClr val="17A57D"/>
          </a:solidFill>
          <a:prstDash val="solid"/>
          <a:round/>
          <a:headEnd type="none" w="med" len="med"/>
          <a:tailEnd type="none" w="med" len="med"/>
        </a:ln>
        <a:effectLst>
          <a:outerShdw blurRad="190500" dist="25400" dir="2700000">
            <a:srgbClr val="000000">
              <a:alpha val="43000"/>
            </a:srgbClr>
          </a:outerShdw>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Tahom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latin typeface="Tahoma"/>
            <a:cs typeface="Tahoma"/>
          </a:defRPr>
        </a:defPPr>
      </a:lstStyle>
    </a:txDef>
  </a:objectDefaults>
  <a:extraClrSchemeLst/>
</a:theme>
</file>

<file path=ppt/theme/theme10.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OKUS">
  <a:themeElements>
    <a:clrScheme name="Benutzerdefiniert 1">
      <a:dk1>
        <a:sysClr val="windowText" lastClr="000000"/>
      </a:dk1>
      <a:lt1>
        <a:sysClr val="window" lastClr="FFFFFF"/>
      </a:lt1>
      <a:dk2>
        <a:srgbClr val="CCCCCC"/>
      </a:dk2>
      <a:lt2>
        <a:srgbClr val="7FC600"/>
      </a:lt2>
      <a:accent1>
        <a:srgbClr val="17A57D"/>
      </a:accent1>
      <a:accent2>
        <a:srgbClr val="FFC900"/>
      </a:accent2>
      <a:accent3>
        <a:srgbClr val="FF8F00"/>
      </a:accent3>
      <a:accent4>
        <a:srgbClr val="CC1F2F"/>
      </a:accent4>
      <a:accent5>
        <a:srgbClr val="9B348E"/>
      </a:accent5>
      <a:accent6>
        <a:srgbClr val="2F53A7"/>
      </a:accent6>
      <a:hlink>
        <a:srgbClr val="00ACD3"/>
      </a:hlink>
      <a:folHlink>
        <a:srgbClr val="7FC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DDDDD"/>
        </a:solidFill>
        <a:ln w="9525"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Tahom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FOKUS">
  <a:themeElements>
    <a:clrScheme name="Benutzerdefiniert 2">
      <a:dk1>
        <a:sysClr val="windowText" lastClr="000000"/>
      </a:dk1>
      <a:lt1>
        <a:sysClr val="window" lastClr="FFFFFF"/>
      </a:lt1>
      <a:dk2>
        <a:srgbClr val="CCCCCC"/>
      </a:dk2>
      <a:lt2>
        <a:srgbClr val="17A57D"/>
      </a:lt2>
      <a:accent1>
        <a:srgbClr val="7FC600"/>
      </a:accent1>
      <a:accent2>
        <a:srgbClr val="FFC900"/>
      </a:accent2>
      <a:accent3>
        <a:srgbClr val="FF8F00"/>
      </a:accent3>
      <a:accent4>
        <a:srgbClr val="CC1F2F"/>
      </a:accent4>
      <a:accent5>
        <a:srgbClr val="9B348E"/>
      </a:accent5>
      <a:accent6>
        <a:srgbClr val="2F53A7"/>
      </a:accent6>
      <a:hlink>
        <a:srgbClr val="00ACD3"/>
      </a:hlink>
      <a:folHlink>
        <a:srgbClr val="7FC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DDDDD"/>
        </a:solidFill>
        <a:ln w="9525"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Tahom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FOKUS">
  <a:themeElements>
    <a:clrScheme name="Benutzerdefiniert 2">
      <a:dk1>
        <a:sysClr val="windowText" lastClr="000000"/>
      </a:dk1>
      <a:lt1>
        <a:sysClr val="window" lastClr="FFFFFF"/>
      </a:lt1>
      <a:dk2>
        <a:srgbClr val="CCCCCC"/>
      </a:dk2>
      <a:lt2>
        <a:srgbClr val="17A57D"/>
      </a:lt2>
      <a:accent1>
        <a:srgbClr val="7FC600"/>
      </a:accent1>
      <a:accent2>
        <a:srgbClr val="FFC900"/>
      </a:accent2>
      <a:accent3>
        <a:srgbClr val="FF8F00"/>
      </a:accent3>
      <a:accent4>
        <a:srgbClr val="CC1F2F"/>
      </a:accent4>
      <a:accent5>
        <a:srgbClr val="9B348E"/>
      </a:accent5>
      <a:accent6>
        <a:srgbClr val="2F53A7"/>
      </a:accent6>
      <a:hlink>
        <a:srgbClr val="00ACD3"/>
      </a:hlink>
      <a:folHlink>
        <a:srgbClr val="7FC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DDDDD"/>
        </a:solidFill>
        <a:ln w="9525"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Tahom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FOKUS">
  <a:themeElements>
    <a:clrScheme name="Benutzerdefiniert 1">
      <a:dk1>
        <a:sysClr val="windowText" lastClr="000000"/>
      </a:dk1>
      <a:lt1>
        <a:sysClr val="window" lastClr="FFFFFF"/>
      </a:lt1>
      <a:dk2>
        <a:srgbClr val="CCCCCC"/>
      </a:dk2>
      <a:lt2>
        <a:srgbClr val="7FC600"/>
      </a:lt2>
      <a:accent1>
        <a:srgbClr val="17A57D"/>
      </a:accent1>
      <a:accent2>
        <a:srgbClr val="FFC900"/>
      </a:accent2>
      <a:accent3>
        <a:srgbClr val="FF8F00"/>
      </a:accent3>
      <a:accent4>
        <a:srgbClr val="CC1F2F"/>
      </a:accent4>
      <a:accent5>
        <a:srgbClr val="9B348E"/>
      </a:accent5>
      <a:accent6>
        <a:srgbClr val="2F53A7"/>
      </a:accent6>
      <a:hlink>
        <a:srgbClr val="00ACD3"/>
      </a:hlink>
      <a:folHlink>
        <a:srgbClr val="7FC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DDDDD"/>
        </a:solidFill>
        <a:ln w="9525"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Tahom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FOKUS">
  <a:themeElements>
    <a:clrScheme name="FOKUS CC 1">
      <a:dk1>
        <a:sysClr val="windowText" lastClr="000000"/>
      </a:dk1>
      <a:lt1>
        <a:sysClr val="window" lastClr="FFFFFF"/>
      </a:lt1>
      <a:dk2>
        <a:srgbClr val="CCCCCC"/>
      </a:dk2>
      <a:lt2>
        <a:srgbClr val="17A57D"/>
      </a:lt2>
      <a:accent1>
        <a:srgbClr val="7FC600"/>
      </a:accent1>
      <a:accent2>
        <a:srgbClr val="FFC900"/>
      </a:accent2>
      <a:accent3>
        <a:srgbClr val="FF8F00"/>
      </a:accent3>
      <a:accent4>
        <a:srgbClr val="CC1F2F"/>
      </a:accent4>
      <a:accent5>
        <a:srgbClr val="9B348E"/>
      </a:accent5>
      <a:accent6>
        <a:srgbClr val="2F53A7"/>
      </a:accent6>
      <a:hlink>
        <a:srgbClr val="00ACD3"/>
      </a:hlink>
      <a:folHlink>
        <a:srgbClr val="7FC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DDDDD"/>
        </a:solidFill>
        <a:ln w="9525"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Tahom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FOKUS">
  <a:themeElements>
    <a:clrScheme name="Benutzerdefiniert 2">
      <a:dk1>
        <a:sysClr val="windowText" lastClr="000000"/>
      </a:dk1>
      <a:lt1>
        <a:sysClr val="window" lastClr="FFFFFF"/>
      </a:lt1>
      <a:dk2>
        <a:srgbClr val="00ACD3"/>
      </a:dk2>
      <a:lt2>
        <a:srgbClr val="17A57D"/>
      </a:lt2>
      <a:accent1>
        <a:srgbClr val="7FC600"/>
      </a:accent1>
      <a:accent2>
        <a:srgbClr val="FFC900"/>
      </a:accent2>
      <a:accent3>
        <a:srgbClr val="FF8F00"/>
      </a:accent3>
      <a:accent4>
        <a:srgbClr val="CC1F2F"/>
      </a:accent4>
      <a:accent5>
        <a:srgbClr val="9B348E"/>
      </a:accent5>
      <a:accent6>
        <a:srgbClr val="2F53A7"/>
      </a:accent6>
      <a:hlink>
        <a:srgbClr val="00ACD3"/>
      </a:hlink>
      <a:folHlink>
        <a:srgbClr val="7FC600"/>
      </a:folHlink>
    </a:clrScheme>
    <a:fontScheme name="Thaumas">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DDDDD"/>
        </a:solidFill>
        <a:ln w="9525"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Tahom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FOKUS">
  <a:themeElements>
    <a:clrScheme name="Benutzerdefiniert 4">
      <a:dk1>
        <a:sysClr val="windowText" lastClr="000000"/>
      </a:dk1>
      <a:lt1>
        <a:sysClr val="window" lastClr="FFFFFF"/>
      </a:lt1>
      <a:dk2>
        <a:srgbClr val="00ACD3"/>
      </a:dk2>
      <a:lt2>
        <a:srgbClr val="17A57D"/>
      </a:lt2>
      <a:accent1>
        <a:srgbClr val="7FC600"/>
      </a:accent1>
      <a:accent2>
        <a:srgbClr val="FFC900"/>
      </a:accent2>
      <a:accent3>
        <a:srgbClr val="FF8F00"/>
      </a:accent3>
      <a:accent4>
        <a:srgbClr val="CC1F2F"/>
      </a:accent4>
      <a:accent5>
        <a:srgbClr val="9B348E"/>
      </a:accent5>
      <a:accent6>
        <a:srgbClr val="2F53A7"/>
      </a:accent6>
      <a:hlink>
        <a:srgbClr val="00ACD3"/>
      </a:hlink>
      <a:folHlink>
        <a:srgbClr val="7FC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DDDDD"/>
        </a:solidFill>
        <a:ln w="9525"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Tahom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445</Words>
  <Application>Microsoft Office PowerPoint</Application>
  <PresentationFormat>Bildschirmpräsentation (4:3)</PresentationFormat>
  <Paragraphs>144</Paragraphs>
  <Slides>10</Slides>
  <Notes>2</Notes>
  <HiddenSlides>0</HiddenSlides>
  <MMClips>0</MMClips>
  <ScaleCrop>false</ScaleCrop>
  <HeadingPairs>
    <vt:vector size="6" baseType="variant">
      <vt:variant>
        <vt:lpstr>Verwendete Schriftarten</vt:lpstr>
      </vt:variant>
      <vt:variant>
        <vt:i4>8</vt:i4>
      </vt:variant>
      <vt:variant>
        <vt:lpstr>Design</vt:lpstr>
      </vt:variant>
      <vt:variant>
        <vt:i4>8</vt:i4>
      </vt:variant>
      <vt:variant>
        <vt:lpstr>Folientitel</vt:lpstr>
      </vt:variant>
      <vt:variant>
        <vt:i4>10</vt:i4>
      </vt:variant>
    </vt:vector>
  </HeadingPairs>
  <TitlesOfParts>
    <vt:vector size="26" baseType="lpstr">
      <vt:lpstr>Arial</vt:lpstr>
      <vt:lpstr>ＭＳ Ｐゴシック</vt:lpstr>
      <vt:lpstr>Tahoma</vt:lpstr>
      <vt:lpstr>Wingdings</vt:lpstr>
      <vt:lpstr>Calibri</vt:lpstr>
      <vt:lpstr>Verdana</vt:lpstr>
      <vt:lpstr>Arial Unicode MS</vt:lpstr>
      <vt:lpstr>Frutiger 55 Roman</vt:lpstr>
      <vt:lpstr>FOKUS</vt:lpstr>
      <vt:lpstr>1_FOKUS</vt:lpstr>
      <vt:lpstr>2_FOKUS</vt:lpstr>
      <vt:lpstr>3_FOKUS</vt:lpstr>
      <vt:lpstr>7_FOKUS</vt:lpstr>
      <vt:lpstr>4_FOKUS</vt:lpstr>
      <vt:lpstr>5_FOKUS</vt:lpstr>
      <vt:lpstr>6_FOKUS</vt:lpstr>
      <vt:lpstr>Wie werden Städte intelligent? Ansätze und Initiativen – eine Übersicht  </vt:lpstr>
      <vt:lpstr>„Definitionen“</vt:lpstr>
      <vt:lpstr>„Definitionen“</vt:lpstr>
      <vt:lpstr>„Definitionen“</vt:lpstr>
      <vt:lpstr>Stand – Smart Cities Netzwerke</vt:lpstr>
      <vt:lpstr>Stand – Internationale Aktivitäten</vt:lpstr>
      <vt:lpstr>Smart Cities – Bislang ein Nischenthema, nun mehr und mehr sichtbar</vt:lpstr>
      <vt:lpstr>Smart Cities – Komponenten und Regelkreis</vt:lpstr>
      <vt:lpstr>Smart Cities – Beispiele</vt:lpstr>
      <vt:lpstr>Kontakt</vt:lpstr>
    </vt:vector>
  </TitlesOfParts>
  <Company>Fokus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Simone Geppert</dc:creator>
  <cp:lastModifiedBy>b.Media</cp:lastModifiedBy>
  <cp:revision>199</cp:revision>
  <cp:lastPrinted>2010-06-24T10:41:15Z</cp:lastPrinted>
  <dcterms:created xsi:type="dcterms:W3CDTF">2010-06-24T09:18:32Z</dcterms:created>
  <dcterms:modified xsi:type="dcterms:W3CDTF">2010-07-08T08:28:43Z</dcterms:modified>
</cp:coreProperties>
</file>