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  <p:sldMasterId id="2147483754" r:id="rId3"/>
  </p:sldMasterIdLst>
  <p:notesMasterIdLst>
    <p:notesMasterId r:id="rId10"/>
  </p:notesMasterIdLst>
  <p:handoutMasterIdLst>
    <p:handoutMasterId r:id="rId11"/>
  </p:handoutMasterIdLst>
  <p:sldIdLst>
    <p:sldId id="339" r:id="rId4"/>
    <p:sldId id="600" r:id="rId5"/>
    <p:sldId id="601" r:id="rId6"/>
    <p:sldId id="602" r:id="rId7"/>
    <p:sldId id="604" r:id="rId8"/>
    <p:sldId id="605" r:id="rId9"/>
  </p:sldIdLst>
  <p:sldSz cx="9144000" cy="6858000" type="screen4x3"/>
  <p:notesSz cx="7099300" cy="10234613"/>
  <p:custDataLst>
    <p:tags r:id="rId12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00000"/>
    <a:srgbClr val="F0653D"/>
    <a:srgbClr val="0000FF"/>
    <a:srgbClr val="58668F"/>
    <a:srgbClr val="C0C0C0"/>
    <a:srgbClr val="E7E9F1"/>
    <a:srgbClr val="DFE2ED"/>
    <a:srgbClr val="D5D9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3" autoAdjust="0"/>
    <p:restoredTop sz="83952" autoAdjust="0"/>
  </p:normalViewPr>
  <p:slideViewPr>
    <p:cSldViewPr snapToGrid="0" snapToObjects="1">
      <p:cViewPr>
        <p:scale>
          <a:sx n="100" d="100"/>
          <a:sy n="100" d="100"/>
        </p:scale>
        <p:origin x="-1254" y="-72"/>
      </p:cViewPr>
      <p:guideLst>
        <p:guide orient="horz" pos="235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8DA1296-9F21-074C-A8DE-62B9F5BA753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11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89013">
              <a:defRPr sz="1300" b="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b="0"/>
            </a:lvl1pPr>
          </a:lstStyle>
          <a:p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89013">
              <a:defRPr sz="1300" b="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b="0"/>
            </a:lvl1pPr>
          </a:lstStyle>
          <a:p>
            <a:fld id="{97400D3A-D66E-5C41-9EEE-F2661E9637B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808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00D3A-D66E-5C41-9EEE-F2661E9637B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58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 userDrawn="1"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6" name="Picture 19" descr="LMU"/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0" descr="LMU-Schriftzug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1" descr="Siegel_25s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2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/>
            </a:p>
          </p:txBody>
        </p:sp>
      </p:grpSp>
      <p:sp>
        <p:nvSpPr>
          <p:cNvPr id="10036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283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4BCDA-3B35-D642-9590-E1A59C02ED9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0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4975" y="950913"/>
            <a:ext cx="2212975" cy="5602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2875" y="950913"/>
            <a:ext cx="6489700" cy="5602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02B97-1621-2A42-A14C-425A3F8539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58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6" name="Picture 6" descr="LMU"/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LMU-Schriftzug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Siegel_25s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/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/>
            </a:p>
          </p:txBody>
        </p:sp>
      </p:grpSp>
      <p:pic>
        <p:nvPicPr>
          <p:cNvPr id="11" name="Picture 17" descr="LMU-Schriftzu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455613"/>
            <a:ext cx="6731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  <a:ln/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03354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AD949-DCD6-3545-85C2-89196BFA72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75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C27E0-6BA6-F048-A8A3-C02853C9F7D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04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875" y="1671638"/>
            <a:ext cx="434975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71638"/>
            <a:ext cx="4351338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C0638-C7B5-E143-B88A-CA38B6727D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29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BE5CF-A538-5A48-A554-EA4452DE53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91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B54A7-83EA-D84C-9702-B22169E0BEA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783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42F79-51D1-B944-8952-C26719E74D1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296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B7BFF-D1CC-F54C-94B7-FFFE7B1B706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53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388A2-BF2B-3A46-82B7-2674C4EC8D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744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0FE89-4FBA-134C-8CF9-D8404F8120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097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7DADF-5874-1F46-8552-174A7498EB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692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3388" y="766763"/>
            <a:ext cx="2212975" cy="57864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2875" y="766763"/>
            <a:ext cx="6488113" cy="57864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2465F-48C4-BB49-A23F-094D19DBCA7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062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75" y="766763"/>
            <a:ext cx="8853488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42875" y="1671638"/>
            <a:ext cx="8853488" cy="4881562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5E54C-EA9F-D648-9911-98DA7231C5D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133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99ADC-E322-3D43-BB4B-D82D4CC5ABD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464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75" y="766763"/>
            <a:ext cx="8853488" cy="5334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2875" y="1671638"/>
            <a:ext cx="4349750" cy="48815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71638"/>
            <a:ext cx="4351338" cy="48815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753CC-2435-E74A-91FA-3C72AFB5684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826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6" name="Picture 6" descr="LMU"/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LMU-Schriftzug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Siegel_25s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>
                <a:solidFill>
                  <a:srgbClr val="000000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>
                <a:solidFill>
                  <a:srgbClr val="000000"/>
                </a:solidFill>
                <a:latin typeface="LMU CompatilFact" charset="0"/>
              </a:endParaRPr>
            </a:p>
          </p:txBody>
        </p:sp>
      </p:grpSp>
      <p:pic>
        <p:nvPicPr>
          <p:cNvPr id="11" name="Picture 17" descr="LMU-Schriftzu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455613"/>
            <a:ext cx="6731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  <a:ln/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953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ABACA-15E5-1143-BA79-149E288594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5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875" y="1557338"/>
            <a:ext cx="4351338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57338"/>
            <a:ext cx="4351337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0A705-3127-A241-8ABD-591E51F02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02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37BA9-7A69-964C-9BF8-2F6E7D909E1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1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741B3-2964-B54D-BFE2-5BBC30F246A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92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BE599-1D2A-D847-A8A2-BE5CFB87723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9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776DA-5B29-6B4F-A6C2-508A0546480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9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972D0-4152-5C45-A42E-488C0042E34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20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950913"/>
            <a:ext cx="8855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557338"/>
            <a:ext cx="8855075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2363" y="6619875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8ED3C988-5174-A544-8E58-7130D3D19046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1030" name="Group 5"/>
          <p:cNvGrpSpPr>
            <a:grpSpLocks/>
          </p:cNvGrpSpPr>
          <p:nvPr userDrawn="1"/>
        </p:nvGrpSpPr>
        <p:grpSpPr bwMode="auto">
          <a:xfrm>
            <a:off x="142875" y="142875"/>
            <a:ext cx="8853488" cy="722313"/>
            <a:chOff x="90" y="90"/>
            <a:chExt cx="5577" cy="455"/>
          </a:xfrm>
        </p:grpSpPr>
        <p:pic>
          <p:nvPicPr>
            <p:cNvPr id="1032" name="Picture 6" descr="Siegel_50s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9" y="92"/>
              <a:ext cx="497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3" name="Rectangle 7"/>
            <p:cNvSpPr>
              <a:spLocks noChangeArrowheads="1"/>
            </p:cNvSpPr>
            <p:nvPr userDrawn="1"/>
          </p:nvSpPr>
          <p:spPr bwMode="auto">
            <a:xfrm>
              <a:off x="1097" y="90"/>
              <a:ext cx="2707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/>
            </a:p>
          </p:txBody>
        </p:sp>
        <p:sp>
          <p:nvSpPr>
            <p:cNvPr id="86024" name="Text Box 8"/>
            <p:cNvSpPr txBox="1">
              <a:spLocks noChangeArrowheads="1"/>
            </p:cNvSpPr>
            <p:nvPr userDrawn="1"/>
          </p:nvSpPr>
          <p:spPr bwMode="auto">
            <a:xfrm>
              <a:off x="1113" y="210"/>
              <a:ext cx="2629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de-DE" sz="1000" b="0">
                  <a:solidFill>
                    <a:srgbClr val="808080"/>
                  </a:solidFill>
                  <a:latin typeface="LMU CompatilFact" charset="0"/>
                </a:rPr>
                <a:t>INFORMATION, ORGANISATION UND MANAGEMENT – SS2006</a:t>
              </a:r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auto">
            <a:xfrm>
              <a:off x="3853" y="90"/>
              <a:ext cx="1814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 b="0">
                <a:solidFill>
                  <a:schemeClr val="accent2"/>
                </a:solidFill>
              </a:endParaRPr>
            </a:p>
          </p:txBody>
        </p:sp>
        <p:pic>
          <p:nvPicPr>
            <p:cNvPr id="1036" name="Picture 10" descr="LMU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1" descr="LMU-Schriftzug"/>
            <p:cNvPicPr>
              <a:picLocks noChangeAspect="1" noChangeArrowheads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8" name="Rectangle 1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/>
            </a:p>
          </p:txBody>
        </p:sp>
      </p:grpSp>
      <p:sp>
        <p:nvSpPr>
          <p:cNvPr id="86031" name="Rectangle 15"/>
          <p:cNvSpPr>
            <a:spLocks noChangeArrowheads="1"/>
          </p:cNvSpPr>
          <p:nvPr userDrawn="1"/>
        </p:nvSpPr>
        <p:spPr bwMode="auto">
          <a:xfrm>
            <a:off x="6142038" y="434975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INSTITUT FÜR INFORMATION,</a:t>
            </a:r>
            <a:br>
              <a:rPr lang="de-DE" sz="800" b="0" dirty="0">
                <a:solidFill>
                  <a:srgbClr val="808080"/>
                </a:solidFill>
                <a:latin typeface="LMU CompatilFact" charset="0"/>
              </a:rPr>
            </a:b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ORGANISATION UND MANAGEMENT</a:t>
            </a:r>
          </a:p>
          <a:p>
            <a:pPr>
              <a:lnSpc>
                <a:spcPct val="95000"/>
              </a:lnSpc>
            </a:pP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PROF. DR. DRES. H.C. ARNOLD PICOT</a:t>
            </a:r>
          </a:p>
        </p:txBody>
      </p:sp>
      <p:graphicFrame>
        <p:nvGraphicFramePr>
          <p:cNvPr id="1026" name="Base" hidden="1"/>
          <p:cNvGraphicFramePr>
            <a:graphicFrameLocks/>
          </p:cNvGraphicFramePr>
          <p:nvPr userDrawn="1"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r:id="rId17" imgW="0" imgH="0" progId="PowerPoint.Show.8">
                  <p:embed/>
                </p:oleObj>
              </mc:Choice>
              <mc:Fallback>
                <p:oleObj r:id="rId17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charset="0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566738" indent="-1825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766763"/>
            <a:ext cx="8853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Mastertitelformat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1671638"/>
            <a:ext cx="8853487" cy="488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6650" y="6621463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D4FC8011-74D1-1449-BFF6-4DB346D4AAD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397000" y="142875"/>
            <a:ext cx="4651375" cy="55721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400"/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769938" y="142875"/>
            <a:ext cx="558800" cy="557213"/>
            <a:chOff x="481" y="90"/>
            <a:chExt cx="352" cy="351"/>
          </a:xfrm>
        </p:grpSpPr>
        <p:pic>
          <p:nvPicPr>
            <p:cNvPr id="13326" name="Picture 7" descr="LMU-Schriftzug"/>
            <p:cNvPicPr>
              <a:picLocks noChangeAspect="1" noChangeArrowheads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" y="243"/>
              <a:ext cx="32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64" name="Rectangle 8"/>
            <p:cNvSpPr>
              <a:spLocks noChangeArrowheads="1"/>
            </p:cNvSpPr>
            <p:nvPr userDrawn="1"/>
          </p:nvSpPr>
          <p:spPr bwMode="auto">
            <a:xfrm>
              <a:off x="481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1400"/>
            </a:p>
          </p:txBody>
        </p:sp>
      </p:grpSp>
      <p:grpSp>
        <p:nvGrpSpPr>
          <p:cNvPr id="13319" name="Group 9"/>
          <p:cNvGrpSpPr>
            <a:grpSpLocks/>
          </p:cNvGrpSpPr>
          <p:nvPr/>
        </p:nvGrpSpPr>
        <p:grpSpPr bwMode="auto">
          <a:xfrm>
            <a:off x="142875" y="142875"/>
            <a:ext cx="558800" cy="557213"/>
            <a:chOff x="90" y="90"/>
            <a:chExt cx="352" cy="351"/>
          </a:xfrm>
        </p:grpSpPr>
        <p:pic>
          <p:nvPicPr>
            <p:cNvPr id="13324" name="Picture 10" descr="LMU"/>
            <p:cNvPicPr>
              <a:picLocks noChangeAspect="1" noChangeArrowheads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" y="243"/>
              <a:ext cx="32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67" name="Rectangle 11"/>
            <p:cNvSpPr>
              <a:spLocks noChangeArrowheads="1"/>
            </p:cNvSpPr>
            <p:nvPr userDrawn="1"/>
          </p:nvSpPr>
          <p:spPr bwMode="auto">
            <a:xfrm>
              <a:off x="90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400"/>
            </a:p>
          </p:txBody>
        </p:sp>
      </p:grpSp>
      <p:pic>
        <p:nvPicPr>
          <p:cNvPr id="13320" name="Picture 12" descr="Siegel_50s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146050"/>
            <a:ext cx="61277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6116638" y="142875"/>
            <a:ext cx="2878137" cy="557213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72000" tIns="0" rIns="0" bIns="50400" anchor="b"/>
          <a:lstStyle/>
          <a:p>
            <a:pPr>
              <a:lnSpc>
                <a:spcPct val="95000"/>
              </a:lnSpc>
            </a:pPr>
            <a:endParaRPr lang="en-GB" sz="1000" b="0">
              <a:solidFill>
                <a:schemeClr val="accent2"/>
              </a:solidFill>
            </a:endParaRP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450975" y="309249"/>
            <a:ext cx="491331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1000" b="0" noProof="0" dirty="0" smtClean="0">
                <a:solidFill>
                  <a:srgbClr val="808080"/>
                </a:solidFill>
                <a:latin typeface="LMU CompatilFact" charset="0"/>
              </a:rPr>
              <a:t>Smart Business Networks – </a:t>
            </a:r>
            <a:r>
              <a:rPr lang="en-US" sz="1000" b="0" noProof="0" dirty="0" err="1" smtClean="0">
                <a:solidFill>
                  <a:srgbClr val="808080"/>
                </a:solidFill>
                <a:latin typeface="LMU CompatilFact" charset="0"/>
              </a:rPr>
              <a:t>Münchner</a:t>
            </a:r>
            <a:r>
              <a:rPr lang="en-US" sz="1000" b="0" noProof="0" dirty="0" smtClean="0">
                <a:solidFill>
                  <a:srgbClr val="808080"/>
                </a:solidFill>
                <a:latin typeface="LMU CompatilFact" charset="0"/>
              </a:rPr>
              <a:t> </a:t>
            </a:r>
            <a:r>
              <a:rPr lang="en-US" sz="1000" b="0" noProof="0" dirty="0" err="1" smtClean="0">
                <a:solidFill>
                  <a:srgbClr val="808080"/>
                </a:solidFill>
                <a:latin typeface="LMU CompatilFact" charset="0"/>
              </a:rPr>
              <a:t>Kreis</a:t>
            </a:r>
            <a:endParaRPr lang="en-US" sz="1000" b="0" noProof="0" dirty="0">
              <a:solidFill>
                <a:srgbClr val="808080"/>
              </a:solidFill>
              <a:latin typeface="LMU CompatilFact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6142038" y="259791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INSTITUT FÜR INFORMATION,</a:t>
            </a:r>
            <a:br>
              <a:rPr lang="de-DE" sz="800" b="0" dirty="0">
                <a:solidFill>
                  <a:srgbClr val="808080"/>
                </a:solidFill>
                <a:latin typeface="LMU CompatilFact" charset="0"/>
              </a:rPr>
            </a:b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ORGANISATION UND MANAGEMENT</a:t>
            </a:r>
          </a:p>
          <a:p>
            <a:pPr>
              <a:lnSpc>
                <a:spcPct val="95000"/>
              </a:lnSpc>
            </a:pPr>
            <a:r>
              <a:rPr lang="de-DE" sz="800" b="0" dirty="0">
                <a:solidFill>
                  <a:srgbClr val="808080"/>
                </a:solidFill>
                <a:latin typeface="LMU CompatilFact" charset="0"/>
              </a:rPr>
              <a:t>PROF. DR. DRES. H.C. ARNOLD PICOT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charset="0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566738" indent="-1825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766763"/>
            <a:ext cx="8853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671638"/>
            <a:ext cx="8853488" cy="488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1" charset="0"/>
          <a:ea typeface="ＭＳ Ｐゴシック" pitchFamily="-11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64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64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64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64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193675" indent="-1936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charset="0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Arial" pitchFamily="-111" charset="0"/>
          <a:ea typeface="ＭＳ Ｐゴシック" pitchFamily="-111" charset="-128"/>
          <a:cs typeface="+mn-cs"/>
        </a:defRPr>
      </a:lvl1pPr>
      <a:lvl2pPr marL="566738" indent="-1825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Arial" pitchFamily="-111" charset="0"/>
          <a:ea typeface="ＭＳ Ｐゴシック" charset="0"/>
        </a:defRPr>
      </a:lvl2pPr>
      <a:lvl3pPr marL="920750" indent="-1285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Arial" pitchFamily="-111" charset="0"/>
          <a:ea typeface="ＭＳ Ｐゴシック" pitchFamily="-111" charset="-128"/>
        </a:defRPr>
      </a:lvl3pPr>
      <a:lvl4pPr marL="1303338" indent="-1920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Arial" pitchFamily="-111" charset="0"/>
          <a:ea typeface="ＭＳ Ｐゴシック" pitchFamily="-111" charset="-128"/>
        </a:defRPr>
      </a:lvl4pPr>
      <a:lvl5pPr marL="1808163" indent="-2238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Arial" pitchFamily="-111" charset="0"/>
          <a:ea typeface="ＭＳ Ｐゴシック" pitchFamily="-111" charset="-128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33450" y="3228095"/>
            <a:ext cx="7565402" cy="1238979"/>
          </a:xfrm>
          <a:noFill/>
        </p:spPr>
        <p:txBody>
          <a:bodyPr anchor="b"/>
          <a:lstStyle/>
          <a:p>
            <a:r>
              <a:rPr lang="en-US" sz="2400" dirty="0" smtClean="0"/>
              <a:t>Smart Business Networks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b="0" dirty="0" smtClean="0">
                <a:solidFill>
                  <a:srgbClr val="595959"/>
                </a:solidFill>
              </a:rPr>
              <a:t>Münchner Kreis</a:t>
            </a:r>
            <a:br>
              <a:rPr lang="de-DE" sz="1800" b="0" dirty="0" smtClean="0">
                <a:solidFill>
                  <a:srgbClr val="595959"/>
                </a:solidFill>
              </a:rPr>
            </a:br>
            <a:r>
              <a:rPr lang="de-DE" sz="1800" b="0" dirty="0" smtClean="0">
                <a:solidFill>
                  <a:srgbClr val="595959"/>
                </a:solidFill>
              </a:rPr>
              <a:t/>
            </a:r>
            <a:br>
              <a:rPr lang="de-DE" sz="1800" b="0" dirty="0" smtClean="0">
                <a:solidFill>
                  <a:srgbClr val="595959"/>
                </a:solidFill>
              </a:rPr>
            </a:br>
            <a:r>
              <a:rPr lang="de-DE" sz="1600" b="0" dirty="0" smtClean="0">
                <a:solidFill>
                  <a:srgbClr val="595959"/>
                </a:solidFill>
              </a:rPr>
              <a:t>Arnold </a:t>
            </a:r>
            <a:r>
              <a:rPr lang="de-DE" sz="1600" b="0" dirty="0">
                <a:solidFill>
                  <a:srgbClr val="595959"/>
                </a:solidFill>
              </a:rPr>
              <a:t>Picot 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933450" y="5573038"/>
            <a:ext cx="4857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de-DE" sz="1400" b="0" dirty="0" smtClean="0">
                <a:solidFill>
                  <a:srgbClr val="808080"/>
                </a:solidFill>
                <a:latin typeface="LMU CompatilFact" charset="0"/>
              </a:rPr>
              <a:t>Institut für </a:t>
            </a:r>
            <a:r>
              <a:rPr lang="de-DE" sz="1400" b="0" dirty="0">
                <a:solidFill>
                  <a:srgbClr val="808080"/>
                </a:solidFill>
                <a:latin typeface="LMU CompatilFact" charset="0"/>
              </a:rPr>
              <a:t>Information, </a:t>
            </a:r>
            <a:r>
              <a:rPr lang="de-DE" sz="1400" b="0" dirty="0" smtClean="0">
                <a:solidFill>
                  <a:srgbClr val="808080"/>
                </a:solidFill>
                <a:latin typeface="LMU CompatilFact" charset="0"/>
              </a:rPr>
              <a:t>Organisation und </a:t>
            </a:r>
            <a:r>
              <a:rPr lang="de-DE" sz="1400" b="0" dirty="0">
                <a:solidFill>
                  <a:srgbClr val="808080"/>
                </a:solidFill>
                <a:latin typeface="LMU CompatilFact" charset="0"/>
              </a:rPr>
              <a:t>Management</a:t>
            </a:r>
            <a:br>
              <a:rPr lang="de-DE" sz="1400" b="0" dirty="0">
                <a:solidFill>
                  <a:srgbClr val="808080"/>
                </a:solidFill>
                <a:latin typeface="LMU CompatilFact" charset="0"/>
              </a:rPr>
            </a:br>
            <a:r>
              <a:rPr lang="de-DE" sz="1400" b="0" dirty="0" smtClean="0">
                <a:solidFill>
                  <a:srgbClr val="808080"/>
                </a:solidFill>
                <a:latin typeface="LMU CompatilFact" charset="0"/>
              </a:rPr>
              <a:t>München, 22. November 2012</a:t>
            </a:r>
            <a:endParaRPr lang="de-DE" sz="1400" b="0" dirty="0">
              <a:solidFill>
                <a:srgbClr val="808080"/>
              </a:solidFill>
              <a:latin typeface="LMU CompatilFac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/>
          <p:nvPr/>
        </p:nvSpPr>
        <p:spPr bwMode="auto">
          <a:xfrm>
            <a:off x="1518101" y="1705924"/>
            <a:ext cx="6300640" cy="4100304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77800" y="989013"/>
            <a:ext cx="820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de-DE" sz="2000" dirty="0" smtClean="0">
                <a:solidFill>
                  <a:schemeClr val="tx2"/>
                </a:solidFill>
              </a:rPr>
              <a:t>Hierarchie</a:t>
            </a:r>
            <a:endParaRPr lang="en-GB" sz="2000" dirty="0">
              <a:solidFill>
                <a:schemeClr val="tx2"/>
              </a:solidFill>
              <a:latin typeface="LMU CompatilFact" charset="0"/>
            </a:endParaRPr>
          </a:p>
        </p:txBody>
      </p:sp>
      <p:sp>
        <p:nvSpPr>
          <p:cNvPr id="37899" name="Foliennummernplatzhalter 39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F723A-53D9-044C-A65C-AA7E7FE5087E}" type="slidenum">
              <a:rPr lang="de-DE" sz="1000" b="0">
                <a:solidFill>
                  <a:srgbClr val="808080"/>
                </a:solidFill>
              </a:rPr>
              <a:pPr/>
              <a:t>2</a:t>
            </a:fld>
            <a:endParaRPr lang="de-DE" sz="1000" b="0">
              <a:solidFill>
                <a:srgbClr val="808080"/>
              </a:solidFill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2561538" y="4313810"/>
            <a:ext cx="1243223" cy="576262"/>
          </a:xfrm>
          <a:prstGeom prst="homePlate">
            <a:avLst>
              <a:gd name="adj" fmla="val 68733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/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536838" y="4313810"/>
            <a:ext cx="1399506" cy="574675"/>
          </a:xfrm>
          <a:prstGeom prst="chevron">
            <a:avLst>
              <a:gd name="adj" fmla="val 72030"/>
            </a:avLst>
          </a:prstGeom>
          <a:solidFill>
            <a:srgbClr val="556594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/>
            <a:r>
              <a:rPr lang="de-DE" sz="1200" dirty="0">
                <a:solidFill>
                  <a:srgbClr val="FFFFFF"/>
                </a:solidFill>
              </a:rPr>
              <a:t>       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668421" y="4313810"/>
            <a:ext cx="1299281" cy="574675"/>
          </a:xfrm>
          <a:prstGeom prst="chevron">
            <a:avLst>
              <a:gd name="adj" fmla="val 72030"/>
            </a:avLst>
          </a:prstGeom>
          <a:solidFill>
            <a:schemeClr val="accent2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/>
            <a:r>
              <a:rPr lang="de-DE" sz="12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    </a:t>
            </a:r>
            <a:endParaRPr lang="de-DE" sz="12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699780" y="4313810"/>
            <a:ext cx="1299281" cy="574675"/>
          </a:xfrm>
          <a:prstGeom prst="chevron">
            <a:avLst>
              <a:gd name="adj" fmla="val 7203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/>
            <a:r>
              <a: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730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77800" y="989013"/>
            <a:ext cx="820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de-DE" sz="2000" dirty="0" err="1" smtClean="0">
                <a:solidFill>
                  <a:schemeClr val="tx2"/>
                </a:solidFill>
              </a:rPr>
              <a:t>Supply</a:t>
            </a:r>
            <a:r>
              <a:rPr lang="de-DE" sz="2000" dirty="0" smtClean="0">
                <a:solidFill>
                  <a:schemeClr val="tx2"/>
                </a:solidFill>
              </a:rPr>
              <a:t> Chain</a:t>
            </a:r>
            <a:endParaRPr lang="en-GB" sz="2000" dirty="0">
              <a:solidFill>
                <a:schemeClr val="tx2"/>
              </a:solidFill>
              <a:latin typeface="LMU CompatilFact" charset="0"/>
            </a:endParaRPr>
          </a:p>
        </p:txBody>
      </p:sp>
      <p:sp>
        <p:nvSpPr>
          <p:cNvPr id="37899" name="Foliennummernplatzhalter 39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F723A-53D9-044C-A65C-AA7E7FE5087E}" type="slidenum">
              <a:rPr lang="de-DE" sz="1000" b="0">
                <a:solidFill>
                  <a:srgbClr val="808080"/>
                </a:solidFill>
              </a:rPr>
              <a:pPr/>
              <a:t>3</a:t>
            </a:fld>
            <a:endParaRPr lang="de-DE" sz="1000" b="0">
              <a:solidFill>
                <a:srgbClr val="808080"/>
              </a:solidFill>
            </a:endParaRPr>
          </a:p>
        </p:txBody>
      </p:sp>
      <p:grpSp>
        <p:nvGrpSpPr>
          <p:cNvPr id="3" name="Gruppierung 2"/>
          <p:cNvGrpSpPr/>
          <p:nvPr/>
        </p:nvGrpSpPr>
        <p:grpSpPr>
          <a:xfrm>
            <a:off x="2561538" y="2222708"/>
            <a:ext cx="4437523" cy="2982040"/>
            <a:chOff x="2561538" y="2222708"/>
            <a:chExt cx="4437523" cy="2982040"/>
          </a:xfrm>
        </p:grpSpPr>
        <p:sp>
          <p:nvSpPr>
            <p:cNvPr id="2" name="Rechteck 1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grpSp>
        <p:nvGrpSpPr>
          <p:cNvPr id="10" name="Gruppierung 9"/>
          <p:cNvGrpSpPr/>
          <p:nvPr/>
        </p:nvGrpSpPr>
        <p:grpSpPr>
          <a:xfrm>
            <a:off x="552754" y="4551759"/>
            <a:ext cx="1570057" cy="952074"/>
            <a:chOff x="2561538" y="2222708"/>
            <a:chExt cx="4437523" cy="2982040"/>
          </a:xfrm>
        </p:grpSpPr>
        <p:sp>
          <p:nvSpPr>
            <p:cNvPr id="14" name="Rechteck 13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grpSp>
        <p:nvGrpSpPr>
          <p:cNvPr id="19" name="Gruppierung 18"/>
          <p:cNvGrpSpPr/>
          <p:nvPr/>
        </p:nvGrpSpPr>
        <p:grpSpPr>
          <a:xfrm>
            <a:off x="552745" y="3272961"/>
            <a:ext cx="1570057" cy="952074"/>
            <a:chOff x="2561538" y="2222708"/>
            <a:chExt cx="4437523" cy="2982040"/>
          </a:xfrm>
        </p:grpSpPr>
        <p:sp>
          <p:nvSpPr>
            <p:cNvPr id="20" name="Rechteck 19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grpSp>
        <p:nvGrpSpPr>
          <p:cNvPr id="25" name="Gruppierung 24"/>
          <p:cNvGrpSpPr/>
          <p:nvPr/>
        </p:nvGrpSpPr>
        <p:grpSpPr>
          <a:xfrm>
            <a:off x="1529600" y="1965724"/>
            <a:ext cx="1570057" cy="952074"/>
            <a:chOff x="2561538" y="2222708"/>
            <a:chExt cx="4437523" cy="2982040"/>
          </a:xfrm>
        </p:grpSpPr>
        <p:sp>
          <p:nvSpPr>
            <p:cNvPr id="26" name="Rechteck 25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29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cxnSp>
        <p:nvCxnSpPr>
          <p:cNvPr id="5" name="Gerade Verbindung 4"/>
          <p:cNvCxnSpPr>
            <a:stCxn id="30" idx="3"/>
            <a:endCxn id="11" idx="0"/>
          </p:cNvCxnSpPr>
          <p:nvPr/>
        </p:nvCxnSpPr>
        <p:spPr bwMode="auto">
          <a:xfrm>
            <a:off x="3099657" y="2456209"/>
            <a:ext cx="929965" cy="10154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>
            <a:stCxn id="24" idx="3"/>
            <a:endCxn id="9" idx="1"/>
          </p:cNvCxnSpPr>
          <p:nvPr/>
        </p:nvCxnSpPr>
        <p:spPr bwMode="auto">
          <a:xfrm flipV="1">
            <a:off x="2122802" y="3759775"/>
            <a:ext cx="438736" cy="3671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>
            <a:stCxn id="18" idx="3"/>
            <a:endCxn id="9" idx="2"/>
          </p:cNvCxnSpPr>
          <p:nvPr/>
        </p:nvCxnSpPr>
        <p:spPr bwMode="auto">
          <a:xfrm flipV="1">
            <a:off x="2122811" y="4047906"/>
            <a:ext cx="862297" cy="994338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uppierung 35"/>
          <p:cNvGrpSpPr/>
          <p:nvPr/>
        </p:nvGrpSpPr>
        <p:grpSpPr>
          <a:xfrm>
            <a:off x="6456767" y="4551759"/>
            <a:ext cx="1570057" cy="952074"/>
            <a:chOff x="2561538" y="2222708"/>
            <a:chExt cx="4437523" cy="2982040"/>
          </a:xfrm>
        </p:grpSpPr>
        <p:sp>
          <p:nvSpPr>
            <p:cNvPr id="37" name="Rechteck 36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39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40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grpSp>
        <p:nvGrpSpPr>
          <p:cNvPr id="42" name="Gruppierung 41"/>
          <p:cNvGrpSpPr/>
          <p:nvPr/>
        </p:nvGrpSpPr>
        <p:grpSpPr>
          <a:xfrm>
            <a:off x="7186584" y="2719634"/>
            <a:ext cx="1570057" cy="952074"/>
            <a:chOff x="2561538" y="2222708"/>
            <a:chExt cx="4437523" cy="2982040"/>
          </a:xfrm>
        </p:grpSpPr>
        <p:sp>
          <p:nvSpPr>
            <p:cNvPr id="43" name="Rechteck 42"/>
            <p:cNvSpPr/>
            <p:nvPr/>
          </p:nvSpPr>
          <p:spPr bwMode="auto">
            <a:xfrm>
              <a:off x="3175120" y="2222708"/>
              <a:ext cx="2968047" cy="2982040"/>
            </a:xfrm>
            <a:prstGeom prst="rect">
              <a:avLst/>
            </a:prstGeom>
            <a:solidFill>
              <a:srgbClr val="C0C0C0"/>
            </a:solidFill>
            <a:ln w="9525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44" name="AutoShape 4"/>
            <p:cNvSpPr>
              <a:spLocks noChangeArrowheads="1"/>
            </p:cNvSpPr>
            <p:nvPr/>
          </p:nvSpPr>
          <p:spPr bwMode="auto">
            <a:xfrm>
              <a:off x="2561538" y="3471644"/>
              <a:ext cx="1243223" cy="576262"/>
            </a:xfrm>
            <a:prstGeom prst="homePlate">
              <a:avLst>
                <a:gd name="adj" fmla="val 68733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3536838" y="3471644"/>
              <a:ext cx="1399506" cy="574675"/>
            </a:xfrm>
            <a:prstGeom prst="chevron">
              <a:avLst>
                <a:gd name="adj" fmla="val 72030"/>
              </a:avLst>
            </a:prstGeom>
            <a:solidFill>
              <a:srgbClr val="556594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rgbClr val="FFFFFF"/>
                  </a:solidFill>
                </a:rPr>
                <a:t>       </a:t>
              </a:r>
            </a:p>
          </p:txBody>
        </p:sp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4668421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</a:t>
              </a:r>
              <a:endParaRPr lang="de-DE" sz="1200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7" name="AutoShape 8"/>
            <p:cNvSpPr>
              <a:spLocks noChangeArrowheads="1"/>
            </p:cNvSpPr>
            <p:nvPr/>
          </p:nvSpPr>
          <p:spPr bwMode="auto">
            <a:xfrm>
              <a:off x="5699780" y="3471644"/>
              <a:ext cx="1299281" cy="574675"/>
            </a:xfrm>
            <a:prstGeom prst="chevron">
              <a:avLst>
                <a:gd name="adj" fmla="val 7203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/>
              <a:r>
                <a: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     </a:t>
              </a:r>
            </a:p>
          </p:txBody>
        </p:sp>
      </p:grpSp>
      <p:cxnSp>
        <p:nvCxnSpPr>
          <p:cNvPr id="48" name="Gerade Verbindung 47"/>
          <p:cNvCxnSpPr>
            <a:stCxn id="13" idx="3"/>
            <a:endCxn id="44" idx="1"/>
          </p:cNvCxnSpPr>
          <p:nvPr/>
        </p:nvCxnSpPr>
        <p:spPr bwMode="auto">
          <a:xfrm flipV="1">
            <a:off x="6999061" y="3210373"/>
            <a:ext cx="187523" cy="548609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48"/>
          <p:cNvCxnSpPr>
            <a:stCxn id="38" idx="1"/>
            <a:endCxn id="12" idx="2"/>
          </p:cNvCxnSpPr>
          <p:nvPr/>
        </p:nvCxnSpPr>
        <p:spPr bwMode="auto">
          <a:xfrm flipH="1" flipV="1">
            <a:off x="5111092" y="4046319"/>
            <a:ext cx="1345675" cy="996179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28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77800" y="989013"/>
            <a:ext cx="820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de-DE" sz="2000" dirty="0" smtClean="0">
                <a:solidFill>
                  <a:schemeClr val="tx2"/>
                </a:solidFill>
              </a:rPr>
              <a:t>Wertschöpfungsnetzwerk</a:t>
            </a:r>
            <a:endParaRPr lang="en-GB" sz="2000" dirty="0">
              <a:solidFill>
                <a:schemeClr val="tx2"/>
              </a:solidFill>
              <a:latin typeface="LMU CompatilFact" charset="0"/>
            </a:endParaRPr>
          </a:p>
        </p:txBody>
      </p:sp>
      <p:sp>
        <p:nvSpPr>
          <p:cNvPr id="37899" name="Foliennummernplatzhalter 39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F723A-53D9-044C-A65C-AA7E7FE5087E}" type="slidenum">
              <a:rPr lang="de-DE" sz="1000" b="0">
                <a:solidFill>
                  <a:srgbClr val="808080"/>
                </a:solidFill>
              </a:rPr>
              <a:pPr/>
              <a:t>4</a:t>
            </a:fld>
            <a:endParaRPr lang="de-DE" sz="1000" b="0">
              <a:solidFill>
                <a:srgbClr val="808080"/>
              </a:solidFill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1694990" y="1391728"/>
            <a:ext cx="5751993" cy="5382135"/>
            <a:chOff x="1339172" y="1314521"/>
            <a:chExt cx="5751993" cy="5382135"/>
          </a:xfrm>
        </p:grpSpPr>
        <p:sp>
          <p:nvSpPr>
            <p:cNvPr id="4" name="Oval 3"/>
            <p:cNvSpPr/>
            <p:nvPr/>
          </p:nvSpPr>
          <p:spPr bwMode="auto">
            <a:xfrm>
              <a:off x="1653995" y="1442714"/>
              <a:ext cx="5127131" cy="514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147380" y="1976334"/>
              <a:ext cx="4176000" cy="41534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744034" y="2555244"/>
              <a:ext cx="3001290" cy="3007997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3" name="Gruppierung 2"/>
            <p:cNvGrpSpPr/>
            <p:nvPr/>
          </p:nvGrpSpPr>
          <p:grpSpPr>
            <a:xfrm>
              <a:off x="3267367" y="3329732"/>
              <a:ext cx="2061313" cy="1405637"/>
              <a:chOff x="2561538" y="2222708"/>
              <a:chExt cx="4437523" cy="2982040"/>
            </a:xfrm>
          </p:grpSpPr>
          <p:sp>
            <p:nvSpPr>
              <p:cNvPr id="2" name="Rechteck 1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" name="Gruppierung 9"/>
            <p:cNvGrpSpPr/>
            <p:nvPr/>
          </p:nvGrpSpPr>
          <p:grpSpPr>
            <a:xfrm>
              <a:off x="1339172" y="3676736"/>
              <a:ext cx="961723" cy="650732"/>
              <a:chOff x="2561538" y="2222708"/>
              <a:chExt cx="4437523" cy="2982040"/>
            </a:xfrm>
          </p:grpSpPr>
          <p:sp>
            <p:nvSpPr>
              <p:cNvPr id="14" name="Rechteck 13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7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0" name="Gruppierung 49"/>
            <p:cNvGrpSpPr/>
            <p:nvPr/>
          </p:nvGrpSpPr>
          <p:grpSpPr>
            <a:xfrm>
              <a:off x="1856244" y="1939912"/>
              <a:ext cx="961723" cy="650732"/>
              <a:chOff x="2561538" y="2222708"/>
              <a:chExt cx="4437523" cy="2982040"/>
            </a:xfrm>
          </p:grpSpPr>
          <p:sp>
            <p:nvSpPr>
              <p:cNvPr id="51" name="Rechteck 5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5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6" name="Gruppierung 55"/>
            <p:cNvGrpSpPr/>
            <p:nvPr/>
          </p:nvGrpSpPr>
          <p:grpSpPr>
            <a:xfrm>
              <a:off x="1932522" y="5519593"/>
              <a:ext cx="961723" cy="650732"/>
              <a:chOff x="2561538" y="2222708"/>
              <a:chExt cx="4437523" cy="2982040"/>
            </a:xfrm>
          </p:grpSpPr>
          <p:sp>
            <p:nvSpPr>
              <p:cNvPr id="57" name="Rechteck 5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2" name="Gruppierung 61"/>
            <p:cNvGrpSpPr/>
            <p:nvPr/>
          </p:nvGrpSpPr>
          <p:grpSpPr>
            <a:xfrm>
              <a:off x="3794757" y="6045924"/>
              <a:ext cx="961723" cy="650732"/>
              <a:chOff x="2561538" y="2222708"/>
              <a:chExt cx="4437523" cy="2982040"/>
            </a:xfrm>
          </p:grpSpPr>
          <p:sp>
            <p:nvSpPr>
              <p:cNvPr id="63" name="Rechteck 6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8" name="Gruppierung 67"/>
            <p:cNvGrpSpPr/>
            <p:nvPr/>
          </p:nvGrpSpPr>
          <p:grpSpPr>
            <a:xfrm>
              <a:off x="5635027" y="5611954"/>
              <a:ext cx="961723" cy="650732"/>
              <a:chOff x="2561538" y="2222708"/>
              <a:chExt cx="4437523" cy="2982040"/>
            </a:xfrm>
          </p:grpSpPr>
          <p:sp>
            <p:nvSpPr>
              <p:cNvPr id="69" name="Rechteck 68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74" name="Gruppierung 73"/>
            <p:cNvGrpSpPr/>
            <p:nvPr/>
          </p:nvGrpSpPr>
          <p:grpSpPr>
            <a:xfrm>
              <a:off x="6129442" y="3743067"/>
              <a:ext cx="961723" cy="650732"/>
              <a:chOff x="2561538" y="2222708"/>
              <a:chExt cx="4437523" cy="2982040"/>
            </a:xfrm>
          </p:grpSpPr>
          <p:sp>
            <p:nvSpPr>
              <p:cNvPr id="75" name="Rechteck 7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0" name="Gruppierung 79"/>
            <p:cNvGrpSpPr/>
            <p:nvPr/>
          </p:nvGrpSpPr>
          <p:grpSpPr>
            <a:xfrm>
              <a:off x="5668594" y="1919500"/>
              <a:ext cx="961723" cy="650732"/>
              <a:chOff x="2561538" y="2222708"/>
              <a:chExt cx="4437523" cy="2982040"/>
            </a:xfrm>
          </p:grpSpPr>
          <p:sp>
            <p:nvSpPr>
              <p:cNvPr id="81" name="Rechteck 8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8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6" name="Gruppierung 85"/>
            <p:cNvGrpSpPr/>
            <p:nvPr/>
          </p:nvGrpSpPr>
          <p:grpSpPr>
            <a:xfrm>
              <a:off x="3753342" y="1314521"/>
              <a:ext cx="961723" cy="650732"/>
              <a:chOff x="2561538" y="2222708"/>
              <a:chExt cx="4437523" cy="2982040"/>
            </a:xfrm>
          </p:grpSpPr>
          <p:sp>
            <p:nvSpPr>
              <p:cNvPr id="87" name="Rechteck 8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94" name="Gruppierung 93"/>
            <p:cNvGrpSpPr/>
            <p:nvPr/>
          </p:nvGrpSpPr>
          <p:grpSpPr>
            <a:xfrm>
              <a:off x="4857896" y="2596662"/>
              <a:ext cx="961723" cy="650732"/>
              <a:chOff x="2561538" y="2222708"/>
              <a:chExt cx="4437523" cy="2982040"/>
            </a:xfrm>
          </p:grpSpPr>
          <p:sp>
            <p:nvSpPr>
              <p:cNvPr id="95" name="Rechteck 9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0" name="Gruppierung 99"/>
            <p:cNvGrpSpPr/>
            <p:nvPr/>
          </p:nvGrpSpPr>
          <p:grpSpPr>
            <a:xfrm>
              <a:off x="2731289" y="4868861"/>
              <a:ext cx="961723" cy="650732"/>
              <a:chOff x="2561538" y="2222708"/>
              <a:chExt cx="4437523" cy="2982040"/>
            </a:xfrm>
          </p:grpSpPr>
          <p:sp>
            <p:nvSpPr>
              <p:cNvPr id="101" name="Rechteck 10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0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6" name="Gruppierung 105"/>
            <p:cNvGrpSpPr/>
            <p:nvPr/>
          </p:nvGrpSpPr>
          <p:grpSpPr>
            <a:xfrm>
              <a:off x="4850781" y="4883943"/>
              <a:ext cx="961723" cy="650732"/>
              <a:chOff x="2561538" y="2222708"/>
              <a:chExt cx="4437523" cy="2982040"/>
            </a:xfrm>
          </p:grpSpPr>
          <p:sp>
            <p:nvSpPr>
              <p:cNvPr id="107" name="Rechteck 10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12" name="Gruppierung 111"/>
            <p:cNvGrpSpPr/>
            <p:nvPr/>
          </p:nvGrpSpPr>
          <p:grpSpPr>
            <a:xfrm>
              <a:off x="2694737" y="2600209"/>
              <a:ext cx="961723" cy="650732"/>
              <a:chOff x="2561538" y="2222708"/>
              <a:chExt cx="4437523" cy="2982040"/>
            </a:xfrm>
          </p:grpSpPr>
          <p:sp>
            <p:nvSpPr>
              <p:cNvPr id="113" name="Rechteck 11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56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77800" y="989013"/>
            <a:ext cx="820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de-DE" sz="2000" dirty="0" smtClean="0">
                <a:solidFill>
                  <a:schemeClr val="tx2"/>
                </a:solidFill>
              </a:rPr>
              <a:t>Ausprägungen von Business Networks</a:t>
            </a:r>
            <a:endParaRPr lang="en-GB" sz="2000" dirty="0">
              <a:solidFill>
                <a:schemeClr val="tx2"/>
              </a:solidFill>
              <a:latin typeface="LMU CompatilFact" charset="0"/>
            </a:endParaRPr>
          </a:p>
        </p:txBody>
      </p:sp>
      <p:sp>
        <p:nvSpPr>
          <p:cNvPr id="37899" name="Foliennummernplatzhalter 39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F723A-53D9-044C-A65C-AA7E7FE5087E}" type="slidenum">
              <a:rPr lang="de-DE" sz="1000" b="0">
                <a:solidFill>
                  <a:srgbClr val="808080"/>
                </a:solidFill>
              </a:rPr>
              <a:pPr/>
              <a:t>5</a:t>
            </a:fld>
            <a:endParaRPr lang="de-DE" sz="1000" b="0">
              <a:solidFill>
                <a:srgbClr val="808080"/>
              </a:solidFill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3060127" y="1581045"/>
            <a:ext cx="3116367" cy="2925865"/>
            <a:chOff x="1339172" y="1314521"/>
            <a:chExt cx="5751993" cy="5382135"/>
          </a:xfrm>
        </p:grpSpPr>
        <p:sp>
          <p:nvSpPr>
            <p:cNvPr id="4" name="Oval 3"/>
            <p:cNvSpPr/>
            <p:nvPr/>
          </p:nvSpPr>
          <p:spPr bwMode="auto">
            <a:xfrm>
              <a:off x="1653995" y="1442714"/>
              <a:ext cx="5127131" cy="514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147380" y="1976334"/>
              <a:ext cx="4176000" cy="41534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744034" y="2555244"/>
              <a:ext cx="3001290" cy="3007997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3" name="Gruppierung 2"/>
            <p:cNvGrpSpPr/>
            <p:nvPr/>
          </p:nvGrpSpPr>
          <p:grpSpPr>
            <a:xfrm>
              <a:off x="3267367" y="3329732"/>
              <a:ext cx="2061313" cy="1405637"/>
              <a:chOff x="2561538" y="2222708"/>
              <a:chExt cx="4437523" cy="2982040"/>
            </a:xfrm>
          </p:grpSpPr>
          <p:sp>
            <p:nvSpPr>
              <p:cNvPr id="2" name="Rechteck 1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" name="Gruppierung 9"/>
            <p:cNvGrpSpPr/>
            <p:nvPr/>
          </p:nvGrpSpPr>
          <p:grpSpPr>
            <a:xfrm>
              <a:off x="1339172" y="3676736"/>
              <a:ext cx="961723" cy="650732"/>
              <a:chOff x="2561538" y="2222708"/>
              <a:chExt cx="4437523" cy="2982040"/>
            </a:xfrm>
          </p:grpSpPr>
          <p:sp>
            <p:nvSpPr>
              <p:cNvPr id="14" name="Rechteck 13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7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0" name="Gruppierung 49"/>
            <p:cNvGrpSpPr/>
            <p:nvPr/>
          </p:nvGrpSpPr>
          <p:grpSpPr>
            <a:xfrm>
              <a:off x="1856244" y="1939912"/>
              <a:ext cx="961723" cy="650732"/>
              <a:chOff x="2561538" y="2222708"/>
              <a:chExt cx="4437523" cy="2982040"/>
            </a:xfrm>
          </p:grpSpPr>
          <p:sp>
            <p:nvSpPr>
              <p:cNvPr id="51" name="Rechteck 5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5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6" name="Gruppierung 55"/>
            <p:cNvGrpSpPr/>
            <p:nvPr/>
          </p:nvGrpSpPr>
          <p:grpSpPr>
            <a:xfrm>
              <a:off x="1932522" y="5519593"/>
              <a:ext cx="961723" cy="650732"/>
              <a:chOff x="2561538" y="2222708"/>
              <a:chExt cx="4437523" cy="2982040"/>
            </a:xfrm>
          </p:grpSpPr>
          <p:sp>
            <p:nvSpPr>
              <p:cNvPr id="57" name="Rechteck 5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2" name="Gruppierung 61"/>
            <p:cNvGrpSpPr/>
            <p:nvPr/>
          </p:nvGrpSpPr>
          <p:grpSpPr>
            <a:xfrm>
              <a:off x="3794757" y="6045924"/>
              <a:ext cx="961723" cy="650732"/>
              <a:chOff x="2561538" y="2222708"/>
              <a:chExt cx="4437523" cy="2982040"/>
            </a:xfrm>
          </p:grpSpPr>
          <p:sp>
            <p:nvSpPr>
              <p:cNvPr id="63" name="Rechteck 6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8" name="Gruppierung 67"/>
            <p:cNvGrpSpPr/>
            <p:nvPr/>
          </p:nvGrpSpPr>
          <p:grpSpPr>
            <a:xfrm>
              <a:off x="5635027" y="5611954"/>
              <a:ext cx="961723" cy="650732"/>
              <a:chOff x="2561538" y="2222708"/>
              <a:chExt cx="4437523" cy="2982040"/>
            </a:xfrm>
          </p:grpSpPr>
          <p:sp>
            <p:nvSpPr>
              <p:cNvPr id="69" name="Rechteck 68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74" name="Gruppierung 73"/>
            <p:cNvGrpSpPr/>
            <p:nvPr/>
          </p:nvGrpSpPr>
          <p:grpSpPr>
            <a:xfrm>
              <a:off x="6129442" y="3743067"/>
              <a:ext cx="961723" cy="650732"/>
              <a:chOff x="2561538" y="2222708"/>
              <a:chExt cx="4437523" cy="2982040"/>
            </a:xfrm>
          </p:grpSpPr>
          <p:sp>
            <p:nvSpPr>
              <p:cNvPr id="75" name="Rechteck 7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0" name="Gruppierung 79"/>
            <p:cNvGrpSpPr/>
            <p:nvPr/>
          </p:nvGrpSpPr>
          <p:grpSpPr>
            <a:xfrm>
              <a:off x="5668594" y="1919500"/>
              <a:ext cx="961723" cy="650732"/>
              <a:chOff x="2561538" y="2222708"/>
              <a:chExt cx="4437523" cy="2982040"/>
            </a:xfrm>
          </p:grpSpPr>
          <p:sp>
            <p:nvSpPr>
              <p:cNvPr id="81" name="Rechteck 8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8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6" name="Gruppierung 85"/>
            <p:cNvGrpSpPr/>
            <p:nvPr/>
          </p:nvGrpSpPr>
          <p:grpSpPr>
            <a:xfrm>
              <a:off x="3753342" y="1314521"/>
              <a:ext cx="961723" cy="650732"/>
              <a:chOff x="2561538" y="2222708"/>
              <a:chExt cx="4437523" cy="2982040"/>
            </a:xfrm>
          </p:grpSpPr>
          <p:sp>
            <p:nvSpPr>
              <p:cNvPr id="87" name="Rechteck 8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94" name="Gruppierung 93"/>
            <p:cNvGrpSpPr/>
            <p:nvPr/>
          </p:nvGrpSpPr>
          <p:grpSpPr>
            <a:xfrm>
              <a:off x="4857896" y="2596662"/>
              <a:ext cx="961723" cy="650732"/>
              <a:chOff x="2561538" y="2222708"/>
              <a:chExt cx="4437523" cy="2982040"/>
            </a:xfrm>
          </p:grpSpPr>
          <p:sp>
            <p:nvSpPr>
              <p:cNvPr id="95" name="Rechteck 9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0" name="Gruppierung 99"/>
            <p:cNvGrpSpPr/>
            <p:nvPr/>
          </p:nvGrpSpPr>
          <p:grpSpPr>
            <a:xfrm>
              <a:off x="2731289" y="4868861"/>
              <a:ext cx="961723" cy="650732"/>
              <a:chOff x="2561538" y="2222708"/>
              <a:chExt cx="4437523" cy="2982040"/>
            </a:xfrm>
          </p:grpSpPr>
          <p:sp>
            <p:nvSpPr>
              <p:cNvPr id="101" name="Rechteck 10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0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6" name="Gruppierung 105"/>
            <p:cNvGrpSpPr/>
            <p:nvPr/>
          </p:nvGrpSpPr>
          <p:grpSpPr>
            <a:xfrm>
              <a:off x="4850781" y="4883943"/>
              <a:ext cx="961723" cy="650732"/>
              <a:chOff x="2561538" y="2222708"/>
              <a:chExt cx="4437523" cy="2982040"/>
            </a:xfrm>
          </p:grpSpPr>
          <p:sp>
            <p:nvSpPr>
              <p:cNvPr id="107" name="Rechteck 10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12" name="Gruppierung 111"/>
            <p:cNvGrpSpPr/>
            <p:nvPr/>
          </p:nvGrpSpPr>
          <p:grpSpPr>
            <a:xfrm>
              <a:off x="2694737" y="2600209"/>
              <a:ext cx="961723" cy="650732"/>
              <a:chOff x="2561538" y="2222708"/>
              <a:chExt cx="4437523" cy="2982040"/>
            </a:xfrm>
          </p:grpSpPr>
          <p:sp>
            <p:nvSpPr>
              <p:cNvPr id="113" name="Rechteck 11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</p:grp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434641"/>
              </p:ext>
            </p:extLst>
          </p:nvPr>
        </p:nvGraphicFramePr>
        <p:xfrm>
          <a:off x="1333240" y="4707628"/>
          <a:ext cx="6685677" cy="1740045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77843"/>
                <a:gridCol w="2028601"/>
                <a:gridCol w="2279233"/>
              </a:tblGrid>
              <a:tr h="52675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Struktur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statisch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dynamisch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767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Konfiguration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manuell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automatisiert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561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Leistungserstellung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manuell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677BB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automatisiert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2F3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6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77800" y="989013"/>
            <a:ext cx="820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de-DE" sz="2000" dirty="0" smtClean="0">
                <a:solidFill>
                  <a:schemeClr val="tx2"/>
                </a:solidFill>
              </a:rPr>
              <a:t>Fragestellungen</a:t>
            </a:r>
            <a:endParaRPr lang="en-GB" sz="2000" dirty="0">
              <a:solidFill>
                <a:schemeClr val="tx2"/>
              </a:solidFill>
              <a:latin typeface="LMU CompatilFact" charset="0"/>
            </a:endParaRPr>
          </a:p>
        </p:txBody>
      </p:sp>
      <p:sp>
        <p:nvSpPr>
          <p:cNvPr id="37899" name="Foliennummernplatzhalter 39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F723A-53D9-044C-A65C-AA7E7FE5087E}" type="slidenum">
              <a:rPr lang="de-DE" sz="1000" b="0">
                <a:solidFill>
                  <a:srgbClr val="808080"/>
                </a:solidFill>
              </a:rPr>
              <a:pPr/>
              <a:t>6</a:t>
            </a:fld>
            <a:endParaRPr lang="de-DE" sz="1000" b="0">
              <a:solidFill>
                <a:srgbClr val="808080"/>
              </a:solidFill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5791679" y="1790754"/>
            <a:ext cx="2149940" cy="1859660"/>
            <a:chOff x="1339172" y="1314521"/>
            <a:chExt cx="5751993" cy="5382135"/>
          </a:xfrm>
        </p:grpSpPr>
        <p:sp>
          <p:nvSpPr>
            <p:cNvPr id="4" name="Oval 3"/>
            <p:cNvSpPr/>
            <p:nvPr/>
          </p:nvSpPr>
          <p:spPr bwMode="auto">
            <a:xfrm>
              <a:off x="1653995" y="1442714"/>
              <a:ext cx="5127131" cy="514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147380" y="1976334"/>
              <a:ext cx="4176000" cy="41534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744034" y="2555244"/>
              <a:ext cx="3001290" cy="3007997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3" name="Gruppierung 2"/>
            <p:cNvGrpSpPr/>
            <p:nvPr/>
          </p:nvGrpSpPr>
          <p:grpSpPr>
            <a:xfrm>
              <a:off x="3267367" y="3329732"/>
              <a:ext cx="2061313" cy="1405637"/>
              <a:chOff x="2561538" y="2222708"/>
              <a:chExt cx="4437523" cy="2982040"/>
            </a:xfrm>
          </p:grpSpPr>
          <p:sp>
            <p:nvSpPr>
              <p:cNvPr id="2" name="Rechteck 1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" name="Gruppierung 9"/>
            <p:cNvGrpSpPr/>
            <p:nvPr/>
          </p:nvGrpSpPr>
          <p:grpSpPr>
            <a:xfrm>
              <a:off x="1339172" y="3676736"/>
              <a:ext cx="961723" cy="650732"/>
              <a:chOff x="2561538" y="2222708"/>
              <a:chExt cx="4437523" cy="2982040"/>
            </a:xfrm>
          </p:grpSpPr>
          <p:sp>
            <p:nvSpPr>
              <p:cNvPr id="14" name="Rechteck 13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7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0" name="Gruppierung 49"/>
            <p:cNvGrpSpPr/>
            <p:nvPr/>
          </p:nvGrpSpPr>
          <p:grpSpPr>
            <a:xfrm>
              <a:off x="1856244" y="1939912"/>
              <a:ext cx="961723" cy="650732"/>
              <a:chOff x="2561538" y="2222708"/>
              <a:chExt cx="4437523" cy="2982040"/>
            </a:xfrm>
          </p:grpSpPr>
          <p:sp>
            <p:nvSpPr>
              <p:cNvPr id="51" name="Rechteck 5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5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56" name="Gruppierung 55"/>
            <p:cNvGrpSpPr/>
            <p:nvPr/>
          </p:nvGrpSpPr>
          <p:grpSpPr>
            <a:xfrm>
              <a:off x="1932522" y="5519593"/>
              <a:ext cx="961723" cy="650732"/>
              <a:chOff x="2561538" y="2222708"/>
              <a:chExt cx="4437523" cy="2982040"/>
            </a:xfrm>
          </p:grpSpPr>
          <p:sp>
            <p:nvSpPr>
              <p:cNvPr id="57" name="Rechteck 5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2" name="Gruppierung 61"/>
            <p:cNvGrpSpPr/>
            <p:nvPr/>
          </p:nvGrpSpPr>
          <p:grpSpPr>
            <a:xfrm>
              <a:off x="3794757" y="6045924"/>
              <a:ext cx="961723" cy="650732"/>
              <a:chOff x="2561538" y="2222708"/>
              <a:chExt cx="4437523" cy="2982040"/>
            </a:xfrm>
          </p:grpSpPr>
          <p:sp>
            <p:nvSpPr>
              <p:cNvPr id="63" name="Rechteck 6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6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68" name="Gruppierung 67"/>
            <p:cNvGrpSpPr/>
            <p:nvPr/>
          </p:nvGrpSpPr>
          <p:grpSpPr>
            <a:xfrm>
              <a:off x="5635027" y="5611954"/>
              <a:ext cx="961723" cy="650732"/>
              <a:chOff x="2561538" y="2222708"/>
              <a:chExt cx="4437523" cy="2982040"/>
            </a:xfrm>
          </p:grpSpPr>
          <p:sp>
            <p:nvSpPr>
              <p:cNvPr id="69" name="Rechteck 68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2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3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74" name="Gruppierung 73"/>
            <p:cNvGrpSpPr/>
            <p:nvPr/>
          </p:nvGrpSpPr>
          <p:grpSpPr>
            <a:xfrm>
              <a:off x="6129442" y="3743067"/>
              <a:ext cx="961723" cy="650732"/>
              <a:chOff x="2561538" y="2222708"/>
              <a:chExt cx="4437523" cy="2982040"/>
            </a:xfrm>
          </p:grpSpPr>
          <p:sp>
            <p:nvSpPr>
              <p:cNvPr id="75" name="Rechteck 7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7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0" name="Gruppierung 79"/>
            <p:cNvGrpSpPr/>
            <p:nvPr/>
          </p:nvGrpSpPr>
          <p:grpSpPr>
            <a:xfrm>
              <a:off x="5668594" y="1919500"/>
              <a:ext cx="961723" cy="650732"/>
              <a:chOff x="2561538" y="2222708"/>
              <a:chExt cx="4437523" cy="2982040"/>
            </a:xfrm>
          </p:grpSpPr>
          <p:sp>
            <p:nvSpPr>
              <p:cNvPr id="81" name="Rechteck 8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8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86" name="Gruppierung 85"/>
            <p:cNvGrpSpPr/>
            <p:nvPr/>
          </p:nvGrpSpPr>
          <p:grpSpPr>
            <a:xfrm>
              <a:off x="3753342" y="1314521"/>
              <a:ext cx="961723" cy="650732"/>
              <a:chOff x="2561538" y="2222708"/>
              <a:chExt cx="4437523" cy="2982040"/>
            </a:xfrm>
          </p:grpSpPr>
          <p:sp>
            <p:nvSpPr>
              <p:cNvPr id="87" name="Rechteck 8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94" name="Gruppierung 93"/>
            <p:cNvGrpSpPr/>
            <p:nvPr/>
          </p:nvGrpSpPr>
          <p:grpSpPr>
            <a:xfrm>
              <a:off x="4857896" y="2596662"/>
              <a:ext cx="961723" cy="650732"/>
              <a:chOff x="2561538" y="2222708"/>
              <a:chExt cx="4437523" cy="2982040"/>
            </a:xfrm>
          </p:grpSpPr>
          <p:sp>
            <p:nvSpPr>
              <p:cNvPr id="95" name="Rechteck 94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98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9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0" name="Gruppierung 99"/>
            <p:cNvGrpSpPr/>
            <p:nvPr/>
          </p:nvGrpSpPr>
          <p:grpSpPr>
            <a:xfrm>
              <a:off x="2731289" y="4868861"/>
              <a:ext cx="961723" cy="650732"/>
              <a:chOff x="2561538" y="2222708"/>
              <a:chExt cx="4437523" cy="2982040"/>
            </a:xfrm>
          </p:grpSpPr>
          <p:sp>
            <p:nvSpPr>
              <p:cNvPr id="101" name="Rechteck 100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2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04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5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06" name="Gruppierung 105"/>
            <p:cNvGrpSpPr/>
            <p:nvPr/>
          </p:nvGrpSpPr>
          <p:grpSpPr>
            <a:xfrm>
              <a:off x="4850781" y="4883943"/>
              <a:ext cx="961723" cy="650732"/>
              <a:chOff x="2561538" y="2222708"/>
              <a:chExt cx="4437523" cy="2982040"/>
            </a:xfrm>
          </p:grpSpPr>
          <p:sp>
            <p:nvSpPr>
              <p:cNvPr id="107" name="Rechteck 106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8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9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0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1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  <p:grpSp>
          <p:nvGrpSpPr>
            <p:cNvPr id="112" name="Gruppierung 111"/>
            <p:cNvGrpSpPr/>
            <p:nvPr/>
          </p:nvGrpSpPr>
          <p:grpSpPr>
            <a:xfrm>
              <a:off x="2694737" y="2600209"/>
              <a:ext cx="961723" cy="650732"/>
              <a:chOff x="2561538" y="2222708"/>
              <a:chExt cx="4437523" cy="2982040"/>
            </a:xfrm>
          </p:grpSpPr>
          <p:sp>
            <p:nvSpPr>
              <p:cNvPr id="113" name="Rechteck 112"/>
              <p:cNvSpPr/>
              <p:nvPr/>
            </p:nvSpPr>
            <p:spPr bwMode="auto">
              <a:xfrm>
                <a:off x="3175120" y="2222708"/>
                <a:ext cx="2968047" cy="2982040"/>
              </a:xfrm>
              <a:prstGeom prst="rect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4" name="AutoShape 4"/>
              <p:cNvSpPr>
                <a:spLocks noChangeArrowheads="1"/>
              </p:cNvSpPr>
              <p:nvPr/>
            </p:nvSpPr>
            <p:spPr bwMode="auto">
              <a:xfrm>
                <a:off x="2561538" y="3471644"/>
                <a:ext cx="1243223" cy="576262"/>
              </a:xfrm>
              <a:prstGeom prst="homePlate">
                <a:avLst>
                  <a:gd name="adj" fmla="val 68733"/>
                </a:avLst>
              </a:prstGeom>
              <a:solidFill>
                <a:schemeClr val="accent6">
                  <a:lumMod val="5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endParaRPr lang="de-D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5" name="AutoShape 6"/>
              <p:cNvSpPr>
                <a:spLocks noChangeArrowheads="1"/>
              </p:cNvSpPr>
              <p:nvPr/>
            </p:nvSpPr>
            <p:spPr bwMode="auto">
              <a:xfrm>
                <a:off x="3536838" y="3471644"/>
                <a:ext cx="1399506" cy="574675"/>
              </a:xfrm>
              <a:prstGeom prst="chevron">
                <a:avLst>
                  <a:gd name="adj" fmla="val 72030"/>
                </a:avLst>
              </a:prstGeom>
              <a:solidFill>
                <a:srgbClr val="556594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rgbClr val="FFFFFF"/>
                    </a:solidFill>
                  </a:rPr>
                  <a:t>       </a:t>
                </a:r>
              </a:p>
            </p:txBody>
          </p:sp>
          <p:sp>
            <p:nvSpPr>
              <p:cNvPr id="116" name="AutoShape 7"/>
              <p:cNvSpPr>
                <a:spLocks noChangeArrowheads="1"/>
              </p:cNvSpPr>
              <p:nvPr/>
            </p:nvSpPr>
            <p:spPr bwMode="auto">
              <a:xfrm>
                <a:off x="4668421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2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 smtClean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</a:t>
                </a:r>
                <a:endParaRPr lang="de-DE" sz="1200" dirty="0">
                  <a:solidFill>
                    <a:schemeClr val="accent4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7" name="AutoShape 8"/>
              <p:cNvSpPr>
                <a:spLocks noChangeArrowheads="1"/>
              </p:cNvSpPr>
              <p:nvPr/>
            </p:nvSpPr>
            <p:spPr bwMode="auto">
              <a:xfrm>
                <a:off x="5699780" y="3471644"/>
                <a:ext cx="1299281" cy="574675"/>
              </a:xfrm>
              <a:prstGeom prst="chevron">
                <a:avLst>
                  <a:gd name="adj" fmla="val 7203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/>
                <a:r>
                  <a:rPr lang="de-DE" sz="1200" dirty="0">
                    <a:solidFill>
                      <a:schemeClr val="accent4">
                        <a:lumMod val="85000"/>
                        <a:lumOff val="15000"/>
                      </a:schemeClr>
                    </a:solidFill>
                  </a:rPr>
                  <a:t>     </a:t>
                </a:r>
              </a:p>
            </p:txBody>
          </p:sp>
        </p:grpSp>
      </p:grpSp>
      <p:sp>
        <p:nvSpPr>
          <p:cNvPr id="6" name="Textfeld 5"/>
          <p:cNvSpPr txBox="1"/>
          <p:nvPr/>
        </p:nvSpPr>
        <p:spPr>
          <a:xfrm>
            <a:off x="1806311" y="2247302"/>
            <a:ext cx="57062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dirty="0" err="1">
                <a:solidFill>
                  <a:schemeClr val="tx2"/>
                </a:solidFill>
              </a:rPr>
              <a:t>Entstehung</a:t>
            </a:r>
            <a:r>
              <a:rPr lang="en-US" sz="1800" dirty="0" smtClean="0"/>
              <a:t> </a:t>
            </a:r>
            <a:r>
              <a:rPr lang="en-US" sz="1800" b="0" dirty="0" smtClean="0"/>
              <a:t>von SBNs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Design</a:t>
            </a:r>
            <a:r>
              <a:rPr lang="en-US" sz="1800" b="0" dirty="0" smtClean="0"/>
              <a:t> </a:t>
            </a:r>
            <a:r>
              <a:rPr lang="en-US" sz="1800" b="0" dirty="0"/>
              <a:t>von </a:t>
            </a:r>
            <a:r>
              <a:rPr lang="en-US" sz="1800" b="0" dirty="0" smtClean="0"/>
              <a:t>SBNs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Management</a:t>
            </a:r>
            <a:r>
              <a:rPr lang="en-US" sz="1800" b="0" dirty="0" smtClean="0"/>
              <a:t> von SBNs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dirty="0" err="1">
                <a:solidFill>
                  <a:schemeClr val="tx2"/>
                </a:solidFill>
              </a:rPr>
              <a:t>Änderung</a:t>
            </a:r>
            <a:r>
              <a:rPr lang="en-US" sz="1800" b="0" dirty="0" smtClean="0"/>
              <a:t> </a:t>
            </a:r>
            <a:r>
              <a:rPr lang="en-US" sz="1800" b="0" dirty="0"/>
              <a:t>von </a:t>
            </a:r>
            <a:r>
              <a:rPr lang="en-US" sz="1800" b="0" dirty="0" smtClean="0"/>
              <a:t>SBNs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dirty="0" err="1" smtClean="0">
                <a:solidFill>
                  <a:schemeClr val="tx2"/>
                </a:solidFill>
              </a:rPr>
              <a:t>Verantwortung</a:t>
            </a:r>
            <a:r>
              <a:rPr lang="en-US" sz="1800" dirty="0" smtClean="0">
                <a:solidFill>
                  <a:schemeClr val="tx2"/>
                </a:solidFill>
              </a:rPr>
              <a:t>/</a:t>
            </a:r>
            <a:r>
              <a:rPr lang="en-US" sz="1800" dirty="0" err="1" smtClean="0">
                <a:solidFill>
                  <a:schemeClr val="tx2"/>
                </a:solidFill>
              </a:rPr>
              <a:t>Haftung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/>
              <a:t>von SBNs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1800" b="0" dirty="0" smtClean="0"/>
              <a:t>…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574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"/>
</p:tagLst>
</file>

<file path=ppt/theme/theme1.xml><?xml version="1.0" encoding="utf-8"?>
<a:theme xmlns:a="http://schemas.openxmlformats.org/drawingml/2006/main" name="1_Leere Präsentation">
  <a:themeElements>
    <a:clrScheme name="1_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1_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Leere Präsentation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6_Leere Präsentation">
      <a:majorFont>
        <a:latin typeface=""/>
        <a:ea typeface=""/>
        <a:cs typeface="ＭＳ Ｐゴシック"/>
      </a:majorFont>
      <a:minorFont>
        <a:latin typeface=""/>
        <a:ea typeface="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  <a:ea typeface="ＭＳ Ｐゴシック" pitchFamily="6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Bildschirmpräsentation (4:3)</PresentationFormat>
  <Paragraphs>171</Paragraphs>
  <Slides>6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1_Leere Präsentation</vt:lpstr>
      <vt:lpstr>Leere Präsentation</vt:lpstr>
      <vt:lpstr>6_Leere Präsentation</vt:lpstr>
      <vt:lpstr>Microsoft PowerPoint 97-2003-Präsentation</vt:lpstr>
      <vt:lpstr>Smart Business Networks  Münchner Kreis  Arnold Picot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Institut für Kommunikationsökonomie / Institut für Information, Organisation und Management / Institut für Wirtschaftsinformatik und Neue Medien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Folienmaster Hess/Kretschmer/Picot</dc:title>
  <dc:subject>Folienmaster Hess/Kretschmer/Picot</dc:subject>
  <dc:creator>F. Mann, C. Janello, N. Grove, J. Assmann, F. Mahr</dc:creator>
  <cp:lastModifiedBy>Muenchner Kreis Office</cp:lastModifiedBy>
  <cp:revision>827</cp:revision>
  <cp:lastPrinted>2012-08-27T09:11:15Z</cp:lastPrinted>
  <dcterms:created xsi:type="dcterms:W3CDTF">2009-03-12T12:05:54Z</dcterms:created>
  <dcterms:modified xsi:type="dcterms:W3CDTF">2012-11-21T07:08:17Z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Nico Grove</vt:lpwstr>
  </property>
</Properties>
</file>