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4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6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7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8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9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10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11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heme/theme12.xml" ContentType="application/vnd.openxmlformats-officedocument.theme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theme/theme13.xml" ContentType="application/vnd.openxmlformats-officedocument.theme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theme/theme14.xml" ContentType="application/vnd.openxmlformats-officedocument.theme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theme/theme15.xml" ContentType="application/vnd.openxmlformats-officedocument.theme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1"/>
    <p:sldMasterId id="2147483695" r:id="rId2"/>
    <p:sldMasterId id="2147483729" r:id="rId3"/>
    <p:sldMasterId id="2147483763" r:id="rId4"/>
    <p:sldMasterId id="2147483797" r:id="rId5"/>
    <p:sldMasterId id="2147483831" r:id="rId6"/>
    <p:sldMasterId id="2147483866" r:id="rId7"/>
    <p:sldMasterId id="2147483900" r:id="rId8"/>
    <p:sldMasterId id="2147483934" r:id="rId9"/>
    <p:sldMasterId id="2147483969" r:id="rId10"/>
    <p:sldMasterId id="2147484004" r:id="rId11"/>
    <p:sldMasterId id="2147484039" r:id="rId12"/>
    <p:sldMasterId id="2147484074" r:id="rId13"/>
    <p:sldMasterId id="2147484109" r:id="rId14"/>
    <p:sldMasterId id="2147484144" r:id="rId15"/>
    <p:sldMasterId id="2147484179" r:id="rId16"/>
  </p:sldMasterIdLst>
  <p:notesMasterIdLst>
    <p:notesMasterId r:id="rId29"/>
  </p:notesMasterIdLst>
  <p:handoutMasterIdLst>
    <p:handoutMasterId r:id="rId30"/>
  </p:handoutMasterIdLst>
  <p:sldIdLst>
    <p:sldId id="256" r:id="rId17"/>
    <p:sldId id="329" r:id="rId18"/>
    <p:sldId id="330" r:id="rId19"/>
    <p:sldId id="331" r:id="rId20"/>
    <p:sldId id="333" r:id="rId21"/>
    <p:sldId id="334" r:id="rId22"/>
    <p:sldId id="335" r:id="rId23"/>
    <p:sldId id="332" r:id="rId24"/>
    <p:sldId id="336" r:id="rId25"/>
    <p:sldId id="339" r:id="rId26"/>
    <p:sldId id="340" r:id="rId27"/>
    <p:sldId id="276" r:id="rId28"/>
  </p:sldIdLst>
  <p:sldSz cx="9144000" cy="6858000" type="screen4x3"/>
  <p:notesSz cx="6858000" cy="9144000"/>
  <p:custDataLst>
    <p:tags r:id="rId3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4" autoAdjust="0"/>
    <p:restoredTop sz="94660"/>
  </p:normalViewPr>
  <p:slideViewPr>
    <p:cSldViewPr>
      <p:cViewPr>
        <p:scale>
          <a:sx n="80" d="100"/>
          <a:sy n="80" d="100"/>
        </p:scale>
        <p:origin x="-1728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tags" Target="tags/tag1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Number of Signatures</c:v>
                </c:pt>
              </c:strCache>
            </c:strRef>
          </c:tx>
          <c:spPr>
            <a:solidFill>
              <a:srgbClr val="7AB800"/>
            </a:solidFill>
          </c:spPr>
          <c:cat>
            <c:numRef>
              <c:f>Tabelle1!$A$2:$A$15</c:f>
              <c:numCache>
                <c:formatCode>General</c:formatCode>
                <c:ptCount val="14"/>
                <c:pt idx="0">
                  <c:v>1998.0</c:v>
                </c:pt>
                <c:pt idx="1">
                  <c:v>1999.0</c:v>
                </c:pt>
                <c:pt idx="2">
                  <c:v>2000.0</c:v>
                </c:pt>
                <c:pt idx="3">
                  <c:v>2001.0</c:v>
                </c:pt>
                <c:pt idx="4">
                  <c:v>2002.0</c:v>
                </c:pt>
                <c:pt idx="5">
                  <c:v>2003.0</c:v>
                </c:pt>
                <c:pt idx="6">
                  <c:v>2004.0</c:v>
                </c:pt>
                <c:pt idx="7">
                  <c:v>2005.0</c:v>
                </c:pt>
                <c:pt idx="8">
                  <c:v>2006.0</c:v>
                </c:pt>
                <c:pt idx="9">
                  <c:v>2007.0</c:v>
                </c:pt>
                <c:pt idx="10">
                  <c:v>2008.0</c:v>
                </c:pt>
                <c:pt idx="11">
                  <c:v>2009.0</c:v>
                </c:pt>
                <c:pt idx="12">
                  <c:v>2010.0</c:v>
                </c:pt>
                <c:pt idx="13">
                  <c:v>2011.0</c:v>
                </c:pt>
              </c:numCache>
            </c:numRef>
          </c:cat>
          <c:val>
            <c:numRef>
              <c:f>Tabelle1!$B$2:$B$15</c:f>
              <c:numCache>
                <c:formatCode>General</c:formatCode>
                <c:ptCount val="14"/>
                <c:pt idx="0">
                  <c:v>20000.0</c:v>
                </c:pt>
                <c:pt idx="1">
                  <c:v>30000.0</c:v>
                </c:pt>
                <c:pt idx="2">
                  <c:v>35000.0</c:v>
                </c:pt>
                <c:pt idx="3">
                  <c:v>40000.0</c:v>
                </c:pt>
                <c:pt idx="4">
                  <c:v>50000.0</c:v>
                </c:pt>
                <c:pt idx="5">
                  <c:v>60000.0</c:v>
                </c:pt>
                <c:pt idx="6">
                  <c:v>75000.0</c:v>
                </c:pt>
                <c:pt idx="7">
                  <c:v>170000.0</c:v>
                </c:pt>
                <c:pt idx="8">
                  <c:v>250000.0</c:v>
                </c:pt>
                <c:pt idx="9">
                  <c:v>500000.0</c:v>
                </c:pt>
                <c:pt idx="10">
                  <c:v>1.534331E6</c:v>
                </c:pt>
                <c:pt idx="11">
                  <c:v>3.2E6</c:v>
                </c:pt>
                <c:pt idx="12">
                  <c:v>5.0E6</c:v>
                </c:pt>
                <c:pt idx="13">
                  <c:v>6.6E6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735080"/>
        <c:axId val="2118738120"/>
      </c:areaChart>
      <c:catAx>
        <c:axId val="211873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8738120"/>
        <c:crosses val="autoZero"/>
        <c:auto val="1"/>
        <c:lblAlgn val="ctr"/>
        <c:lblOffset val="100"/>
        <c:noMultiLvlLbl val="0"/>
      </c:catAx>
      <c:valAx>
        <c:axId val="2118738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87350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signatures</c:v>
                </c:pt>
              </c:strCache>
            </c:strRef>
          </c:tx>
          <c:cat>
            <c:numRef>
              <c:f>Sheet1!$A$2:$A$7</c:f>
              <c:numCache>
                <c:formatCode>General</c:formatCode>
                <c:ptCount val="6"/>
                <c:pt idx="0">
                  <c:v>2006.0</c:v>
                </c:pt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13.0</c:v>
                </c:pt>
                <c:pt idx="1">
                  <c:v>15.0</c:v>
                </c:pt>
                <c:pt idx="2">
                  <c:v>25.0</c:v>
                </c:pt>
                <c:pt idx="3">
                  <c:v>64.0</c:v>
                </c:pt>
                <c:pt idx="4">
                  <c:v>81.0</c:v>
                </c:pt>
                <c:pt idx="5">
                  <c:v>171.0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795912"/>
        <c:axId val="2118798920"/>
      </c:areaChart>
      <c:catAx>
        <c:axId val="2118795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8798920"/>
        <c:crosses val="autoZero"/>
        <c:auto val="1"/>
        <c:lblAlgn val="ctr"/>
        <c:lblOffset val="100"/>
        <c:noMultiLvlLbl val="0"/>
      </c:catAx>
      <c:valAx>
        <c:axId val="2118798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8795912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7AB800"/>
            </a:solidFill>
          </c:spPr>
          <c:cat>
            <c:strRef>
              <c:f>Tabelle1!$A$2:$A$16</c:f>
              <c:strCache>
                <c:ptCount val="15"/>
                <c:pt idx="0">
                  <c:v>H2 2004</c:v>
                </c:pt>
                <c:pt idx="1">
                  <c:v>H1 2005</c:v>
                </c:pt>
                <c:pt idx="2">
                  <c:v>H2 2005</c:v>
                </c:pt>
                <c:pt idx="3">
                  <c:v>H1 2006</c:v>
                </c:pt>
                <c:pt idx="4">
                  <c:v>H2 2006</c:v>
                </c:pt>
                <c:pt idx="5">
                  <c:v>H1 2007</c:v>
                </c:pt>
                <c:pt idx="6">
                  <c:v>H2 2007</c:v>
                </c:pt>
                <c:pt idx="7">
                  <c:v>H1 2008</c:v>
                </c:pt>
                <c:pt idx="8">
                  <c:v>H2 2008</c:v>
                </c:pt>
                <c:pt idx="9">
                  <c:v>H1 2009</c:v>
                </c:pt>
                <c:pt idx="10">
                  <c:v>H2 2009</c:v>
                </c:pt>
                <c:pt idx="11">
                  <c:v>H1 2010</c:v>
                </c:pt>
                <c:pt idx="12">
                  <c:v>H2 2010</c:v>
                </c:pt>
                <c:pt idx="13">
                  <c:v>H1 2011</c:v>
                </c:pt>
                <c:pt idx="14">
                  <c:v>H2 2011</c:v>
                </c:pt>
              </c:strCache>
            </c:strRef>
          </c:cat>
          <c:val>
            <c:numRef>
              <c:f>Tabelle1!$B$2:$B$16</c:f>
              <c:numCache>
                <c:formatCode>General</c:formatCode>
                <c:ptCount val="15"/>
                <c:pt idx="0">
                  <c:v>15.0</c:v>
                </c:pt>
                <c:pt idx="1">
                  <c:v>100.0</c:v>
                </c:pt>
                <c:pt idx="2">
                  <c:v>120.0</c:v>
                </c:pt>
                <c:pt idx="3">
                  <c:v>150.0</c:v>
                </c:pt>
                <c:pt idx="4">
                  <c:v>180.0</c:v>
                </c:pt>
                <c:pt idx="5">
                  <c:v>200.0</c:v>
                </c:pt>
                <c:pt idx="6">
                  <c:v>220.0</c:v>
                </c:pt>
                <c:pt idx="7">
                  <c:v>320.0</c:v>
                </c:pt>
                <c:pt idx="8">
                  <c:v>480.0</c:v>
                </c:pt>
                <c:pt idx="9">
                  <c:v>800.0</c:v>
                </c:pt>
                <c:pt idx="10">
                  <c:v>1200.0</c:v>
                </c:pt>
                <c:pt idx="11">
                  <c:v>1500.0</c:v>
                </c:pt>
                <c:pt idx="12">
                  <c:v>1800.0</c:v>
                </c:pt>
                <c:pt idx="13">
                  <c:v>3000.0</c:v>
                </c:pt>
                <c:pt idx="14">
                  <c:v>5000.0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8820280"/>
        <c:axId val="2118823336"/>
      </c:areaChart>
      <c:catAx>
        <c:axId val="21188202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8823336"/>
        <c:crosses val="autoZero"/>
        <c:auto val="1"/>
        <c:lblAlgn val="ctr"/>
        <c:lblOffset val="100"/>
        <c:noMultiLvlLbl val="0"/>
      </c:catAx>
      <c:valAx>
        <c:axId val="2118823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1882028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968C5-DB00-F94F-AF3D-7AEF694D4C03}" type="datetime1">
              <a:rPr lang="en-US" smtClean="0"/>
              <a:t>29/03/12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EAE4-6396-CB47-B30E-E7854AFB2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92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3008F-0CDB-6B4F-A152-86672FBB0861}" type="datetime1">
              <a:rPr lang="en-US" smtClean="0"/>
              <a:t>29/03/12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BE21F-01C7-45DB-9408-F0D486B1DD6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35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4" Type="http://schemas.openxmlformats.org/officeDocument/2006/relationships/slide" Target="../slides/slide12.xml"/><Relationship Id="rId5" Type="http://schemas.openxmlformats.org/officeDocument/2006/relationships/slide" Target="../slides/slide9.xml"/><Relationship Id="rId6" Type="http://schemas.openxmlformats.org/officeDocument/2006/relationships/slide" Target="../slides/slide7.xm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4" Type="http://schemas.openxmlformats.org/officeDocument/2006/relationships/slide" Target="../slides/slide12.xml"/><Relationship Id="rId5" Type="http://schemas.openxmlformats.org/officeDocument/2006/relationships/slide" Target="../slides/slide9.xml"/><Relationship Id="rId6" Type="http://schemas.openxmlformats.org/officeDocument/2006/relationships/slide" Target="../slides/slide7.xm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4" Type="http://schemas.openxmlformats.org/officeDocument/2006/relationships/slide" Target="../slides/slide12.xml"/><Relationship Id="rId5" Type="http://schemas.openxmlformats.org/officeDocument/2006/relationships/slide" Target="../slides/slide9.xml"/><Relationship Id="rId6" Type="http://schemas.openxmlformats.org/officeDocument/2006/relationships/slide" Target="../slides/slide7.xm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.png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4" Type="http://schemas.openxmlformats.org/officeDocument/2006/relationships/slide" Target="../slides/slide12.xml"/><Relationship Id="rId5" Type="http://schemas.openxmlformats.org/officeDocument/2006/relationships/slide" Target="../slides/slide9.xml"/><Relationship Id="rId6" Type="http://schemas.openxmlformats.org/officeDocument/2006/relationships/slide" Target="../slides/slide7.xm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4" Type="http://schemas.openxmlformats.org/officeDocument/2006/relationships/slide" Target="../slides/slide9.xml"/><Relationship Id="rId5" Type="http://schemas.openxmlformats.org/officeDocument/2006/relationships/slide" Target="../slides/slide7.xml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5.png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4" Type="http://schemas.openxmlformats.org/officeDocument/2006/relationships/slide" Target="../slides/slide2.xml"/><Relationship Id="rId5" Type="http://schemas.openxmlformats.org/officeDocument/2006/relationships/slide" Target="../slides/slide4.xml"/><Relationship Id="rId6" Type="http://schemas.openxmlformats.org/officeDocument/2006/relationships/slide" Target="../slides/slide9.xml"/><Relationship Id="rId7" Type="http://schemas.openxmlformats.org/officeDocument/2006/relationships/slide" Target="../slides/slide10.xml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4" Type="http://schemas.openxmlformats.org/officeDocument/2006/relationships/slide" Target="../slides/slide12.xml"/><Relationship Id="rId5" Type="http://schemas.openxmlformats.org/officeDocument/2006/relationships/slide" Target="../slides/slide9.xml"/><Relationship Id="rId6" Type="http://schemas.openxmlformats.org/officeDocument/2006/relationships/slide" Target="../slides/slide7.xm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5.png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12.xml"/><Relationship Id="rId5" Type="http://schemas.openxmlformats.org/officeDocument/2006/relationships/slide" Target="../slides/slide2.xml"/><Relationship Id="rId6" Type="http://schemas.openxmlformats.org/officeDocument/2006/relationships/slide" Target="../slides/slide4.xml"/><Relationship Id="rId7" Type="http://schemas.openxmlformats.org/officeDocument/2006/relationships/slide" Target="../slides/slide9.xml"/><Relationship Id="rId8" Type="http://schemas.openxmlformats.org/officeDocument/2006/relationships/slide" Target="../slides/slide10.xml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12.xml"/><Relationship Id="rId5" Type="http://schemas.openxmlformats.org/officeDocument/2006/relationships/slide" Target="../slides/slide2.xml"/><Relationship Id="rId6" Type="http://schemas.openxmlformats.org/officeDocument/2006/relationships/slide" Target="../slides/slide9.xml"/><Relationship Id="rId7" Type="http://schemas.openxmlformats.org/officeDocument/2006/relationships/slide" Target="../slides/slide10.xml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12.xml"/><Relationship Id="rId5" Type="http://schemas.openxmlformats.org/officeDocument/2006/relationships/slide" Target="../slides/slide2.xml"/><Relationship Id="rId6" Type="http://schemas.openxmlformats.org/officeDocument/2006/relationships/slide" Target="../slides/slide4.xml"/><Relationship Id="rId7" Type="http://schemas.openxmlformats.org/officeDocument/2006/relationships/slide" Target="../slides/slide9.xml"/><Relationship Id="rId8" Type="http://schemas.openxmlformats.org/officeDocument/2006/relationships/slide" Target="../slides/slide10.xml"/><Relationship Id="rId9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12.xml"/><Relationship Id="rId5" Type="http://schemas.openxmlformats.org/officeDocument/2006/relationships/slide" Target="../slides/slide2.xml"/><Relationship Id="rId6" Type="http://schemas.openxmlformats.org/officeDocument/2006/relationships/slide" Target="../slides/slide4.xml"/><Relationship Id="rId7" Type="http://schemas.openxmlformats.org/officeDocument/2006/relationships/slide" Target="../slides/slide10.xml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4" Type="http://schemas.openxmlformats.org/officeDocument/2006/relationships/slide" Target="../slides/slide12.xml"/><Relationship Id="rId5" Type="http://schemas.openxmlformats.org/officeDocument/2006/relationships/slide" Target="../slides/slide2.xml"/><Relationship Id="rId6" Type="http://schemas.openxmlformats.org/officeDocument/2006/relationships/slide" Target="../slides/slide4.xml"/><Relationship Id="rId7" Type="http://schemas.openxmlformats.org/officeDocument/2006/relationships/slide" Target="../slides/slide9.xml"/><Relationship Id="rId8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4" Type="http://schemas.openxmlformats.org/officeDocument/2006/relationships/slide" Target="../slides/slide12.xml"/><Relationship Id="rId5" Type="http://schemas.openxmlformats.org/officeDocument/2006/relationships/slide" Target="../slides/slide9.xml"/><Relationship Id="rId6" Type="http://schemas.openxmlformats.org/officeDocument/2006/relationships/slide" Target="../slides/slide7.xml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BG-pl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олилиния 11"/>
          <p:cNvSpPr/>
          <p:nvPr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1" name="Picture 9" descr="Kaspersky-5degree.png"/>
          <p:cNvPicPr>
            <a:picLocks noChangeAspect="1"/>
          </p:cNvPicPr>
          <p:nvPr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ird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6" action="ppaction://hlinksldjump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" action="ppaction://noa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ur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6" action="ppaction://hlinksldjump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" action="ppaction://noa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f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6" action="ppaction://hlinksldjump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" action="ppaction://noa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_ pictures_with_text_on_pl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1765299" y="1551600"/>
            <a:ext cx="7128000" cy="1152000"/>
          </a:xfrm>
          <a:solidFill>
            <a:srgbClr val="C1D1CF"/>
          </a:solidFill>
          <a:ln w="3175">
            <a:solidFill>
              <a:srgbClr val="C1D1CF"/>
            </a:solidFill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44000" rIns="0" bIns="0" rtlCol="0" anchor="t">
            <a:noAutofit/>
          </a:bodyPr>
          <a:lstStyle>
            <a:lvl1pPr marL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None/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Bef>
                <a:spcPts val="600"/>
              </a:spcBef>
              <a:defRPr lang="ru-RU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274637" y="1267200"/>
            <a:ext cx="1489075" cy="1440000"/>
          </a:xfrm>
          <a:solidFill>
            <a:schemeClr val="bg1"/>
          </a:solidFill>
          <a:ln w="0"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399" y="162000"/>
            <a:ext cx="8626775" cy="7704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1765299" y="1270800"/>
            <a:ext cx="2376000" cy="360000"/>
          </a:xfrm>
          <a:gradFill>
            <a:gsLst>
              <a:gs pos="5000">
                <a:srgbClr val="A4D0C5"/>
              </a:gs>
              <a:gs pos="50000">
                <a:srgbClr val="2D8871"/>
              </a:gs>
              <a:gs pos="51000">
                <a:srgbClr val="006D55"/>
              </a:gs>
              <a:gs pos="100000">
                <a:srgbClr val="005D45"/>
              </a:gs>
            </a:gsLst>
            <a:lin ang="5400000" scaled="0"/>
          </a:gradFill>
          <a:ln w="3175">
            <a:solidFill>
              <a:srgbClr val="006D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>
            <a:noAutofit/>
          </a:bodyPr>
          <a:lstStyle>
            <a:lvl1pPr marL="31750" algn="l" defTabSz="914400" rtl="0" eaLnBrk="1" latinLnBrk="0" hangingPunct="1">
              <a:lnSpc>
                <a:spcPct val="90000"/>
              </a:lnSpc>
              <a:buNone/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  <a:lvl2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2pPr>
            <a:lvl3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3pPr>
            <a:lvl4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4pPr>
            <a:lvl5pPr marL="31750" algn="l" defTabSz="914400" rtl="0" eaLnBrk="1" latinLnBrk="0" hangingPunct="1">
              <a:lnSpc>
                <a:spcPct val="90000"/>
              </a:lnSpc>
              <a:defRPr lang="ru-RU" sz="2000" kern="120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1765299" y="3238200"/>
            <a:ext cx="7128000" cy="1152000"/>
          </a:xfrm>
          <a:solidFill>
            <a:srgbClr val="C1D1CF"/>
          </a:solidFill>
          <a:ln w="3175">
            <a:solidFill>
              <a:srgbClr val="C1D1CF"/>
            </a:solidFill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44000" rIns="0" bIns="0" rtlCol="0" anchor="t">
            <a:noAutofit/>
          </a:bodyPr>
          <a:lstStyle>
            <a:lvl1pPr marL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None/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Bef>
                <a:spcPts val="600"/>
              </a:spcBef>
              <a:defRPr lang="ru-RU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19"/>
          </p:nvPr>
        </p:nvSpPr>
        <p:spPr>
          <a:xfrm>
            <a:off x="274637" y="2957400"/>
            <a:ext cx="1489075" cy="1440000"/>
          </a:xfrm>
          <a:solidFill>
            <a:schemeClr val="bg1"/>
          </a:solidFill>
          <a:ln w="0"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20"/>
          </p:nvPr>
        </p:nvSpPr>
        <p:spPr>
          <a:xfrm>
            <a:off x="1765299" y="2959200"/>
            <a:ext cx="2376000" cy="360000"/>
          </a:xfrm>
          <a:gradFill>
            <a:gsLst>
              <a:gs pos="5000">
                <a:srgbClr val="A4D0C5"/>
              </a:gs>
              <a:gs pos="50000">
                <a:srgbClr val="2D8871"/>
              </a:gs>
              <a:gs pos="51000">
                <a:srgbClr val="006D55"/>
              </a:gs>
              <a:gs pos="100000">
                <a:srgbClr val="005D45"/>
              </a:gs>
            </a:gsLst>
            <a:lin ang="5400000" scaled="0"/>
          </a:gradFill>
          <a:ln w="3175">
            <a:solidFill>
              <a:srgbClr val="006D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>
            <a:noAutofit/>
          </a:bodyPr>
          <a:lstStyle>
            <a:lvl1pPr marL="31750" algn="l" defTabSz="914400" rtl="0" eaLnBrk="1" latinLnBrk="0" hangingPunct="1">
              <a:lnSpc>
                <a:spcPct val="90000"/>
              </a:lnSpc>
              <a:buNone/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  <a:lvl2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2pPr>
            <a:lvl3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3pPr>
            <a:lvl4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4pPr>
            <a:lvl5pPr marL="31750" algn="l" defTabSz="914400" rtl="0" eaLnBrk="1" latinLnBrk="0" hangingPunct="1">
              <a:lnSpc>
                <a:spcPct val="90000"/>
              </a:lnSpc>
              <a:defRPr lang="ru-RU" sz="2000" kern="120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24"/>
          <p:cNvSpPr>
            <a:spLocks noGrp="1"/>
          </p:cNvSpPr>
          <p:nvPr>
            <p:ph type="body" sz="quarter" idx="15"/>
          </p:nvPr>
        </p:nvSpPr>
        <p:spPr>
          <a:xfrm>
            <a:off x="1765299" y="4924800"/>
            <a:ext cx="7128000" cy="1152000"/>
          </a:xfrm>
          <a:solidFill>
            <a:srgbClr val="C1D1CF"/>
          </a:solidFill>
          <a:ln w="3175">
            <a:solidFill>
              <a:srgbClr val="C1D1CF"/>
            </a:solidFill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44000" rIns="0" bIns="0" rtlCol="0" anchor="t">
            <a:noAutofit/>
          </a:bodyPr>
          <a:lstStyle>
            <a:lvl1pPr marL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None/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spcBef>
                <a:spcPts val="600"/>
              </a:spcBef>
              <a:defRPr lang="en-US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spcBef>
                <a:spcPts val="600"/>
              </a:spcBef>
              <a:defRPr lang="ru-RU" sz="1500" kern="1200" dirty="0" smtClean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274637" y="4647600"/>
            <a:ext cx="1489075" cy="1440000"/>
          </a:xfrm>
          <a:solidFill>
            <a:schemeClr val="bg1"/>
          </a:solidFill>
          <a:ln w="0"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1765299" y="4647600"/>
            <a:ext cx="2376000" cy="360000"/>
          </a:xfrm>
          <a:gradFill>
            <a:gsLst>
              <a:gs pos="5000">
                <a:srgbClr val="A4D0C5"/>
              </a:gs>
              <a:gs pos="50000">
                <a:srgbClr val="2D8871"/>
              </a:gs>
              <a:gs pos="51000">
                <a:srgbClr val="006D55"/>
              </a:gs>
              <a:gs pos="100000">
                <a:srgbClr val="005D45"/>
              </a:gs>
            </a:gsLst>
            <a:lin ang="5400000" scaled="0"/>
          </a:gradFill>
          <a:ln w="3175">
            <a:solidFill>
              <a:srgbClr val="006D5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>
            <a:noAutofit/>
          </a:bodyPr>
          <a:lstStyle>
            <a:lvl1pPr marL="31750" algn="l" defTabSz="914400" rtl="0" eaLnBrk="1" latinLnBrk="0" hangingPunct="1">
              <a:lnSpc>
                <a:spcPct val="90000"/>
              </a:lnSpc>
              <a:buNone/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1pPr>
            <a:lvl2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2pPr>
            <a:lvl3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3pPr>
            <a:lvl4pPr marL="31750" algn="l" defTabSz="914400" rtl="0" eaLnBrk="1" latinLnBrk="0" hangingPunct="1">
              <a:lnSpc>
                <a:spcPct val="90000"/>
              </a:lnSpc>
              <a:defRPr lang="en-US" sz="2000" kern="1200" smtClean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4pPr>
            <a:lvl5pPr marL="31750" algn="l" defTabSz="914400" rtl="0" eaLnBrk="1" latinLnBrk="0" hangingPunct="1">
              <a:lnSpc>
                <a:spcPct val="90000"/>
              </a:lnSpc>
              <a:defRPr lang="ru-RU" sz="2000" kern="1200" dirty="0">
                <a:ln w="10541" cmpd="sng">
                  <a:noFill/>
                  <a:prstDash val="solid"/>
                </a:ln>
                <a:solidFill>
                  <a:srgbClr val="FFFFFF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x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6" action="ppaction://hlinksldjump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" action="ppaction://noa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991776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571200"/>
            <a:ext cx="8614800" cy="1000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ven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/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4" action="ppaction://hlinksldjump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5" action="ppaction://hlinksldjump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" action="ppaction://noa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7ABA0"/>
              </a:gs>
              <a:gs pos="50000">
                <a:srgbClr val="2F8578"/>
              </a:gs>
              <a:gs pos="100000">
                <a:srgbClr val="006D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991776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571200"/>
            <a:ext cx="8614800" cy="1000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Рисунок 9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11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8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rst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/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>
            <a:hlinkClick r:id="rId3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4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rId5" action="ppaction://hlinksldjump" tooltip="Go to the top of the third se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6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rId7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7" name="Рисунок 16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5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rst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6" action="ppaction://hlinksldjump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" action="ppaction://noa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7" name="Рисунок 16" descr="Kaspersky_CMYK_POS_wh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rgbClr val="006D55">
              <a:alpha val="74902"/>
            </a:srgbClr>
          </a:solidFill>
        </p:spPr>
        <p:txBody>
          <a:bodyPr/>
          <a:lstStyle>
            <a:lvl1pPr marL="27305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rgbClr val="006D55">
              <a:alpha val="75000"/>
            </a:srgb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856400" y="1238400"/>
            <a:ext cx="4021200" cy="4942800"/>
          </a:xfrm>
          <a:ln>
            <a:noFill/>
          </a:ln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een_alternative_slide_with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одержимое 14"/>
          <p:cNvSpPr>
            <a:spLocks noGrp="1"/>
          </p:cNvSpPr>
          <p:nvPr>
            <p:ph sz="quarter" idx="14"/>
          </p:nvPr>
        </p:nvSpPr>
        <p:spPr>
          <a:xfrm>
            <a:off x="4856400" y="1238400"/>
            <a:ext cx="4021200" cy="4942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12744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66400" y="2286000"/>
            <a:ext cx="43056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and_one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6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15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general_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7" name="Содержимое 5"/>
          <p:cNvSpPr>
            <a:spLocks noGrp="1"/>
          </p:cNvSpPr>
          <p:nvPr>
            <p:ph sz="quarter" idx="14"/>
          </p:nvPr>
        </p:nvSpPr>
        <p:spPr>
          <a:xfrm>
            <a:off x="266400" y="1267200"/>
            <a:ext cx="8614800" cy="298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8" name="Содержимое 5"/>
          <p:cNvSpPr>
            <a:spLocks noGrp="1"/>
          </p:cNvSpPr>
          <p:nvPr>
            <p:ph sz="quarter" idx="15"/>
          </p:nvPr>
        </p:nvSpPr>
        <p:spPr>
          <a:xfrm>
            <a:off x="2664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9" name="Содержимое 5"/>
          <p:cNvSpPr>
            <a:spLocks noGrp="1"/>
          </p:cNvSpPr>
          <p:nvPr>
            <p:ph sz="quarter" idx="16"/>
          </p:nvPr>
        </p:nvSpPr>
        <p:spPr>
          <a:xfrm>
            <a:off x="20268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Содержимое 5"/>
          <p:cNvSpPr>
            <a:spLocks noGrp="1"/>
          </p:cNvSpPr>
          <p:nvPr>
            <p:ph sz="quarter" idx="17"/>
          </p:nvPr>
        </p:nvSpPr>
        <p:spPr>
          <a:xfrm>
            <a:off x="37872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Содержимое 5"/>
          <p:cNvSpPr>
            <a:spLocks noGrp="1"/>
          </p:cNvSpPr>
          <p:nvPr>
            <p:ph sz="quarter" idx="18"/>
          </p:nvPr>
        </p:nvSpPr>
        <p:spPr>
          <a:xfrm>
            <a:off x="55476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9"/>
          </p:nvPr>
        </p:nvSpPr>
        <p:spPr>
          <a:xfrm>
            <a:off x="7308000" y="4824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Содержимое 5"/>
          <p:cNvSpPr>
            <a:spLocks noGrp="1"/>
          </p:cNvSpPr>
          <p:nvPr>
            <p:ph sz="quarter" idx="21"/>
          </p:nvPr>
        </p:nvSpPr>
        <p:spPr>
          <a:xfrm>
            <a:off x="20268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5" name="Содержимое 5"/>
          <p:cNvSpPr>
            <a:spLocks noGrp="1"/>
          </p:cNvSpPr>
          <p:nvPr>
            <p:ph sz="quarter" idx="22"/>
          </p:nvPr>
        </p:nvSpPr>
        <p:spPr>
          <a:xfrm>
            <a:off x="37872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6" name="Содержимое 5"/>
          <p:cNvSpPr>
            <a:spLocks noGrp="1"/>
          </p:cNvSpPr>
          <p:nvPr>
            <p:ph sz="quarter" idx="23"/>
          </p:nvPr>
        </p:nvSpPr>
        <p:spPr>
          <a:xfrm>
            <a:off x="55476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7" name="Содержимое 5"/>
          <p:cNvSpPr>
            <a:spLocks noGrp="1"/>
          </p:cNvSpPr>
          <p:nvPr>
            <p:ph sz="quarter" idx="24"/>
          </p:nvPr>
        </p:nvSpPr>
        <p:spPr>
          <a:xfrm>
            <a:off x="7308000" y="5670000"/>
            <a:ext cx="1573200" cy="504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9" name="Содержимое 5"/>
          <p:cNvSpPr>
            <a:spLocks noGrp="1"/>
          </p:cNvSpPr>
          <p:nvPr>
            <p:ph sz="quarter" idx="13"/>
          </p:nvPr>
        </p:nvSpPr>
        <p:spPr>
          <a:xfrm>
            <a:off x="177336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0" name="Содержимое 5"/>
          <p:cNvSpPr>
            <a:spLocks noGrp="1"/>
          </p:cNvSpPr>
          <p:nvPr>
            <p:ph sz="quarter" idx="14"/>
          </p:nvPr>
        </p:nvSpPr>
        <p:spPr>
          <a:xfrm>
            <a:off x="328032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1" name="Содержимое 5"/>
          <p:cNvSpPr>
            <a:spLocks noGrp="1"/>
          </p:cNvSpPr>
          <p:nvPr>
            <p:ph sz="quarter" idx="15"/>
          </p:nvPr>
        </p:nvSpPr>
        <p:spPr>
          <a:xfrm>
            <a:off x="478728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2" name="Содержимое 5"/>
          <p:cNvSpPr>
            <a:spLocks noGrp="1"/>
          </p:cNvSpPr>
          <p:nvPr>
            <p:ph sz="quarter" idx="16"/>
          </p:nvPr>
        </p:nvSpPr>
        <p:spPr>
          <a:xfrm>
            <a:off x="629424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3" name="Содержимое 5"/>
          <p:cNvSpPr>
            <a:spLocks noGrp="1"/>
          </p:cNvSpPr>
          <p:nvPr>
            <p:ph sz="quarter" idx="17"/>
          </p:nvPr>
        </p:nvSpPr>
        <p:spPr>
          <a:xfrm>
            <a:off x="7801200" y="1267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4" name="Содержимое 5"/>
          <p:cNvSpPr>
            <a:spLocks noGrp="1"/>
          </p:cNvSpPr>
          <p:nvPr>
            <p:ph sz="quarter" idx="18"/>
          </p:nvPr>
        </p:nvSpPr>
        <p:spPr>
          <a:xfrm>
            <a:off x="2664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5" name="Содержимое 5"/>
          <p:cNvSpPr>
            <a:spLocks noGrp="1"/>
          </p:cNvSpPr>
          <p:nvPr>
            <p:ph sz="quarter" idx="19"/>
          </p:nvPr>
        </p:nvSpPr>
        <p:spPr>
          <a:xfrm>
            <a:off x="177336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5"/>
          <p:cNvSpPr>
            <a:spLocks noGrp="1"/>
          </p:cNvSpPr>
          <p:nvPr>
            <p:ph sz="quarter" idx="20"/>
          </p:nvPr>
        </p:nvSpPr>
        <p:spPr>
          <a:xfrm>
            <a:off x="328032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5"/>
          <p:cNvSpPr>
            <a:spLocks noGrp="1"/>
          </p:cNvSpPr>
          <p:nvPr>
            <p:ph sz="quarter" idx="21"/>
          </p:nvPr>
        </p:nvSpPr>
        <p:spPr>
          <a:xfrm>
            <a:off x="478728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8" name="Содержимое 5"/>
          <p:cNvSpPr>
            <a:spLocks noGrp="1"/>
          </p:cNvSpPr>
          <p:nvPr>
            <p:ph sz="quarter" idx="22"/>
          </p:nvPr>
        </p:nvSpPr>
        <p:spPr>
          <a:xfrm>
            <a:off x="629424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9" name="Содержимое 5"/>
          <p:cNvSpPr>
            <a:spLocks noGrp="1"/>
          </p:cNvSpPr>
          <p:nvPr>
            <p:ph sz="quarter" idx="23"/>
          </p:nvPr>
        </p:nvSpPr>
        <p:spPr>
          <a:xfrm>
            <a:off x="7801200" y="2015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0" name="Содержимое 5"/>
          <p:cNvSpPr>
            <a:spLocks noGrp="1"/>
          </p:cNvSpPr>
          <p:nvPr>
            <p:ph sz="quarter" idx="24"/>
          </p:nvPr>
        </p:nvSpPr>
        <p:spPr>
          <a:xfrm>
            <a:off x="2664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1" name="Содержимое 5"/>
          <p:cNvSpPr>
            <a:spLocks noGrp="1"/>
          </p:cNvSpPr>
          <p:nvPr>
            <p:ph sz="quarter" idx="25"/>
          </p:nvPr>
        </p:nvSpPr>
        <p:spPr>
          <a:xfrm>
            <a:off x="177336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2" name="Содержимое 5"/>
          <p:cNvSpPr>
            <a:spLocks noGrp="1"/>
          </p:cNvSpPr>
          <p:nvPr>
            <p:ph sz="quarter" idx="26"/>
          </p:nvPr>
        </p:nvSpPr>
        <p:spPr>
          <a:xfrm>
            <a:off x="328032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3" name="Содержимое 5"/>
          <p:cNvSpPr>
            <a:spLocks noGrp="1"/>
          </p:cNvSpPr>
          <p:nvPr>
            <p:ph sz="quarter" idx="27"/>
          </p:nvPr>
        </p:nvSpPr>
        <p:spPr>
          <a:xfrm>
            <a:off x="478728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4" name="Содержимое 5"/>
          <p:cNvSpPr>
            <a:spLocks noGrp="1"/>
          </p:cNvSpPr>
          <p:nvPr>
            <p:ph sz="quarter" idx="28"/>
          </p:nvPr>
        </p:nvSpPr>
        <p:spPr>
          <a:xfrm>
            <a:off x="629424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5" name="Содержимое 5"/>
          <p:cNvSpPr>
            <a:spLocks noGrp="1"/>
          </p:cNvSpPr>
          <p:nvPr>
            <p:ph sz="quarter" idx="29"/>
          </p:nvPr>
        </p:nvSpPr>
        <p:spPr>
          <a:xfrm>
            <a:off x="7801200" y="27636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6" name="Содержимое 5"/>
          <p:cNvSpPr>
            <a:spLocks noGrp="1"/>
          </p:cNvSpPr>
          <p:nvPr>
            <p:ph sz="quarter" idx="30"/>
          </p:nvPr>
        </p:nvSpPr>
        <p:spPr>
          <a:xfrm>
            <a:off x="2664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7" name="Содержимое 5"/>
          <p:cNvSpPr>
            <a:spLocks noGrp="1"/>
          </p:cNvSpPr>
          <p:nvPr>
            <p:ph sz="quarter" idx="31"/>
          </p:nvPr>
        </p:nvSpPr>
        <p:spPr>
          <a:xfrm>
            <a:off x="177336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8" name="Содержимое 5"/>
          <p:cNvSpPr>
            <a:spLocks noGrp="1"/>
          </p:cNvSpPr>
          <p:nvPr>
            <p:ph sz="quarter" idx="32"/>
          </p:nvPr>
        </p:nvSpPr>
        <p:spPr>
          <a:xfrm>
            <a:off x="328032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9" name="Содержимое 5"/>
          <p:cNvSpPr>
            <a:spLocks noGrp="1"/>
          </p:cNvSpPr>
          <p:nvPr>
            <p:ph sz="quarter" idx="33"/>
          </p:nvPr>
        </p:nvSpPr>
        <p:spPr>
          <a:xfrm>
            <a:off x="478728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0" name="Содержимое 5"/>
          <p:cNvSpPr>
            <a:spLocks noGrp="1"/>
          </p:cNvSpPr>
          <p:nvPr>
            <p:ph sz="quarter" idx="34"/>
          </p:nvPr>
        </p:nvSpPr>
        <p:spPr>
          <a:xfrm>
            <a:off x="629424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1" name="Содержимое 5"/>
          <p:cNvSpPr>
            <a:spLocks noGrp="1"/>
          </p:cNvSpPr>
          <p:nvPr>
            <p:ph sz="quarter" idx="35"/>
          </p:nvPr>
        </p:nvSpPr>
        <p:spPr>
          <a:xfrm>
            <a:off x="7801200" y="35118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2" name="Содержимое 5"/>
          <p:cNvSpPr>
            <a:spLocks noGrp="1"/>
          </p:cNvSpPr>
          <p:nvPr>
            <p:ph sz="quarter" idx="36"/>
          </p:nvPr>
        </p:nvSpPr>
        <p:spPr>
          <a:xfrm>
            <a:off x="2664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3" name="Содержимое 5"/>
          <p:cNvSpPr>
            <a:spLocks noGrp="1"/>
          </p:cNvSpPr>
          <p:nvPr>
            <p:ph sz="quarter" idx="37"/>
          </p:nvPr>
        </p:nvSpPr>
        <p:spPr>
          <a:xfrm>
            <a:off x="177336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4" name="Содержимое 5"/>
          <p:cNvSpPr>
            <a:spLocks noGrp="1"/>
          </p:cNvSpPr>
          <p:nvPr>
            <p:ph sz="quarter" idx="38"/>
          </p:nvPr>
        </p:nvSpPr>
        <p:spPr>
          <a:xfrm>
            <a:off x="328032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5" name="Содержимое 5"/>
          <p:cNvSpPr>
            <a:spLocks noGrp="1"/>
          </p:cNvSpPr>
          <p:nvPr>
            <p:ph sz="quarter" idx="39"/>
          </p:nvPr>
        </p:nvSpPr>
        <p:spPr>
          <a:xfrm>
            <a:off x="478728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6" name="Содержимое 5"/>
          <p:cNvSpPr>
            <a:spLocks noGrp="1"/>
          </p:cNvSpPr>
          <p:nvPr>
            <p:ph sz="quarter" idx="40"/>
          </p:nvPr>
        </p:nvSpPr>
        <p:spPr>
          <a:xfrm>
            <a:off x="629424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7" name="Содержимое 5"/>
          <p:cNvSpPr>
            <a:spLocks noGrp="1"/>
          </p:cNvSpPr>
          <p:nvPr>
            <p:ph sz="quarter" idx="41"/>
          </p:nvPr>
        </p:nvSpPr>
        <p:spPr>
          <a:xfrm>
            <a:off x="7801200" y="42600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5"/>
          <p:cNvSpPr>
            <a:spLocks noGrp="1"/>
          </p:cNvSpPr>
          <p:nvPr>
            <p:ph sz="quarter" idx="42"/>
          </p:nvPr>
        </p:nvSpPr>
        <p:spPr>
          <a:xfrm>
            <a:off x="2664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5"/>
          <p:cNvSpPr>
            <a:spLocks noGrp="1"/>
          </p:cNvSpPr>
          <p:nvPr>
            <p:ph sz="quarter" idx="43"/>
          </p:nvPr>
        </p:nvSpPr>
        <p:spPr>
          <a:xfrm>
            <a:off x="177336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5"/>
          <p:cNvSpPr>
            <a:spLocks noGrp="1"/>
          </p:cNvSpPr>
          <p:nvPr>
            <p:ph sz="quarter" idx="44"/>
          </p:nvPr>
        </p:nvSpPr>
        <p:spPr>
          <a:xfrm>
            <a:off x="328032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5"/>
          <p:cNvSpPr>
            <a:spLocks noGrp="1"/>
          </p:cNvSpPr>
          <p:nvPr>
            <p:ph sz="quarter" idx="45"/>
          </p:nvPr>
        </p:nvSpPr>
        <p:spPr>
          <a:xfrm>
            <a:off x="478728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5"/>
          <p:cNvSpPr>
            <a:spLocks noGrp="1"/>
          </p:cNvSpPr>
          <p:nvPr>
            <p:ph sz="quarter" idx="46"/>
          </p:nvPr>
        </p:nvSpPr>
        <p:spPr>
          <a:xfrm>
            <a:off x="629424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5"/>
          <p:cNvSpPr>
            <a:spLocks noGrp="1"/>
          </p:cNvSpPr>
          <p:nvPr>
            <p:ph sz="quarter" idx="47"/>
          </p:nvPr>
        </p:nvSpPr>
        <p:spPr>
          <a:xfrm>
            <a:off x="7801200" y="50082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5"/>
          <p:cNvSpPr>
            <a:spLocks noGrp="1"/>
          </p:cNvSpPr>
          <p:nvPr>
            <p:ph sz="quarter" idx="48"/>
          </p:nvPr>
        </p:nvSpPr>
        <p:spPr>
          <a:xfrm>
            <a:off x="2664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5"/>
          <p:cNvSpPr>
            <a:spLocks noGrp="1"/>
          </p:cNvSpPr>
          <p:nvPr>
            <p:ph sz="quarter" idx="49"/>
          </p:nvPr>
        </p:nvSpPr>
        <p:spPr>
          <a:xfrm>
            <a:off x="177336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6" name="Содержимое 5"/>
          <p:cNvSpPr>
            <a:spLocks noGrp="1"/>
          </p:cNvSpPr>
          <p:nvPr>
            <p:ph sz="quarter" idx="50"/>
          </p:nvPr>
        </p:nvSpPr>
        <p:spPr>
          <a:xfrm>
            <a:off x="328032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7" name="Содержимое 5"/>
          <p:cNvSpPr>
            <a:spLocks noGrp="1"/>
          </p:cNvSpPr>
          <p:nvPr>
            <p:ph sz="quarter" idx="51"/>
          </p:nvPr>
        </p:nvSpPr>
        <p:spPr>
          <a:xfrm>
            <a:off x="478728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8" name="Содержимое 5"/>
          <p:cNvSpPr>
            <a:spLocks noGrp="1"/>
          </p:cNvSpPr>
          <p:nvPr>
            <p:ph sz="quarter" idx="52"/>
          </p:nvPr>
        </p:nvSpPr>
        <p:spPr>
          <a:xfrm>
            <a:off x="629424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9" name="Содержимое 5"/>
          <p:cNvSpPr>
            <a:spLocks noGrp="1"/>
          </p:cNvSpPr>
          <p:nvPr>
            <p:ph sz="quarter" idx="53"/>
          </p:nvPr>
        </p:nvSpPr>
        <p:spPr>
          <a:xfrm>
            <a:off x="7801200" y="5756400"/>
            <a:ext cx="1080000" cy="417600"/>
          </a:xfrm>
        </p:spPr>
        <p:txBody>
          <a:bodyPr>
            <a:noAutofit/>
          </a:bodyPr>
          <a:lstStyle>
            <a:lvl1pPr>
              <a:defRPr sz="1400"/>
            </a:lvl1pPr>
            <a:lvl3pPr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_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" name="Текст 33"/>
          <p:cNvSpPr>
            <a:spLocks noGrp="1"/>
          </p:cNvSpPr>
          <p:nvPr>
            <p:ph type="body" sz="quarter" idx="10"/>
          </p:nvPr>
        </p:nvSpPr>
        <p:spPr>
          <a:xfrm>
            <a:off x="2664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1"/>
          </p:nvPr>
        </p:nvSpPr>
        <p:spPr>
          <a:xfrm>
            <a:off x="19962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5" name="Текст 33"/>
          <p:cNvSpPr>
            <a:spLocks noGrp="1"/>
          </p:cNvSpPr>
          <p:nvPr>
            <p:ph type="body" sz="quarter" idx="12"/>
          </p:nvPr>
        </p:nvSpPr>
        <p:spPr>
          <a:xfrm>
            <a:off x="37260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6" name="Текст 33"/>
          <p:cNvSpPr>
            <a:spLocks noGrp="1"/>
          </p:cNvSpPr>
          <p:nvPr>
            <p:ph type="body" sz="quarter" idx="13"/>
          </p:nvPr>
        </p:nvSpPr>
        <p:spPr>
          <a:xfrm>
            <a:off x="54558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7" name="Текст 33"/>
          <p:cNvSpPr>
            <a:spLocks noGrp="1"/>
          </p:cNvSpPr>
          <p:nvPr>
            <p:ph type="body" sz="quarter" idx="14"/>
          </p:nvPr>
        </p:nvSpPr>
        <p:spPr>
          <a:xfrm>
            <a:off x="7185600" y="1267200"/>
            <a:ext cx="1695600" cy="360000"/>
          </a:xfrm>
          <a:blipFill>
            <a:blip r:embed="rId2" cstate="print"/>
            <a:stretch>
              <a:fillRect/>
            </a:stretch>
          </a:blipFill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anchor="ctr">
            <a:normAutofit/>
          </a:bodyPr>
          <a:lstStyle>
            <a:lvl1pPr marL="85725" indent="0">
              <a:buNone/>
              <a:defRPr sz="2000" b="1">
                <a:solidFill>
                  <a:schemeClr val="bg1"/>
                </a:solidFill>
                <a:effectLst>
                  <a:outerShdw blurRad="50800" dist="12700" dir="54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8" name="Содержимое 39"/>
          <p:cNvSpPr>
            <a:spLocks noGrp="1"/>
          </p:cNvSpPr>
          <p:nvPr>
            <p:ph sz="quarter" idx="15"/>
          </p:nvPr>
        </p:nvSpPr>
        <p:spPr>
          <a:xfrm>
            <a:off x="3960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9" name="Содержимое 39"/>
          <p:cNvSpPr>
            <a:spLocks noGrp="1"/>
          </p:cNvSpPr>
          <p:nvPr>
            <p:ph sz="quarter" idx="16"/>
          </p:nvPr>
        </p:nvSpPr>
        <p:spPr>
          <a:xfrm>
            <a:off x="21699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0" name="Содержимое 39"/>
          <p:cNvSpPr>
            <a:spLocks noGrp="1"/>
          </p:cNvSpPr>
          <p:nvPr>
            <p:ph sz="quarter" idx="17"/>
          </p:nvPr>
        </p:nvSpPr>
        <p:spPr>
          <a:xfrm>
            <a:off x="39438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1" name="Содержимое 39"/>
          <p:cNvSpPr>
            <a:spLocks noGrp="1"/>
          </p:cNvSpPr>
          <p:nvPr>
            <p:ph sz="quarter" idx="18"/>
          </p:nvPr>
        </p:nvSpPr>
        <p:spPr>
          <a:xfrm>
            <a:off x="57177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2" name="Содержимое 39"/>
          <p:cNvSpPr>
            <a:spLocks noGrp="1"/>
          </p:cNvSpPr>
          <p:nvPr>
            <p:ph sz="quarter" idx="19"/>
          </p:nvPr>
        </p:nvSpPr>
        <p:spPr>
          <a:xfrm>
            <a:off x="7491600" y="18648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3" name="Содержимое 39"/>
          <p:cNvSpPr>
            <a:spLocks noGrp="1"/>
          </p:cNvSpPr>
          <p:nvPr>
            <p:ph sz="quarter" idx="20"/>
          </p:nvPr>
        </p:nvSpPr>
        <p:spPr>
          <a:xfrm>
            <a:off x="3960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4" name="Содержимое 39"/>
          <p:cNvSpPr>
            <a:spLocks noGrp="1"/>
          </p:cNvSpPr>
          <p:nvPr>
            <p:ph sz="quarter" idx="21"/>
          </p:nvPr>
        </p:nvSpPr>
        <p:spPr>
          <a:xfrm>
            <a:off x="21699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5" name="Содержимое 39"/>
          <p:cNvSpPr>
            <a:spLocks noGrp="1"/>
          </p:cNvSpPr>
          <p:nvPr>
            <p:ph sz="quarter" idx="22"/>
          </p:nvPr>
        </p:nvSpPr>
        <p:spPr>
          <a:xfrm>
            <a:off x="39438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6" name="Содержимое 39"/>
          <p:cNvSpPr>
            <a:spLocks noGrp="1"/>
          </p:cNvSpPr>
          <p:nvPr>
            <p:ph sz="quarter" idx="23"/>
          </p:nvPr>
        </p:nvSpPr>
        <p:spPr>
          <a:xfrm>
            <a:off x="57177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7" name="Содержимое 39"/>
          <p:cNvSpPr>
            <a:spLocks noGrp="1"/>
          </p:cNvSpPr>
          <p:nvPr>
            <p:ph sz="quarter" idx="24"/>
          </p:nvPr>
        </p:nvSpPr>
        <p:spPr>
          <a:xfrm>
            <a:off x="7491600" y="262944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8" name="Содержимое 39"/>
          <p:cNvSpPr>
            <a:spLocks noGrp="1"/>
          </p:cNvSpPr>
          <p:nvPr>
            <p:ph sz="quarter" idx="25"/>
          </p:nvPr>
        </p:nvSpPr>
        <p:spPr>
          <a:xfrm>
            <a:off x="3960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9" name="Содержимое 39"/>
          <p:cNvSpPr>
            <a:spLocks noGrp="1"/>
          </p:cNvSpPr>
          <p:nvPr>
            <p:ph sz="quarter" idx="26"/>
          </p:nvPr>
        </p:nvSpPr>
        <p:spPr>
          <a:xfrm>
            <a:off x="21699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0" name="Содержимое 39"/>
          <p:cNvSpPr>
            <a:spLocks noGrp="1"/>
          </p:cNvSpPr>
          <p:nvPr>
            <p:ph sz="quarter" idx="27"/>
          </p:nvPr>
        </p:nvSpPr>
        <p:spPr>
          <a:xfrm>
            <a:off x="39438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1" name="Содержимое 39"/>
          <p:cNvSpPr>
            <a:spLocks noGrp="1"/>
          </p:cNvSpPr>
          <p:nvPr>
            <p:ph sz="quarter" idx="28"/>
          </p:nvPr>
        </p:nvSpPr>
        <p:spPr>
          <a:xfrm>
            <a:off x="57177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2" name="Содержимое 39"/>
          <p:cNvSpPr>
            <a:spLocks noGrp="1"/>
          </p:cNvSpPr>
          <p:nvPr>
            <p:ph sz="quarter" idx="29"/>
          </p:nvPr>
        </p:nvSpPr>
        <p:spPr>
          <a:xfrm>
            <a:off x="7491600" y="339408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3" name="Содержимое 39"/>
          <p:cNvSpPr>
            <a:spLocks noGrp="1"/>
          </p:cNvSpPr>
          <p:nvPr>
            <p:ph sz="quarter" idx="30"/>
          </p:nvPr>
        </p:nvSpPr>
        <p:spPr>
          <a:xfrm>
            <a:off x="3960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4" name="Содержимое 39"/>
          <p:cNvSpPr>
            <a:spLocks noGrp="1"/>
          </p:cNvSpPr>
          <p:nvPr>
            <p:ph sz="quarter" idx="31"/>
          </p:nvPr>
        </p:nvSpPr>
        <p:spPr>
          <a:xfrm>
            <a:off x="21699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5" name="Содержимое 39"/>
          <p:cNvSpPr>
            <a:spLocks noGrp="1"/>
          </p:cNvSpPr>
          <p:nvPr>
            <p:ph sz="quarter" idx="32"/>
          </p:nvPr>
        </p:nvSpPr>
        <p:spPr>
          <a:xfrm>
            <a:off x="39438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6" name="Содержимое 39"/>
          <p:cNvSpPr>
            <a:spLocks noGrp="1"/>
          </p:cNvSpPr>
          <p:nvPr>
            <p:ph sz="quarter" idx="33"/>
          </p:nvPr>
        </p:nvSpPr>
        <p:spPr>
          <a:xfrm>
            <a:off x="57177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7" name="Содержимое 39"/>
          <p:cNvSpPr>
            <a:spLocks noGrp="1"/>
          </p:cNvSpPr>
          <p:nvPr>
            <p:ph sz="quarter" idx="34"/>
          </p:nvPr>
        </p:nvSpPr>
        <p:spPr>
          <a:xfrm>
            <a:off x="7491600" y="415872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6" name="Содержимое 39"/>
          <p:cNvSpPr>
            <a:spLocks noGrp="1"/>
          </p:cNvSpPr>
          <p:nvPr>
            <p:ph sz="quarter" idx="35"/>
          </p:nvPr>
        </p:nvSpPr>
        <p:spPr>
          <a:xfrm>
            <a:off x="3960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7" name="Содержимое 39"/>
          <p:cNvSpPr>
            <a:spLocks noGrp="1"/>
          </p:cNvSpPr>
          <p:nvPr>
            <p:ph sz="quarter" idx="36"/>
          </p:nvPr>
        </p:nvSpPr>
        <p:spPr>
          <a:xfrm>
            <a:off x="21699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8" name="Содержимое 39"/>
          <p:cNvSpPr>
            <a:spLocks noGrp="1"/>
          </p:cNvSpPr>
          <p:nvPr>
            <p:ph sz="quarter" idx="37"/>
          </p:nvPr>
        </p:nvSpPr>
        <p:spPr>
          <a:xfrm>
            <a:off x="39438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9" name="Содержимое 39"/>
          <p:cNvSpPr>
            <a:spLocks noGrp="1"/>
          </p:cNvSpPr>
          <p:nvPr>
            <p:ph sz="quarter" idx="38"/>
          </p:nvPr>
        </p:nvSpPr>
        <p:spPr>
          <a:xfrm>
            <a:off x="57177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0" name="Содержимое 39"/>
          <p:cNvSpPr>
            <a:spLocks noGrp="1"/>
          </p:cNvSpPr>
          <p:nvPr>
            <p:ph sz="quarter" idx="39"/>
          </p:nvPr>
        </p:nvSpPr>
        <p:spPr>
          <a:xfrm>
            <a:off x="7491600" y="492336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1" name="Содержимое 39"/>
          <p:cNvSpPr>
            <a:spLocks noGrp="1"/>
          </p:cNvSpPr>
          <p:nvPr>
            <p:ph sz="quarter" idx="40"/>
          </p:nvPr>
        </p:nvSpPr>
        <p:spPr>
          <a:xfrm>
            <a:off x="3960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2" name="Содержимое 39"/>
          <p:cNvSpPr>
            <a:spLocks noGrp="1"/>
          </p:cNvSpPr>
          <p:nvPr>
            <p:ph sz="quarter" idx="41"/>
          </p:nvPr>
        </p:nvSpPr>
        <p:spPr>
          <a:xfrm>
            <a:off x="21699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3" name="Содержимое 39"/>
          <p:cNvSpPr>
            <a:spLocks noGrp="1"/>
          </p:cNvSpPr>
          <p:nvPr>
            <p:ph sz="quarter" idx="42"/>
          </p:nvPr>
        </p:nvSpPr>
        <p:spPr>
          <a:xfrm>
            <a:off x="39438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4" name="Содержимое 39"/>
          <p:cNvSpPr>
            <a:spLocks noGrp="1"/>
          </p:cNvSpPr>
          <p:nvPr>
            <p:ph sz="quarter" idx="43"/>
          </p:nvPr>
        </p:nvSpPr>
        <p:spPr>
          <a:xfrm>
            <a:off x="57177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5" name="Содержимое 39"/>
          <p:cNvSpPr>
            <a:spLocks noGrp="1"/>
          </p:cNvSpPr>
          <p:nvPr>
            <p:ph sz="quarter" idx="44"/>
          </p:nvPr>
        </p:nvSpPr>
        <p:spPr>
          <a:xfrm>
            <a:off x="7491600" y="5688000"/>
            <a:ext cx="1256400" cy="486000"/>
          </a:xfrm>
        </p:spPr>
        <p:txBody>
          <a:bodyPr anchor="t">
            <a:noAutofit/>
          </a:bodyPr>
          <a:lstStyle>
            <a:lvl1pPr>
              <a:defRPr sz="160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slide">
    <p:bg>
      <p:bgPr>
        <a:gradFill flip="none" rotWithShape="1"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2800" y="3016800"/>
            <a:ext cx="8438400" cy="532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800" y="3798000"/>
            <a:ext cx="8438400" cy="12744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442800" y="5594400"/>
            <a:ext cx="8438400" cy="10008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None/>
              <a:defRPr sz="14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8" name="Picture 6" descr="BG-plain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олилиния 11"/>
          <p:cNvSpPr/>
          <p:nvPr userDrawn="1"/>
        </p:nvSpPr>
        <p:spPr>
          <a:xfrm>
            <a:off x="0" y="0"/>
            <a:ext cx="9144000" cy="20628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355448"/>
                </a:moveTo>
                <a:lnTo>
                  <a:pt x="9144000" y="0"/>
                </a:lnTo>
                <a:lnTo>
                  <a:pt x="9144000" y="690155"/>
                </a:lnTo>
                <a:lnTo>
                  <a:pt x="0" y="1058332"/>
                </a:lnTo>
                <a:lnTo>
                  <a:pt x="0" y="355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9" descr="Kaspersky-5degree.png"/>
          <p:cNvPicPr>
            <a:picLocks noChangeAspect="1"/>
          </p:cNvPicPr>
          <p:nvPr userDrawn="1"/>
        </p:nvPicPr>
        <p:blipFill>
          <a:blip r:embed="rId3" cstate="print"/>
          <a:srcRect l="4552" t="7151"/>
          <a:stretch>
            <a:fillRect/>
          </a:stretch>
        </p:blipFill>
        <p:spPr>
          <a:xfrm>
            <a:off x="389614" y="620202"/>
            <a:ext cx="4851724" cy="1272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ond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rId6" action="ppaction://hlinksldjump" tooltip="Go to the top of the third se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7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rId8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0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ird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/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6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rId7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691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our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rId6" action="ppaction://hlinksldjump" tooltip="Go to the top of the third se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/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7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rId8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602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fif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rId6" action="ppaction://hlinksldjump" tooltip="Go to the top of the third se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/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rId7" action="ppaction://hlinksldjump" tooltip="Go to the top of the sixth se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ixth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 tooltip="Go to the top of the first section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 tooltip="Go to the top of the second section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rId6" action="ppaction://hlinksldjump" tooltip="Go to the top of the third se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7" action="ppaction://hlinksldjump" tooltip="Go to the top of the fifth section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/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15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67ABA0"/>
              </a:gs>
              <a:gs pos="50000">
                <a:srgbClr val="2F8578"/>
              </a:gs>
              <a:gs pos="100000">
                <a:srgbClr val="006D55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400" y="2221200"/>
            <a:ext cx="8614800" cy="991776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266400" y="3571200"/>
            <a:ext cx="8614800" cy="1000800"/>
          </a:xfrm>
          <a:effectLst>
            <a:outerShdw blurRad="50800" dist="12700" dir="5400000" algn="ctr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Рисунок 9" descr="Kaspersky_CMYK_POS_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1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ond_seperator"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1058332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0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0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948794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355448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355448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69015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  <a:gd name="connsiteX0" fmla="*/ 0 w 9144000"/>
              <a:gd name="connsiteY0" fmla="*/ 106897 h 1058332"/>
              <a:gd name="connsiteX1" fmla="*/ 9144000 w 9144000"/>
              <a:gd name="connsiteY1" fmla="*/ 0 h 1058332"/>
              <a:gd name="connsiteX2" fmla="*/ 9144000 w 9144000"/>
              <a:gd name="connsiteY2" fmla="*/ 951435 h 1058332"/>
              <a:gd name="connsiteX3" fmla="*/ 0 w 9144000"/>
              <a:gd name="connsiteY3" fmla="*/ 1058332 h 1058332"/>
              <a:gd name="connsiteX4" fmla="*/ 0 w 9144000"/>
              <a:gd name="connsiteY4" fmla="*/ 106897 h 1058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058332">
                <a:moveTo>
                  <a:pt x="0" y="106897"/>
                </a:moveTo>
                <a:lnTo>
                  <a:pt x="9144000" y="0"/>
                </a:lnTo>
                <a:lnTo>
                  <a:pt x="9144000" y="951435"/>
                </a:lnTo>
                <a:lnTo>
                  <a:pt x="0" y="1058332"/>
                </a:lnTo>
                <a:lnTo>
                  <a:pt x="0" y="106897"/>
                </a:lnTo>
                <a:close/>
              </a:path>
            </a:pathLst>
          </a:custGeom>
          <a:gradFill>
            <a:gsLst>
              <a:gs pos="0">
                <a:srgbClr val="FBFBFB"/>
              </a:gs>
              <a:gs pos="50000">
                <a:srgbClr val="E7E7E8"/>
              </a:gs>
              <a:gs pos="100000">
                <a:srgbClr val="DFE0E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400" y="3078000"/>
            <a:ext cx="4305600" cy="263701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20" name="Заголовок 8"/>
          <p:cNvSpPr>
            <a:spLocks noGrp="1"/>
          </p:cNvSpPr>
          <p:nvPr>
            <p:ph type="title"/>
          </p:nvPr>
        </p:nvSpPr>
        <p:spPr>
          <a:xfrm>
            <a:off x="266400" y="2071678"/>
            <a:ext cx="4305600" cy="747122"/>
          </a:xfrm>
          <a:effectLst/>
        </p:spPr>
        <p:txBody>
          <a:bodyPr vert="horz" lIns="0" tIns="0" rIns="0" bIns="0" rtlCol="0" anchor="ctr">
            <a:normAutofit/>
          </a:bodyPr>
          <a:lstStyle>
            <a:lvl1pPr>
              <a:def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quarter" idx="12"/>
          </p:nvPr>
        </p:nvSpPr>
        <p:spPr>
          <a:xfrm>
            <a:off x="4857752" y="1238400"/>
            <a:ext cx="4019848" cy="4476616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 lang="ru-RU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5" name="nav1">
            <a:hlinkClick r:id="rId3" action="ppaction://hlinksldjump"/>
          </p:cNvPr>
          <p:cNvSpPr/>
          <p:nvPr/>
        </p:nvSpPr>
        <p:spPr>
          <a:xfrm>
            <a:off x="263468" y="6175390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1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7" name="nav7" hidden="1">
            <a:hlinkClick r:id="rId4" action="ppaction://hlinksldjump" tooltip="Go to the top of the seventh section"/>
          </p:cNvPr>
          <p:cNvSpPr/>
          <p:nvPr/>
        </p:nvSpPr>
        <p:spPr>
          <a:xfrm>
            <a:off x="1996197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7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8" name="nav2">
            <a:hlinkClick r:id="rId5" action="ppaction://hlinksldjump"/>
          </p:cNvPr>
          <p:cNvSpPr/>
          <p:nvPr/>
        </p:nvSpPr>
        <p:spPr>
          <a:xfrm>
            <a:off x="552256" y="6175375"/>
            <a:ext cx="237351" cy="237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chemeClr val="bg1"/>
                </a:solidFill>
                <a:latin typeface="Franklin Gothic Medium" pitchFamily="34" charset="0"/>
                <a:ea typeface="+mn-ea"/>
                <a:cs typeface="+mn-cs"/>
              </a:rPr>
              <a:t>2</a:t>
            </a:r>
            <a:endParaRPr lang="ru-RU" sz="1600" b="0" kern="1200" dirty="0">
              <a:solidFill>
                <a:schemeClr val="bg1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29" name="nav3">
            <a:hlinkClick r:id="" action="ppaction://noaction"/>
          </p:cNvPr>
          <p:cNvSpPr/>
          <p:nvPr/>
        </p:nvSpPr>
        <p:spPr>
          <a:xfrm>
            <a:off x="841044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3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0" name="nav4">
            <a:hlinkClick r:id="" action="ppaction://noaction"/>
          </p:cNvPr>
          <p:cNvSpPr/>
          <p:nvPr/>
        </p:nvSpPr>
        <p:spPr>
          <a:xfrm>
            <a:off x="1129832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4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1" name="nav5">
            <a:hlinkClick r:id="rId6" action="ppaction://hlinksldjump"/>
          </p:cNvPr>
          <p:cNvSpPr/>
          <p:nvPr/>
        </p:nvSpPr>
        <p:spPr>
          <a:xfrm>
            <a:off x="1418620" y="6175375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en-US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5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32" name="nav6">
            <a:hlinkClick r:id="" action="ppaction://noaction"/>
          </p:cNvPr>
          <p:cNvSpPr/>
          <p:nvPr/>
        </p:nvSpPr>
        <p:spPr>
          <a:xfrm>
            <a:off x="1707409" y="6175384"/>
            <a:ext cx="237351" cy="237351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8000" rtlCol="0" anchor="ctr">
            <a:noAutofit/>
          </a:bodyPr>
          <a:lstStyle/>
          <a:p>
            <a:pPr marL="0" algn="ctr" defTabSz="914400" rtl="0" eaLnBrk="1" latinLnBrk="0" hangingPunct="1"/>
            <a:r>
              <a:rPr lang="ru-RU" sz="1600" b="0" kern="1200" dirty="0" smtClean="0">
                <a:solidFill>
                  <a:srgbClr val="949599"/>
                </a:solidFill>
                <a:latin typeface="Franklin Gothic Medium" pitchFamily="34" charset="0"/>
                <a:ea typeface="+mn-ea"/>
                <a:cs typeface="+mn-cs"/>
              </a:rPr>
              <a:t>6</a:t>
            </a:r>
            <a:endParaRPr lang="ru-RU" sz="1600" b="0" kern="1200" dirty="0">
              <a:solidFill>
                <a:srgbClr val="949599"/>
              </a:solidFill>
              <a:latin typeface="Franklin Gothic Medium" pitchFamily="34" charset="0"/>
              <a:ea typeface="+mn-ea"/>
              <a:cs typeface="+mn-cs"/>
            </a:endParaRPr>
          </a:p>
        </p:txBody>
      </p:sp>
      <p:pic>
        <p:nvPicPr>
          <p:cNvPr id="15" name="Рисунок 14" descr="Kaspersky_CMYK_POS_wh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c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692696"/>
            <a:ext cx="4752000" cy="1224136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>
          <a:xfrm>
            <a:off x="270000" y="2296800"/>
            <a:ext cx="8613775" cy="19296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/>
                </a:solidFill>
              </a:defRPr>
            </a:lvl1pPr>
            <a:lvl2pPr marL="0" indent="0">
              <a:buNone/>
              <a:tabLst>
                <a:tab pos="628650" algn="l"/>
              </a:tabLst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428000" y="4604400"/>
            <a:ext cx="4464000" cy="12528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0" indent="0"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сture_with_two_text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000" y="1268413"/>
            <a:ext cx="8613775" cy="13320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0" indent="0">
              <a:lnSpc>
                <a:spcPct val="110000"/>
              </a:lnSpc>
              <a:spcAft>
                <a:spcPts val="4200"/>
              </a:spcAft>
              <a:buNone/>
              <a:defRPr lang="ru-RU" sz="40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marL="0" lvl="0" indent="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None/>
            </a:pPr>
            <a:r>
              <a:rPr lang="ru-RU" dirty="0" smtClean="0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66400" y="3006000"/>
            <a:ext cx="4168800" cy="3124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698000" y="3110400"/>
            <a:ext cx="4183200" cy="29304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_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547200" y="3967200"/>
            <a:ext cx="3312000" cy="309600"/>
          </a:xfrm>
        </p:spPr>
        <p:txBody>
          <a:bodyPr anchor="ctr" anchorCtr="0">
            <a:normAutofit/>
          </a:bodyPr>
          <a:lstStyle>
            <a:lvl1pPr algn="r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3"/>
          </p:nvPr>
        </p:nvSpPr>
        <p:spPr>
          <a:xfrm>
            <a:off x="683568" y="1695600"/>
            <a:ext cx="3816432" cy="338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r">
              <a:buNone/>
              <a:defRPr sz="2800">
                <a:solidFill>
                  <a:srgbClr val="D37100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4"/>
          </p:nvPr>
        </p:nvSpPr>
        <p:spPr>
          <a:xfrm>
            <a:off x="2195736" y="2034000"/>
            <a:ext cx="6192528" cy="554400"/>
          </a:xfrm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16"/>
          </p:nvPr>
        </p:nvSpPr>
        <p:spPr>
          <a:xfrm>
            <a:off x="4359600" y="2624400"/>
            <a:ext cx="3596776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l">
              <a:buNone/>
              <a:defRPr sz="3600">
                <a:solidFill>
                  <a:schemeClr val="accent5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7"/>
          </p:nvPr>
        </p:nvSpPr>
        <p:spPr>
          <a:xfrm>
            <a:off x="798912" y="3211200"/>
            <a:ext cx="6365376" cy="6768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4400">
                <a:solidFill>
                  <a:srgbClr val="66B13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3"/>
          </p:nvPr>
        </p:nvSpPr>
        <p:spPr>
          <a:xfrm>
            <a:off x="1043608" y="4356000"/>
            <a:ext cx="7715584" cy="5544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60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27"/>
          </p:nvPr>
        </p:nvSpPr>
        <p:spPr>
          <a:xfrm>
            <a:off x="3999600" y="3837600"/>
            <a:ext cx="4460832" cy="370800"/>
          </a:xfrm>
        </p:spPr>
        <p:txBody>
          <a:bodyPr anchor="ctr" anchorCtr="0">
            <a:normAutofit/>
          </a:bodyPr>
          <a:lstStyle>
            <a:lvl1pPr algn="l">
              <a:buNone/>
              <a:defRPr sz="2400">
                <a:solidFill>
                  <a:schemeClr val="accent4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9"/>
          </p:nvPr>
        </p:nvSpPr>
        <p:spPr>
          <a:xfrm>
            <a:off x="1590864" y="5580000"/>
            <a:ext cx="6005472" cy="493200"/>
          </a:xfrm>
          <a:effectLst>
            <a:outerShdw blurRad="457200" dist="254000" dir="5400000" algn="ctr" rotWithShape="0">
              <a:srgbClr val="000000">
                <a:alpha val="29000"/>
              </a:srgbClr>
            </a:outerShdw>
          </a:effectLst>
        </p:spPr>
        <p:txBody>
          <a:bodyPr anchor="ctr" anchorCtr="0">
            <a:normAutofit/>
          </a:bodyPr>
          <a:lstStyle>
            <a:lvl1pPr algn="ctr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34"/>
          </p:nvPr>
        </p:nvSpPr>
        <p:spPr>
          <a:xfrm>
            <a:off x="5929199" y="5137200"/>
            <a:ext cx="2963975" cy="432000"/>
          </a:xfrm>
        </p:spPr>
        <p:txBody>
          <a:bodyPr anchor="ctr" anchorCtr="0">
            <a:normAutofit/>
          </a:bodyPr>
          <a:lstStyle>
            <a:lvl1pPr algn="l">
              <a:buNone/>
              <a:defRPr sz="2800">
                <a:solidFill>
                  <a:schemeClr val="accent3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9" name="Текст 5"/>
          <p:cNvSpPr>
            <a:spLocks noGrp="1"/>
          </p:cNvSpPr>
          <p:nvPr>
            <p:ph type="body" sz="quarter" idx="35"/>
          </p:nvPr>
        </p:nvSpPr>
        <p:spPr>
          <a:xfrm>
            <a:off x="1090800" y="4982400"/>
            <a:ext cx="4370400" cy="493200"/>
          </a:xfrm>
        </p:spPr>
        <p:txBody>
          <a:bodyPr anchor="ctr" anchorCtr="0">
            <a:normAutofit/>
          </a:bodyPr>
          <a:lstStyle>
            <a:lvl1pPr algn="r">
              <a:buNone/>
              <a:defRPr sz="3200">
                <a:solidFill>
                  <a:schemeClr val="accent2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37"/>
          </p:nvPr>
        </p:nvSpPr>
        <p:spPr>
          <a:xfrm>
            <a:off x="4500000" y="1623600"/>
            <a:ext cx="3960432" cy="309600"/>
          </a:xfrm>
        </p:spPr>
        <p:txBody>
          <a:bodyPr anchor="ctr" anchorCtr="0">
            <a:normAutofit/>
          </a:bodyPr>
          <a:lstStyle>
            <a:lvl1pPr algn="l">
              <a:buNone/>
              <a:defRPr sz="2000">
                <a:solidFill>
                  <a:schemeClr val="accent6">
                    <a:lumMod val="90000"/>
                    <a:lumOff val="10000"/>
                  </a:schemeClr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2" name="Текст 5"/>
          <p:cNvSpPr>
            <a:spLocks noGrp="1"/>
          </p:cNvSpPr>
          <p:nvPr>
            <p:ph type="body" sz="quarter" idx="38"/>
          </p:nvPr>
        </p:nvSpPr>
        <p:spPr>
          <a:xfrm>
            <a:off x="827584" y="2840400"/>
            <a:ext cx="3172432" cy="370800"/>
          </a:xfrm>
        </p:spPr>
        <p:txBody>
          <a:bodyPr anchor="ctr" anchorCtr="0">
            <a:normAutofit/>
          </a:bodyPr>
          <a:lstStyle>
            <a:lvl1pPr algn="r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3" name="Текст 5"/>
          <p:cNvSpPr>
            <a:spLocks noGrp="1"/>
          </p:cNvSpPr>
          <p:nvPr>
            <p:ph type="body" sz="quarter" idx="39"/>
          </p:nvPr>
        </p:nvSpPr>
        <p:spPr>
          <a:xfrm>
            <a:off x="1713344" y="1123200"/>
            <a:ext cx="5162912" cy="370800"/>
          </a:xfrm>
        </p:spPr>
        <p:txBody>
          <a:bodyPr anchor="ctr" anchorCtr="0">
            <a:normAutofit/>
          </a:bodyPr>
          <a:lstStyle>
            <a:lvl1pPr algn="ctr">
              <a:buNone/>
              <a:defRPr sz="2400"/>
            </a:lvl1pPr>
            <a:lvl2pPr>
              <a:buNone/>
              <a:defRPr/>
            </a:lvl2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_with_sign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ln>
            <a:solidFill>
              <a:srgbClr val="EEECE1"/>
            </a:solidFill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18400"/>
            <a:ext cx="9144000" cy="6732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27305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with_sign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16"/>
          <p:cNvSpPr>
            <a:spLocks noGrp="1"/>
          </p:cNvSpPr>
          <p:nvPr>
            <p:ph type="pic" sz="quarter" idx="10"/>
          </p:nvPr>
        </p:nvSpPr>
        <p:spPr>
          <a:xfrm>
            <a:off x="266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Текст 20"/>
          <p:cNvSpPr>
            <a:spLocks noGrp="1"/>
          </p:cNvSpPr>
          <p:nvPr>
            <p:ph type="body" sz="quarter" idx="12"/>
          </p:nvPr>
        </p:nvSpPr>
        <p:spPr>
          <a:xfrm>
            <a:off x="266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Рисунок 16"/>
          <p:cNvSpPr>
            <a:spLocks noGrp="1"/>
          </p:cNvSpPr>
          <p:nvPr>
            <p:ph type="pic" sz="quarter" idx="13"/>
          </p:nvPr>
        </p:nvSpPr>
        <p:spPr>
          <a:xfrm>
            <a:off x="4712400" y="1267200"/>
            <a:ext cx="4168800" cy="50732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Текст 20"/>
          <p:cNvSpPr>
            <a:spLocks noGrp="1"/>
          </p:cNvSpPr>
          <p:nvPr>
            <p:ph type="body" sz="quarter" idx="14"/>
          </p:nvPr>
        </p:nvSpPr>
        <p:spPr>
          <a:xfrm>
            <a:off x="4712400" y="5958000"/>
            <a:ext cx="4168800" cy="378000"/>
          </a:xfrm>
          <a:solidFill>
            <a:schemeClr val="accent1">
              <a:alpha val="75000"/>
            </a:schemeClr>
          </a:solidFill>
        </p:spPr>
        <p:txBody>
          <a:bodyPr/>
          <a:lstStyle>
            <a:lvl1pPr marL="9525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picture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8614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088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_and_two_picture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object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4712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_and_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49068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4"/>
          </p:nvPr>
        </p:nvSpPr>
        <p:spPr>
          <a:xfrm>
            <a:off x="47088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5"/>
          </p:nvPr>
        </p:nvSpPr>
        <p:spPr>
          <a:xfrm>
            <a:off x="47088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7"/>
          </p:nvPr>
        </p:nvSpPr>
        <p:spPr>
          <a:xfrm>
            <a:off x="266400" y="38520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8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pictures_and_two_objects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3"/>
          </p:nvPr>
        </p:nvSpPr>
        <p:spPr>
          <a:xfrm>
            <a:off x="2664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6"/>
          </p:nvPr>
        </p:nvSpPr>
        <p:spPr>
          <a:xfrm>
            <a:off x="266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Рисунок 8"/>
          <p:cNvSpPr>
            <a:spLocks noGrp="1"/>
          </p:cNvSpPr>
          <p:nvPr>
            <p:ph type="pic" sz="quarter" idx="18"/>
          </p:nvPr>
        </p:nvSpPr>
        <p:spPr>
          <a:xfrm>
            <a:off x="4708800" y="1267200"/>
            <a:ext cx="4168800" cy="2322000"/>
          </a:xfrm>
          <a:ln>
            <a:noFill/>
          </a:ln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marL="273050" indent="-273050" algn="l" defTabSz="914400" rtl="0" eaLnBrk="1" latinLnBrk="0" hangingPunct="1">
              <a:spcBef>
                <a:spcPts val="0"/>
              </a:spcBef>
              <a:spcAft>
                <a:spcPts val="1000"/>
              </a:spcAft>
              <a:buFontTx/>
              <a:buBlip>
                <a:blip r:embed="rId2"/>
              </a:buBlip>
              <a:defRPr lang="ru-RU"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4" name="Содержимое 5"/>
          <p:cNvSpPr>
            <a:spLocks noGrp="1"/>
          </p:cNvSpPr>
          <p:nvPr>
            <p:ph sz="quarter" idx="19"/>
          </p:nvPr>
        </p:nvSpPr>
        <p:spPr>
          <a:xfrm>
            <a:off x="47088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22000" cy="424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4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ts val="0"/>
              </a:spcBef>
              <a:spcAft>
                <a:spcPts val="1000"/>
              </a:spcAft>
              <a:defRPr lang="ru-RU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1274400" y="1501200"/>
            <a:ext cx="6627600" cy="3888000"/>
          </a:xfrm>
          <a:effectLst>
            <a:outerShdw blurRad="342900" dist="88900" dir="5400000" algn="ctr" rotWithShape="0">
              <a:srgbClr val="000000">
                <a:alpha val="24000"/>
              </a:srgbClr>
            </a:outerShdw>
          </a:effectLst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97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8"/>
          </p:nvPr>
        </p:nvSpPr>
        <p:spPr>
          <a:xfrm>
            <a:off x="32256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2" name="Содержимое 5"/>
          <p:cNvSpPr>
            <a:spLocks noGrp="1"/>
          </p:cNvSpPr>
          <p:nvPr>
            <p:ph sz="quarter" idx="19"/>
          </p:nvPr>
        </p:nvSpPr>
        <p:spPr>
          <a:xfrm>
            <a:off x="6184800" y="1267200"/>
            <a:ext cx="2703600" cy="340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3" name="Содержимое 5"/>
          <p:cNvSpPr>
            <a:spLocks noGrp="1"/>
          </p:cNvSpPr>
          <p:nvPr>
            <p:ph sz="quarter" idx="20"/>
          </p:nvPr>
        </p:nvSpPr>
        <p:spPr>
          <a:xfrm>
            <a:off x="266400" y="4867200"/>
            <a:ext cx="8622000" cy="13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horiz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266400" y="3852000"/>
            <a:ext cx="8614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objects_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8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_object_and_two_objects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Содержимое 5"/>
          <p:cNvSpPr>
            <a:spLocks noGrp="1"/>
          </p:cNvSpPr>
          <p:nvPr>
            <p:ph sz="quarter" idx="12"/>
          </p:nvPr>
        </p:nvSpPr>
        <p:spPr>
          <a:xfrm>
            <a:off x="266400" y="1267200"/>
            <a:ext cx="4168800" cy="49068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0" name="Содержимое 5"/>
          <p:cNvSpPr>
            <a:spLocks noGrp="1"/>
          </p:cNvSpPr>
          <p:nvPr>
            <p:ph sz="quarter" idx="13"/>
          </p:nvPr>
        </p:nvSpPr>
        <p:spPr>
          <a:xfrm>
            <a:off x="4712400" y="12672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Содержимое 5"/>
          <p:cNvSpPr>
            <a:spLocks noGrp="1"/>
          </p:cNvSpPr>
          <p:nvPr>
            <p:ph sz="quarter" idx="14"/>
          </p:nvPr>
        </p:nvSpPr>
        <p:spPr>
          <a:xfrm>
            <a:off x="4712400" y="3852000"/>
            <a:ext cx="4168800" cy="23220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37" Type="http://schemas.openxmlformats.org/officeDocument/2006/relationships/image" Target="../media/image1.png"/><Relationship Id="rId38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28.xml"/><Relationship Id="rId21" Type="http://schemas.openxmlformats.org/officeDocument/2006/relationships/slideLayout" Target="../slideLayouts/slideLayout329.xml"/><Relationship Id="rId22" Type="http://schemas.openxmlformats.org/officeDocument/2006/relationships/slideLayout" Target="../slideLayouts/slideLayout330.xml"/><Relationship Id="rId23" Type="http://schemas.openxmlformats.org/officeDocument/2006/relationships/slideLayout" Target="../slideLayouts/slideLayout331.xml"/><Relationship Id="rId24" Type="http://schemas.openxmlformats.org/officeDocument/2006/relationships/slideLayout" Target="../slideLayouts/slideLayout332.xml"/><Relationship Id="rId25" Type="http://schemas.openxmlformats.org/officeDocument/2006/relationships/slideLayout" Target="../slideLayouts/slideLayout333.xml"/><Relationship Id="rId26" Type="http://schemas.openxmlformats.org/officeDocument/2006/relationships/slideLayout" Target="../slideLayouts/slideLayout334.xml"/><Relationship Id="rId27" Type="http://schemas.openxmlformats.org/officeDocument/2006/relationships/slideLayout" Target="../slideLayouts/slideLayout335.xml"/><Relationship Id="rId28" Type="http://schemas.openxmlformats.org/officeDocument/2006/relationships/slideLayout" Target="../slideLayouts/slideLayout336.xml"/><Relationship Id="rId29" Type="http://schemas.openxmlformats.org/officeDocument/2006/relationships/slideLayout" Target="../slideLayouts/slideLayout337.xml"/><Relationship Id="rId1" Type="http://schemas.openxmlformats.org/officeDocument/2006/relationships/slideLayout" Target="../slideLayouts/slideLayout309.xml"/><Relationship Id="rId2" Type="http://schemas.openxmlformats.org/officeDocument/2006/relationships/slideLayout" Target="../slideLayouts/slideLayout310.xml"/><Relationship Id="rId3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13.xml"/><Relationship Id="rId30" Type="http://schemas.openxmlformats.org/officeDocument/2006/relationships/slideLayout" Target="../slideLayouts/slideLayout338.xml"/><Relationship Id="rId31" Type="http://schemas.openxmlformats.org/officeDocument/2006/relationships/slideLayout" Target="../slideLayouts/slideLayout339.xml"/><Relationship Id="rId32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5.xml"/><Relationship Id="rId8" Type="http://schemas.openxmlformats.org/officeDocument/2006/relationships/slideLayout" Target="../slideLayouts/slideLayout316.xml"/><Relationship Id="rId33" Type="http://schemas.openxmlformats.org/officeDocument/2006/relationships/slideLayout" Target="../slideLayouts/slideLayout341.xml"/><Relationship Id="rId34" Type="http://schemas.openxmlformats.org/officeDocument/2006/relationships/slideLayout" Target="../slideLayouts/slideLayout342.xml"/><Relationship Id="rId35" Type="http://schemas.openxmlformats.org/officeDocument/2006/relationships/theme" Target="../theme/theme10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2.xml"/><Relationship Id="rId15" Type="http://schemas.openxmlformats.org/officeDocument/2006/relationships/slideLayout" Target="../slideLayouts/slideLayout323.xml"/><Relationship Id="rId16" Type="http://schemas.openxmlformats.org/officeDocument/2006/relationships/slideLayout" Target="../slideLayouts/slideLayout324.xml"/><Relationship Id="rId17" Type="http://schemas.openxmlformats.org/officeDocument/2006/relationships/slideLayout" Target="../slideLayouts/slideLayout325.xml"/><Relationship Id="rId18" Type="http://schemas.openxmlformats.org/officeDocument/2006/relationships/slideLayout" Target="../slideLayouts/slideLayout326.xml"/><Relationship Id="rId19" Type="http://schemas.openxmlformats.org/officeDocument/2006/relationships/slideLayout" Target="../slideLayouts/slideLayout327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6.png"/><Relationship Id="rId41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62.xml"/><Relationship Id="rId21" Type="http://schemas.openxmlformats.org/officeDocument/2006/relationships/slideLayout" Target="../slideLayouts/slideLayout363.xml"/><Relationship Id="rId22" Type="http://schemas.openxmlformats.org/officeDocument/2006/relationships/slideLayout" Target="../slideLayouts/slideLayout364.xml"/><Relationship Id="rId23" Type="http://schemas.openxmlformats.org/officeDocument/2006/relationships/slideLayout" Target="../slideLayouts/slideLayout365.xml"/><Relationship Id="rId24" Type="http://schemas.openxmlformats.org/officeDocument/2006/relationships/slideLayout" Target="../slideLayouts/slideLayout366.xml"/><Relationship Id="rId25" Type="http://schemas.openxmlformats.org/officeDocument/2006/relationships/slideLayout" Target="../slideLayouts/slideLayout367.xml"/><Relationship Id="rId26" Type="http://schemas.openxmlformats.org/officeDocument/2006/relationships/slideLayout" Target="../slideLayouts/slideLayout368.xml"/><Relationship Id="rId27" Type="http://schemas.openxmlformats.org/officeDocument/2006/relationships/slideLayout" Target="../slideLayouts/slideLayout369.xml"/><Relationship Id="rId28" Type="http://schemas.openxmlformats.org/officeDocument/2006/relationships/slideLayout" Target="../slideLayouts/slideLayout370.xml"/><Relationship Id="rId29" Type="http://schemas.openxmlformats.org/officeDocument/2006/relationships/slideLayout" Target="../slideLayouts/slideLayout371.xml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30" Type="http://schemas.openxmlformats.org/officeDocument/2006/relationships/slideLayout" Target="../slideLayouts/slideLayout372.xml"/><Relationship Id="rId31" Type="http://schemas.openxmlformats.org/officeDocument/2006/relationships/slideLayout" Target="../slideLayouts/slideLayout373.xml"/><Relationship Id="rId32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33" Type="http://schemas.openxmlformats.org/officeDocument/2006/relationships/slideLayout" Target="../slideLayouts/slideLayout375.xml"/><Relationship Id="rId34" Type="http://schemas.openxmlformats.org/officeDocument/2006/relationships/slideLayout" Target="../slideLayouts/slideLayout376.xml"/><Relationship Id="rId35" Type="http://schemas.openxmlformats.org/officeDocument/2006/relationships/theme" Target="../theme/theme11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3.xml"/><Relationship Id="rId12" Type="http://schemas.openxmlformats.org/officeDocument/2006/relationships/slideLayout" Target="../slideLayouts/slideLayout354.xml"/><Relationship Id="rId13" Type="http://schemas.openxmlformats.org/officeDocument/2006/relationships/slideLayout" Target="../slideLayouts/slideLayout355.xml"/><Relationship Id="rId14" Type="http://schemas.openxmlformats.org/officeDocument/2006/relationships/slideLayout" Target="../slideLayouts/slideLayout356.xml"/><Relationship Id="rId15" Type="http://schemas.openxmlformats.org/officeDocument/2006/relationships/slideLayout" Target="../slideLayouts/slideLayout357.xml"/><Relationship Id="rId16" Type="http://schemas.openxmlformats.org/officeDocument/2006/relationships/slideLayout" Target="../slideLayouts/slideLayout358.xml"/><Relationship Id="rId17" Type="http://schemas.openxmlformats.org/officeDocument/2006/relationships/slideLayout" Target="../slideLayouts/slideLayout359.xml"/><Relationship Id="rId18" Type="http://schemas.openxmlformats.org/officeDocument/2006/relationships/slideLayout" Target="../slideLayouts/slideLayout360.xml"/><Relationship Id="rId19" Type="http://schemas.openxmlformats.org/officeDocument/2006/relationships/slideLayout" Target="../slideLayouts/slideLayout361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6.png"/><Relationship Id="rId41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97.xml"/><Relationship Id="rId22" Type="http://schemas.openxmlformats.org/officeDocument/2006/relationships/slideLayout" Target="../slideLayouts/slideLayout398.xml"/><Relationship Id="rId23" Type="http://schemas.openxmlformats.org/officeDocument/2006/relationships/slideLayout" Target="../slideLayouts/slideLayout399.xml"/><Relationship Id="rId24" Type="http://schemas.openxmlformats.org/officeDocument/2006/relationships/slideLayout" Target="../slideLayouts/slideLayout400.xml"/><Relationship Id="rId25" Type="http://schemas.openxmlformats.org/officeDocument/2006/relationships/slideLayout" Target="../slideLayouts/slideLayout401.xml"/><Relationship Id="rId26" Type="http://schemas.openxmlformats.org/officeDocument/2006/relationships/slideLayout" Target="../slideLayouts/slideLayout402.xml"/><Relationship Id="rId27" Type="http://schemas.openxmlformats.org/officeDocument/2006/relationships/slideLayout" Target="../slideLayouts/slideLayout403.xml"/><Relationship Id="rId28" Type="http://schemas.openxmlformats.org/officeDocument/2006/relationships/slideLayout" Target="../slideLayouts/slideLayout404.xml"/><Relationship Id="rId29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81.xml"/><Relationship Id="rId30" Type="http://schemas.openxmlformats.org/officeDocument/2006/relationships/slideLayout" Target="../slideLayouts/slideLayout406.xml"/><Relationship Id="rId31" Type="http://schemas.openxmlformats.org/officeDocument/2006/relationships/slideLayout" Target="../slideLayouts/slideLayout407.xml"/><Relationship Id="rId32" Type="http://schemas.openxmlformats.org/officeDocument/2006/relationships/slideLayout" Target="../slideLayouts/slideLayout408.xml"/><Relationship Id="rId9" Type="http://schemas.openxmlformats.org/officeDocument/2006/relationships/slideLayout" Target="../slideLayouts/slideLayout385.xml"/><Relationship Id="rId6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3.xml"/><Relationship Id="rId8" Type="http://schemas.openxmlformats.org/officeDocument/2006/relationships/slideLayout" Target="../slideLayouts/slideLayout384.xml"/><Relationship Id="rId33" Type="http://schemas.openxmlformats.org/officeDocument/2006/relationships/slideLayout" Target="../slideLayouts/slideLayout409.xml"/><Relationship Id="rId34" Type="http://schemas.openxmlformats.org/officeDocument/2006/relationships/slideLayout" Target="../slideLayouts/slideLayout410.xml"/><Relationship Id="rId35" Type="http://schemas.openxmlformats.org/officeDocument/2006/relationships/theme" Target="../theme/theme12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386.xml"/><Relationship Id="rId11" Type="http://schemas.openxmlformats.org/officeDocument/2006/relationships/slideLayout" Target="../slideLayouts/slideLayout387.xml"/><Relationship Id="rId12" Type="http://schemas.openxmlformats.org/officeDocument/2006/relationships/slideLayout" Target="../slideLayouts/slideLayout388.xml"/><Relationship Id="rId13" Type="http://schemas.openxmlformats.org/officeDocument/2006/relationships/slideLayout" Target="../slideLayouts/slideLayout389.xml"/><Relationship Id="rId14" Type="http://schemas.openxmlformats.org/officeDocument/2006/relationships/slideLayout" Target="../slideLayouts/slideLayout390.xml"/><Relationship Id="rId15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392.xml"/><Relationship Id="rId17" Type="http://schemas.openxmlformats.org/officeDocument/2006/relationships/slideLayout" Target="../slideLayouts/slideLayout393.xml"/><Relationship Id="rId18" Type="http://schemas.openxmlformats.org/officeDocument/2006/relationships/slideLayout" Target="../slideLayouts/slideLayout394.xml"/><Relationship Id="rId19" Type="http://schemas.openxmlformats.org/officeDocument/2006/relationships/slideLayout" Target="../slideLayouts/slideLayout395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6.png"/><Relationship Id="rId41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30.xml"/><Relationship Id="rId21" Type="http://schemas.openxmlformats.org/officeDocument/2006/relationships/slideLayout" Target="../slideLayouts/slideLayout431.xml"/><Relationship Id="rId22" Type="http://schemas.openxmlformats.org/officeDocument/2006/relationships/slideLayout" Target="../slideLayouts/slideLayout432.xml"/><Relationship Id="rId23" Type="http://schemas.openxmlformats.org/officeDocument/2006/relationships/slideLayout" Target="../slideLayouts/slideLayout433.xml"/><Relationship Id="rId24" Type="http://schemas.openxmlformats.org/officeDocument/2006/relationships/slideLayout" Target="../slideLayouts/slideLayout434.xml"/><Relationship Id="rId25" Type="http://schemas.openxmlformats.org/officeDocument/2006/relationships/slideLayout" Target="../slideLayouts/slideLayout435.xml"/><Relationship Id="rId26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38.xml"/><Relationship Id="rId29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11.xml"/><Relationship Id="rId2" Type="http://schemas.openxmlformats.org/officeDocument/2006/relationships/slideLayout" Target="../slideLayouts/slideLayout412.xml"/><Relationship Id="rId3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15.xml"/><Relationship Id="rId30" Type="http://schemas.openxmlformats.org/officeDocument/2006/relationships/slideLayout" Target="../slideLayouts/slideLayout440.xml"/><Relationship Id="rId31" Type="http://schemas.openxmlformats.org/officeDocument/2006/relationships/slideLayout" Target="../slideLayouts/slideLayout441.xml"/><Relationship Id="rId32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16.xml"/><Relationship Id="rId7" Type="http://schemas.openxmlformats.org/officeDocument/2006/relationships/slideLayout" Target="../slideLayouts/slideLayout417.xml"/><Relationship Id="rId8" Type="http://schemas.openxmlformats.org/officeDocument/2006/relationships/slideLayout" Target="../slideLayouts/slideLayout418.xml"/><Relationship Id="rId33" Type="http://schemas.openxmlformats.org/officeDocument/2006/relationships/slideLayout" Target="../slideLayouts/slideLayout443.xml"/><Relationship Id="rId34" Type="http://schemas.openxmlformats.org/officeDocument/2006/relationships/slideLayout" Target="../slideLayouts/slideLayout444.xml"/><Relationship Id="rId35" Type="http://schemas.openxmlformats.org/officeDocument/2006/relationships/theme" Target="../theme/theme13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1.xml"/><Relationship Id="rId12" Type="http://schemas.openxmlformats.org/officeDocument/2006/relationships/slideLayout" Target="../slideLayouts/slideLayout422.xml"/><Relationship Id="rId13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4.xml"/><Relationship Id="rId15" Type="http://schemas.openxmlformats.org/officeDocument/2006/relationships/slideLayout" Target="../slideLayouts/slideLayout425.xml"/><Relationship Id="rId16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28.xml"/><Relationship Id="rId19" Type="http://schemas.openxmlformats.org/officeDocument/2006/relationships/slideLayout" Target="../slideLayouts/slideLayout429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6.png"/><Relationship Id="rId41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64.xml"/><Relationship Id="rId21" Type="http://schemas.openxmlformats.org/officeDocument/2006/relationships/slideLayout" Target="../slideLayouts/slideLayout465.xml"/><Relationship Id="rId22" Type="http://schemas.openxmlformats.org/officeDocument/2006/relationships/slideLayout" Target="../slideLayouts/slideLayout466.xml"/><Relationship Id="rId23" Type="http://schemas.openxmlformats.org/officeDocument/2006/relationships/slideLayout" Target="../slideLayouts/slideLayout467.xml"/><Relationship Id="rId24" Type="http://schemas.openxmlformats.org/officeDocument/2006/relationships/slideLayout" Target="../slideLayouts/slideLayout468.xml"/><Relationship Id="rId25" Type="http://schemas.openxmlformats.org/officeDocument/2006/relationships/slideLayout" Target="../slideLayouts/slideLayout469.xml"/><Relationship Id="rId26" Type="http://schemas.openxmlformats.org/officeDocument/2006/relationships/slideLayout" Target="../slideLayouts/slideLayout470.xml"/><Relationship Id="rId27" Type="http://schemas.openxmlformats.org/officeDocument/2006/relationships/slideLayout" Target="../slideLayouts/slideLayout471.xml"/><Relationship Id="rId28" Type="http://schemas.openxmlformats.org/officeDocument/2006/relationships/slideLayout" Target="../slideLayouts/slideLayout472.xml"/><Relationship Id="rId29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9.xml"/><Relationship Id="rId30" Type="http://schemas.openxmlformats.org/officeDocument/2006/relationships/slideLayout" Target="../slideLayouts/slideLayout474.xml"/><Relationship Id="rId31" Type="http://schemas.openxmlformats.org/officeDocument/2006/relationships/slideLayout" Target="../slideLayouts/slideLayout475.xml"/><Relationship Id="rId32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53.xml"/><Relationship Id="rId6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1.xml"/><Relationship Id="rId8" Type="http://schemas.openxmlformats.org/officeDocument/2006/relationships/slideLayout" Target="../slideLayouts/slideLayout452.xml"/><Relationship Id="rId33" Type="http://schemas.openxmlformats.org/officeDocument/2006/relationships/slideLayout" Target="../slideLayouts/slideLayout477.xml"/><Relationship Id="rId34" Type="http://schemas.openxmlformats.org/officeDocument/2006/relationships/slideLayout" Target="../slideLayouts/slideLayout478.xml"/><Relationship Id="rId35" Type="http://schemas.openxmlformats.org/officeDocument/2006/relationships/theme" Target="../theme/theme14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56.xml"/><Relationship Id="rId13" Type="http://schemas.openxmlformats.org/officeDocument/2006/relationships/slideLayout" Target="../slideLayouts/slideLayout457.xml"/><Relationship Id="rId14" Type="http://schemas.openxmlformats.org/officeDocument/2006/relationships/slideLayout" Target="../slideLayouts/slideLayout458.xml"/><Relationship Id="rId15" Type="http://schemas.openxmlformats.org/officeDocument/2006/relationships/slideLayout" Target="../slideLayouts/slideLayout459.xml"/><Relationship Id="rId16" Type="http://schemas.openxmlformats.org/officeDocument/2006/relationships/slideLayout" Target="../slideLayouts/slideLayout460.xml"/><Relationship Id="rId17" Type="http://schemas.openxmlformats.org/officeDocument/2006/relationships/slideLayout" Target="../slideLayouts/slideLayout461.xml"/><Relationship Id="rId18" Type="http://schemas.openxmlformats.org/officeDocument/2006/relationships/slideLayout" Target="../slideLayouts/slideLayout462.xml"/><Relationship Id="rId19" Type="http://schemas.openxmlformats.org/officeDocument/2006/relationships/slideLayout" Target="../slideLayouts/slideLayout463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6.png"/><Relationship Id="rId41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98.xml"/><Relationship Id="rId21" Type="http://schemas.openxmlformats.org/officeDocument/2006/relationships/slideLayout" Target="../slideLayouts/slideLayout499.xml"/><Relationship Id="rId22" Type="http://schemas.openxmlformats.org/officeDocument/2006/relationships/slideLayout" Target="../slideLayouts/slideLayout500.xml"/><Relationship Id="rId23" Type="http://schemas.openxmlformats.org/officeDocument/2006/relationships/slideLayout" Target="../slideLayouts/slideLayout501.xml"/><Relationship Id="rId24" Type="http://schemas.openxmlformats.org/officeDocument/2006/relationships/slideLayout" Target="../slideLayouts/slideLayout502.xml"/><Relationship Id="rId25" Type="http://schemas.openxmlformats.org/officeDocument/2006/relationships/slideLayout" Target="../slideLayouts/slideLayout503.xml"/><Relationship Id="rId26" Type="http://schemas.openxmlformats.org/officeDocument/2006/relationships/slideLayout" Target="../slideLayouts/slideLayout504.xml"/><Relationship Id="rId27" Type="http://schemas.openxmlformats.org/officeDocument/2006/relationships/slideLayout" Target="../slideLayouts/slideLayout505.xml"/><Relationship Id="rId28" Type="http://schemas.openxmlformats.org/officeDocument/2006/relationships/slideLayout" Target="../slideLayouts/slideLayout506.xml"/><Relationship Id="rId29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80.xml"/><Relationship Id="rId3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83.xml"/><Relationship Id="rId30" Type="http://schemas.openxmlformats.org/officeDocument/2006/relationships/slideLayout" Target="../slideLayouts/slideLayout508.xml"/><Relationship Id="rId31" Type="http://schemas.openxmlformats.org/officeDocument/2006/relationships/slideLayout" Target="../slideLayouts/slideLayout509.xml"/><Relationship Id="rId32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84.xml"/><Relationship Id="rId7" Type="http://schemas.openxmlformats.org/officeDocument/2006/relationships/slideLayout" Target="../slideLayouts/slideLayout485.xml"/><Relationship Id="rId8" Type="http://schemas.openxmlformats.org/officeDocument/2006/relationships/slideLayout" Target="../slideLayouts/slideLayout486.xml"/><Relationship Id="rId33" Type="http://schemas.openxmlformats.org/officeDocument/2006/relationships/slideLayout" Target="../slideLayouts/slideLayout511.xml"/><Relationship Id="rId34" Type="http://schemas.openxmlformats.org/officeDocument/2006/relationships/slideLayout" Target="../slideLayouts/slideLayout512.xml"/><Relationship Id="rId35" Type="http://schemas.openxmlformats.org/officeDocument/2006/relationships/theme" Target="../theme/theme15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89.xml"/><Relationship Id="rId12" Type="http://schemas.openxmlformats.org/officeDocument/2006/relationships/slideLayout" Target="../slideLayouts/slideLayout490.xml"/><Relationship Id="rId13" Type="http://schemas.openxmlformats.org/officeDocument/2006/relationships/slideLayout" Target="../slideLayouts/slideLayout491.xml"/><Relationship Id="rId14" Type="http://schemas.openxmlformats.org/officeDocument/2006/relationships/slideLayout" Target="../slideLayouts/slideLayout492.xml"/><Relationship Id="rId15" Type="http://schemas.openxmlformats.org/officeDocument/2006/relationships/slideLayout" Target="../slideLayouts/slideLayout493.xml"/><Relationship Id="rId16" Type="http://schemas.openxmlformats.org/officeDocument/2006/relationships/slideLayout" Target="../slideLayouts/slideLayout494.xml"/><Relationship Id="rId17" Type="http://schemas.openxmlformats.org/officeDocument/2006/relationships/slideLayout" Target="../slideLayouts/slideLayout495.xml"/><Relationship Id="rId18" Type="http://schemas.openxmlformats.org/officeDocument/2006/relationships/slideLayout" Target="../slideLayouts/slideLayout496.xml"/><Relationship Id="rId19" Type="http://schemas.openxmlformats.org/officeDocument/2006/relationships/slideLayout" Target="../slideLayouts/slideLayout497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6.png"/><Relationship Id="rId41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532.xml"/><Relationship Id="rId21" Type="http://schemas.openxmlformats.org/officeDocument/2006/relationships/slideLayout" Target="../slideLayouts/slideLayout533.xml"/><Relationship Id="rId22" Type="http://schemas.openxmlformats.org/officeDocument/2006/relationships/slideLayout" Target="../slideLayouts/slideLayout534.xml"/><Relationship Id="rId23" Type="http://schemas.openxmlformats.org/officeDocument/2006/relationships/slideLayout" Target="../slideLayouts/slideLayout535.xml"/><Relationship Id="rId24" Type="http://schemas.openxmlformats.org/officeDocument/2006/relationships/slideLayout" Target="../slideLayouts/slideLayout536.xml"/><Relationship Id="rId25" Type="http://schemas.openxmlformats.org/officeDocument/2006/relationships/slideLayout" Target="../slideLayouts/slideLayout537.xml"/><Relationship Id="rId26" Type="http://schemas.openxmlformats.org/officeDocument/2006/relationships/slideLayout" Target="../slideLayouts/slideLayout538.xml"/><Relationship Id="rId27" Type="http://schemas.openxmlformats.org/officeDocument/2006/relationships/slideLayout" Target="../slideLayouts/slideLayout539.xml"/><Relationship Id="rId28" Type="http://schemas.openxmlformats.org/officeDocument/2006/relationships/slideLayout" Target="../slideLayouts/slideLayout540.xml"/><Relationship Id="rId29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13.xml"/><Relationship Id="rId2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16.xml"/><Relationship Id="rId5" Type="http://schemas.openxmlformats.org/officeDocument/2006/relationships/slideLayout" Target="../slideLayouts/slideLayout517.xml"/><Relationship Id="rId30" Type="http://schemas.openxmlformats.org/officeDocument/2006/relationships/slideLayout" Target="../slideLayouts/slideLayout542.xml"/><Relationship Id="rId31" Type="http://schemas.openxmlformats.org/officeDocument/2006/relationships/slideLayout" Target="../slideLayouts/slideLayout543.xml"/><Relationship Id="rId32" Type="http://schemas.openxmlformats.org/officeDocument/2006/relationships/slideLayout" Target="../slideLayouts/slideLayout544.xml"/><Relationship Id="rId9" Type="http://schemas.openxmlformats.org/officeDocument/2006/relationships/slideLayout" Target="../slideLayouts/slideLayout521.xml"/><Relationship Id="rId6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19.xml"/><Relationship Id="rId8" Type="http://schemas.openxmlformats.org/officeDocument/2006/relationships/slideLayout" Target="../slideLayouts/slideLayout520.xml"/><Relationship Id="rId33" Type="http://schemas.openxmlformats.org/officeDocument/2006/relationships/slideLayout" Target="../slideLayouts/slideLayout545.xml"/><Relationship Id="rId34" Type="http://schemas.openxmlformats.org/officeDocument/2006/relationships/slideLayout" Target="../slideLayouts/slideLayout546.xml"/><Relationship Id="rId35" Type="http://schemas.openxmlformats.org/officeDocument/2006/relationships/theme" Target="../theme/theme16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522.xml"/><Relationship Id="rId11" Type="http://schemas.openxmlformats.org/officeDocument/2006/relationships/slideLayout" Target="../slideLayouts/slideLayout523.xml"/><Relationship Id="rId12" Type="http://schemas.openxmlformats.org/officeDocument/2006/relationships/slideLayout" Target="../slideLayouts/slideLayout524.xml"/><Relationship Id="rId13" Type="http://schemas.openxmlformats.org/officeDocument/2006/relationships/slideLayout" Target="../slideLayouts/slideLayout525.xml"/><Relationship Id="rId14" Type="http://schemas.openxmlformats.org/officeDocument/2006/relationships/slideLayout" Target="../slideLayouts/slideLayout526.xml"/><Relationship Id="rId15" Type="http://schemas.openxmlformats.org/officeDocument/2006/relationships/slideLayout" Target="../slideLayouts/slideLayout527.xml"/><Relationship Id="rId16" Type="http://schemas.openxmlformats.org/officeDocument/2006/relationships/slideLayout" Target="../slideLayouts/slideLayout528.xml"/><Relationship Id="rId17" Type="http://schemas.openxmlformats.org/officeDocument/2006/relationships/slideLayout" Target="../slideLayouts/slideLayout529.xml"/><Relationship Id="rId18" Type="http://schemas.openxmlformats.org/officeDocument/2006/relationships/slideLayout" Target="../slideLayouts/slideLayout530.xml"/><Relationship Id="rId19" Type="http://schemas.openxmlformats.org/officeDocument/2006/relationships/slideLayout" Target="../slideLayouts/slideLayout531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6.png"/><Relationship Id="rId41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67.xml"/><Relationship Id="rId9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0.xml"/><Relationship Id="rId36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74.xml"/><Relationship Id="rId40" Type="http://schemas.openxmlformats.org/officeDocument/2006/relationships/theme" Target="../theme/theme2.xml"/><Relationship Id="rId41" Type="http://schemas.openxmlformats.org/officeDocument/2006/relationships/slide" Target="../slides/slide2.xml"/><Relationship Id="rId42" Type="http://schemas.openxmlformats.org/officeDocument/2006/relationships/slide" Target="../slides/slide12.xml"/><Relationship Id="rId43" Type="http://schemas.openxmlformats.org/officeDocument/2006/relationships/slide" Target="../slides/slide9.xml"/><Relationship Id="rId44" Type="http://schemas.openxmlformats.org/officeDocument/2006/relationships/slide" Target="../slides/slide7.xml"/><Relationship Id="rId45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2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05.xml"/><Relationship Id="rId32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107.xml"/><Relationship Id="rId34" Type="http://schemas.openxmlformats.org/officeDocument/2006/relationships/theme" Target="../theme/theme3.xml"/><Relationship Id="rId35" Type="http://schemas.openxmlformats.org/officeDocument/2006/relationships/slide" Target="../slides/slide2.xml"/><Relationship Id="rId36" Type="http://schemas.openxmlformats.org/officeDocument/2006/relationships/slide" Target="../slides/slide12.xml"/><Relationship Id="rId10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93.xml"/><Relationship Id="rId37" Type="http://schemas.openxmlformats.org/officeDocument/2006/relationships/slide" Target="../slides/slide9.xml"/><Relationship Id="rId38" Type="http://schemas.openxmlformats.org/officeDocument/2006/relationships/slide" Target="../slides/slide7.xml"/><Relationship Id="rId39" Type="http://schemas.openxmlformats.org/officeDocument/2006/relationships/image" Target="../media/image1.png"/><Relationship Id="rId40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27.xml"/><Relationship Id="rId21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0.xml"/><Relationship Id="rId24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5.xml"/><Relationship Id="rId29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37.xml"/><Relationship Id="rId31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33" Type="http://schemas.openxmlformats.org/officeDocument/2006/relationships/slideLayout" Target="../slideLayouts/slideLayout140.xml"/><Relationship Id="rId34" Type="http://schemas.openxmlformats.org/officeDocument/2006/relationships/theme" Target="../theme/theme4.xml"/><Relationship Id="rId35" Type="http://schemas.openxmlformats.org/officeDocument/2006/relationships/slide" Target="../slides/slide2.xml"/><Relationship Id="rId36" Type="http://schemas.openxmlformats.org/officeDocument/2006/relationships/slide" Target="../slides/slide12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5.xml"/><Relationship Id="rId19" Type="http://schemas.openxmlformats.org/officeDocument/2006/relationships/slideLayout" Target="../slideLayouts/slideLayout126.xml"/><Relationship Id="rId37" Type="http://schemas.openxmlformats.org/officeDocument/2006/relationships/slide" Target="../slides/slide9.xml"/><Relationship Id="rId38" Type="http://schemas.openxmlformats.org/officeDocument/2006/relationships/slide" Target="../slides/slide7.xml"/><Relationship Id="rId39" Type="http://schemas.openxmlformats.org/officeDocument/2006/relationships/image" Target="../media/image1.png"/><Relationship Id="rId40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61.xml"/><Relationship Id="rId22" Type="http://schemas.openxmlformats.org/officeDocument/2006/relationships/slideLayout" Target="../slideLayouts/slideLayout162.xml"/><Relationship Id="rId23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64.xml"/><Relationship Id="rId25" Type="http://schemas.openxmlformats.org/officeDocument/2006/relationships/slideLayout" Target="../slideLayouts/slideLayout165.xml"/><Relationship Id="rId26" Type="http://schemas.openxmlformats.org/officeDocument/2006/relationships/slideLayout" Target="../slideLayouts/slideLayout166.xml"/><Relationship Id="rId27" Type="http://schemas.openxmlformats.org/officeDocument/2006/relationships/slideLayout" Target="../slideLayouts/slideLayout167.xml"/><Relationship Id="rId28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5.xml"/><Relationship Id="rId30" Type="http://schemas.openxmlformats.org/officeDocument/2006/relationships/slideLayout" Target="../slideLayouts/slideLayout170.xml"/><Relationship Id="rId31" Type="http://schemas.openxmlformats.org/officeDocument/2006/relationships/slideLayout" Target="../slideLayouts/slideLayout171.xml"/><Relationship Id="rId32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73.xml"/><Relationship Id="rId34" Type="http://schemas.openxmlformats.org/officeDocument/2006/relationships/theme" Target="../theme/theme5.xml"/><Relationship Id="rId35" Type="http://schemas.openxmlformats.org/officeDocument/2006/relationships/slide" Target="../slides/slide2.xml"/><Relationship Id="rId36" Type="http://schemas.openxmlformats.org/officeDocument/2006/relationships/slide" Target="../slides/slide12.xml"/><Relationship Id="rId10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56.xml"/><Relationship Id="rId17" Type="http://schemas.openxmlformats.org/officeDocument/2006/relationships/slideLayout" Target="../slideLayouts/slideLayout157.xml"/><Relationship Id="rId18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59.xml"/><Relationship Id="rId37" Type="http://schemas.openxmlformats.org/officeDocument/2006/relationships/slide" Target="../slides/slide9.xml"/><Relationship Id="rId38" Type="http://schemas.openxmlformats.org/officeDocument/2006/relationships/slide" Target="../slides/slide7.xml"/><Relationship Id="rId39" Type="http://schemas.openxmlformats.org/officeDocument/2006/relationships/image" Target="../media/image1.png"/><Relationship Id="rId40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194.xml"/><Relationship Id="rId22" Type="http://schemas.openxmlformats.org/officeDocument/2006/relationships/slideLayout" Target="../slideLayouts/slideLayout195.xml"/><Relationship Id="rId23" Type="http://schemas.openxmlformats.org/officeDocument/2006/relationships/slideLayout" Target="../slideLayouts/slideLayout196.xml"/><Relationship Id="rId24" Type="http://schemas.openxmlformats.org/officeDocument/2006/relationships/slideLayout" Target="../slideLayouts/slideLayout197.xml"/><Relationship Id="rId25" Type="http://schemas.openxmlformats.org/officeDocument/2006/relationships/slideLayout" Target="../slideLayouts/slideLayout198.xml"/><Relationship Id="rId26" Type="http://schemas.openxmlformats.org/officeDocument/2006/relationships/slideLayout" Target="../slideLayouts/slideLayout199.xml"/><Relationship Id="rId27" Type="http://schemas.openxmlformats.org/officeDocument/2006/relationships/slideLayout" Target="../slideLayouts/slideLayout200.xml"/><Relationship Id="rId28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02.xml"/><Relationship Id="rId1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8.xml"/><Relationship Id="rId30" Type="http://schemas.openxmlformats.org/officeDocument/2006/relationships/slideLayout" Target="../slideLayouts/slideLayout203.xml"/><Relationship Id="rId31" Type="http://schemas.openxmlformats.org/officeDocument/2006/relationships/slideLayout" Target="../slideLayouts/slideLayout204.xml"/><Relationship Id="rId32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81.xml"/><Relationship Id="rId33" Type="http://schemas.openxmlformats.org/officeDocument/2006/relationships/slideLayout" Target="../slideLayouts/slideLayout206.xml"/><Relationship Id="rId34" Type="http://schemas.openxmlformats.org/officeDocument/2006/relationships/slideLayout" Target="../slideLayouts/slideLayout207.xml"/><Relationship Id="rId35" Type="http://schemas.openxmlformats.org/officeDocument/2006/relationships/theme" Target="../theme/theme6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0.xml"/><Relationship Id="rId18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192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1.png"/><Relationship Id="rId41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27.xml"/><Relationship Id="rId21" Type="http://schemas.openxmlformats.org/officeDocument/2006/relationships/slideLayout" Target="../slideLayouts/slideLayout228.xml"/><Relationship Id="rId22" Type="http://schemas.openxmlformats.org/officeDocument/2006/relationships/slideLayout" Target="../slideLayouts/slideLayout229.xml"/><Relationship Id="rId23" Type="http://schemas.openxmlformats.org/officeDocument/2006/relationships/slideLayout" Target="../slideLayouts/slideLayout230.xml"/><Relationship Id="rId24" Type="http://schemas.openxmlformats.org/officeDocument/2006/relationships/slideLayout" Target="../slideLayouts/slideLayout231.xml"/><Relationship Id="rId25" Type="http://schemas.openxmlformats.org/officeDocument/2006/relationships/slideLayout" Target="../slideLayouts/slideLayout232.xml"/><Relationship Id="rId26" Type="http://schemas.openxmlformats.org/officeDocument/2006/relationships/slideLayout" Target="../slideLayouts/slideLayout233.xml"/><Relationship Id="rId27" Type="http://schemas.openxmlformats.org/officeDocument/2006/relationships/slideLayout" Target="../slideLayouts/slideLayout234.xml"/><Relationship Id="rId28" Type="http://schemas.openxmlformats.org/officeDocument/2006/relationships/slideLayout" Target="../slideLayouts/slideLayout235.xml"/><Relationship Id="rId29" Type="http://schemas.openxmlformats.org/officeDocument/2006/relationships/slideLayout" Target="../slideLayouts/slideLayout236.xml"/><Relationship Id="rId1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10.xml"/><Relationship Id="rId4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12.xml"/><Relationship Id="rId30" Type="http://schemas.openxmlformats.org/officeDocument/2006/relationships/slideLayout" Target="../slideLayouts/slideLayout237.xml"/><Relationship Id="rId31" Type="http://schemas.openxmlformats.org/officeDocument/2006/relationships/slideLayout" Target="../slideLayouts/slideLayout238.xml"/><Relationship Id="rId32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16.xml"/><Relationship Id="rId6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4.xml"/><Relationship Id="rId8" Type="http://schemas.openxmlformats.org/officeDocument/2006/relationships/slideLayout" Target="../slideLayouts/slideLayout215.xml"/><Relationship Id="rId33" Type="http://schemas.openxmlformats.org/officeDocument/2006/relationships/slideLayout" Target="../slideLayouts/slideLayout240.xml"/><Relationship Id="rId34" Type="http://schemas.openxmlformats.org/officeDocument/2006/relationships/slideLayout" Target="../slideLayouts/slideLayout241.xml"/><Relationship Id="rId35" Type="http://schemas.openxmlformats.org/officeDocument/2006/relationships/theme" Target="../theme/theme7.xml"/><Relationship Id="rId36" Type="http://schemas.openxmlformats.org/officeDocument/2006/relationships/slide" Target="../slides/slide2.xml"/><Relationship Id="rId10" Type="http://schemas.openxmlformats.org/officeDocument/2006/relationships/slideLayout" Target="../slideLayouts/slideLayout217.xml"/><Relationship Id="rId11" Type="http://schemas.openxmlformats.org/officeDocument/2006/relationships/slideLayout" Target="../slideLayouts/slideLayout218.xml"/><Relationship Id="rId12" Type="http://schemas.openxmlformats.org/officeDocument/2006/relationships/slideLayout" Target="../slideLayouts/slideLayout219.xml"/><Relationship Id="rId13" Type="http://schemas.openxmlformats.org/officeDocument/2006/relationships/slideLayout" Target="../slideLayouts/slideLayout220.xml"/><Relationship Id="rId14" Type="http://schemas.openxmlformats.org/officeDocument/2006/relationships/slideLayout" Target="../slideLayouts/slideLayout221.xml"/><Relationship Id="rId15" Type="http://schemas.openxmlformats.org/officeDocument/2006/relationships/slideLayout" Target="../slideLayouts/slideLayout222.xml"/><Relationship Id="rId16" Type="http://schemas.openxmlformats.org/officeDocument/2006/relationships/slideLayout" Target="../slideLayouts/slideLayout223.xml"/><Relationship Id="rId17" Type="http://schemas.openxmlformats.org/officeDocument/2006/relationships/slideLayout" Target="../slideLayouts/slideLayout224.xml"/><Relationship Id="rId18" Type="http://schemas.openxmlformats.org/officeDocument/2006/relationships/slideLayout" Target="../slideLayouts/slideLayout225.xml"/><Relationship Id="rId19" Type="http://schemas.openxmlformats.org/officeDocument/2006/relationships/slideLayout" Target="../slideLayouts/slideLayout226.xml"/><Relationship Id="rId37" Type="http://schemas.openxmlformats.org/officeDocument/2006/relationships/slide" Target="../slides/slide12.xml"/><Relationship Id="rId38" Type="http://schemas.openxmlformats.org/officeDocument/2006/relationships/slide" Target="../slides/slide9.xml"/><Relationship Id="rId39" Type="http://schemas.openxmlformats.org/officeDocument/2006/relationships/slide" Target="../slides/slide7.xml"/><Relationship Id="rId40" Type="http://schemas.openxmlformats.org/officeDocument/2006/relationships/image" Target="../media/image1.png"/><Relationship Id="rId41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61.xml"/><Relationship Id="rId21" Type="http://schemas.openxmlformats.org/officeDocument/2006/relationships/slideLayout" Target="../slideLayouts/slideLayout262.xml"/><Relationship Id="rId22" Type="http://schemas.openxmlformats.org/officeDocument/2006/relationships/slideLayout" Target="../slideLayouts/slideLayout263.xml"/><Relationship Id="rId23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65.xml"/><Relationship Id="rId25" Type="http://schemas.openxmlformats.org/officeDocument/2006/relationships/slideLayout" Target="../slideLayouts/slideLayout266.xml"/><Relationship Id="rId26" Type="http://schemas.openxmlformats.org/officeDocument/2006/relationships/slideLayout" Target="../slideLayouts/slideLayout267.xml"/><Relationship Id="rId27" Type="http://schemas.openxmlformats.org/officeDocument/2006/relationships/slideLayout" Target="../slideLayouts/slideLayout268.xml"/><Relationship Id="rId28" Type="http://schemas.openxmlformats.org/officeDocument/2006/relationships/slideLayout" Target="../slideLayouts/slideLayout269.xml"/><Relationship Id="rId29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42.xml"/><Relationship Id="rId2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44.xml"/><Relationship Id="rId4" Type="http://schemas.openxmlformats.org/officeDocument/2006/relationships/slideLayout" Target="../slideLayouts/slideLayout245.xml"/><Relationship Id="rId5" Type="http://schemas.openxmlformats.org/officeDocument/2006/relationships/slideLayout" Target="../slideLayouts/slideLayout246.xml"/><Relationship Id="rId30" Type="http://schemas.openxmlformats.org/officeDocument/2006/relationships/slideLayout" Target="../slideLayouts/slideLayout271.xml"/><Relationship Id="rId31" Type="http://schemas.openxmlformats.org/officeDocument/2006/relationships/slideLayout" Target="../slideLayouts/slideLayout272.xml"/><Relationship Id="rId32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50.xml"/><Relationship Id="rId6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48.xml"/><Relationship Id="rId8" Type="http://schemas.openxmlformats.org/officeDocument/2006/relationships/slideLayout" Target="../slideLayouts/slideLayout249.xml"/><Relationship Id="rId33" Type="http://schemas.openxmlformats.org/officeDocument/2006/relationships/slideLayout" Target="../slideLayouts/slideLayout274.xml"/><Relationship Id="rId34" Type="http://schemas.openxmlformats.org/officeDocument/2006/relationships/theme" Target="../theme/theme8.xml"/><Relationship Id="rId35" Type="http://schemas.openxmlformats.org/officeDocument/2006/relationships/slide" Target="../slides/slide2.xml"/><Relationship Id="rId36" Type="http://schemas.openxmlformats.org/officeDocument/2006/relationships/slide" Target="../slides/slide12.xml"/><Relationship Id="rId10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2.xml"/><Relationship Id="rId12" Type="http://schemas.openxmlformats.org/officeDocument/2006/relationships/slideLayout" Target="../slideLayouts/slideLayout253.xml"/><Relationship Id="rId13" Type="http://schemas.openxmlformats.org/officeDocument/2006/relationships/slideLayout" Target="../slideLayouts/slideLayout254.xml"/><Relationship Id="rId14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56.xml"/><Relationship Id="rId16" Type="http://schemas.openxmlformats.org/officeDocument/2006/relationships/slideLayout" Target="../slideLayouts/slideLayout257.xml"/><Relationship Id="rId17" Type="http://schemas.openxmlformats.org/officeDocument/2006/relationships/slideLayout" Target="../slideLayouts/slideLayout258.xml"/><Relationship Id="rId18" Type="http://schemas.openxmlformats.org/officeDocument/2006/relationships/slideLayout" Target="../slideLayouts/slideLayout259.xml"/><Relationship Id="rId19" Type="http://schemas.openxmlformats.org/officeDocument/2006/relationships/slideLayout" Target="../slideLayouts/slideLayout260.xml"/><Relationship Id="rId37" Type="http://schemas.openxmlformats.org/officeDocument/2006/relationships/slide" Target="../slides/slide9.xml"/><Relationship Id="rId38" Type="http://schemas.openxmlformats.org/officeDocument/2006/relationships/slide" Target="../slides/slide7.xml"/><Relationship Id="rId39" Type="http://schemas.openxmlformats.org/officeDocument/2006/relationships/image" Target="../media/image1.png"/><Relationship Id="rId40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94.xml"/><Relationship Id="rId21" Type="http://schemas.openxmlformats.org/officeDocument/2006/relationships/slideLayout" Target="../slideLayouts/slideLayout295.xml"/><Relationship Id="rId22" Type="http://schemas.openxmlformats.org/officeDocument/2006/relationships/slideLayout" Target="../slideLayouts/slideLayout296.xml"/><Relationship Id="rId23" Type="http://schemas.openxmlformats.org/officeDocument/2006/relationships/slideLayout" Target="../slideLayouts/slideLayout297.xml"/><Relationship Id="rId24" Type="http://schemas.openxmlformats.org/officeDocument/2006/relationships/slideLayout" Target="../slideLayouts/slideLayout298.xml"/><Relationship Id="rId25" Type="http://schemas.openxmlformats.org/officeDocument/2006/relationships/slideLayout" Target="../slideLayouts/slideLayout299.xml"/><Relationship Id="rId26" Type="http://schemas.openxmlformats.org/officeDocument/2006/relationships/slideLayout" Target="../slideLayouts/slideLayout300.xml"/><Relationship Id="rId27" Type="http://schemas.openxmlformats.org/officeDocument/2006/relationships/slideLayout" Target="../slideLayouts/slideLayout301.xml"/><Relationship Id="rId28" Type="http://schemas.openxmlformats.org/officeDocument/2006/relationships/slideLayout" Target="../slideLayouts/slideLayout302.xml"/><Relationship Id="rId29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76.xml"/><Relationship Id="rId3" Type="http://schemas.openxmlformats.org/officeDocument/2006/relationships/slideLayout" Target="../slideLayouts/slideLayout277.xml"/><Relationship Id="rId4" Type="http://schemas.openxmlformats.org/officeDocument/2006/relationships/slideLayout" Target="../slideLayouts/slideLayout278.xml"/><Relationship Id="rId5" Type="http://schemas.openxmlformats.org/officeDocument/2006/relationships/slideLayout" Target="../slideLayouts/slideLayout279.xml"/><Relationship Id="rId30" Type="http://schemas.openxmlformats.org/officeDocument/2006/relationships/slideLayout" Target="../slideLayouts/slideLayout304.xml"/><Relationship Id="rId31" Type="http://schemas.openxmlformats.org/officeDocument/2006/relationships/slideLayout" Target="../slideLayouts/slideLayout305.xml"/><Relationship Id="rId32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0.xml"/><Relationship Id="rId7" Type="http://schemas.openxmlformats.org/officeDocument/2006/relationships/slideLayout" Target="../slideLayouts/slideLayout281.xml"/><Relationship Id="rId8" Type="http://schemas.openxmlformats.org/officeDocument/2006/relationships/slideLayout" Target="../slideLayouts/slideLayout282.xml"/><Relationship Id="rId33" Type="http://schemas.openxmlformats.org/officeDocument/2006/relationships/slideLayout" Target="../slideLayouts/slideLayout307.xml"/><Relationship Id="rId34" Type="http://schemas.openxmlformats.org/officeDocument/2006/relationships/slideLayout" Target="../slideLayouts/slideLayout308.xml"/><Relationship Id="rId35" Type="http://schemas.openxmlformats.org/officeDocument/2006/relationships/theme" Target="../theme/theme9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284.xml"/><Relationship Id="rId11" Type="http://schemas.openxmlformats.org/officeDocument/2006/relationships/slideLayout" Target="../slideLayouts/slideLayout285.xml"/><Relationship Id="rId12" Type="http://schemas.openxmlformats.org/officeDocument/2006/relationships/slideLayout" Target="../slideLayouts/slideLayout286.xml"/><Relationship Id="rId13" Type="http://schemas.openxmlformats.org/officeDocument/2006/relationships/slideLayout" Target="../slideLayouts/slideLayout287.xml"/><Relationship Id="rId14" Type="http://schemas.openxmlformats.org/officeDocument/2006/relationships/slideLayout" Target="../slideLayouts/slideLayout288.xml"/><Relationship Id="rId15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290.xml"/><Relationship Id="rId17" Type="http://schemas.openxmlformats.org/officeDocument/2006/relationships/slideLayout" Target="../slideLayouts/slideLayout291.xml"/><Relationship Id="rId18" Type="http://schemas.openxmlformats.org/officeDocument/2006/relationships/slideLayout" Target="../slideLayouts/slideLayout292.xml"/><Relationship Id="rId19" Type="http://schemas.openxmlformats.org/officeDocument/2006/relationships/slideLayout" Target="../slideLayouts/slideLayout293.xml"/><Relationship Id="rId3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5" descr="Kaspersky_RGB_POS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47" name="TextBox 46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62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51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72" name="Прямоугольник 7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73" name="Прямоугольник 7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74" name="Прямоугольник 7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77" name="Прямоугольник 7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TextBox 70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52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53" name="Прямоугольник 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Прямоугольник 5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" name="Прямоугольник 5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Прямоугольник 5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9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60" name="Прямоугольник 5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Прямоугольник 6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Прямоугольник 6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0" name="Прямоугольник 6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9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9" name="Прямоугольник 9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4" name="Прямоугольник 10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105" name="Прямоугольник 10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106" name="Прямоугольник 10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107" name="Прямоугольник 10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8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2" name="Прямоугольник 9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109" name="Прямоугольник 10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3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1" name="Прямоугольник 9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18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3" name="Прямоугольник 9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119" name="Прямоугольник 1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120" name="Прямоугольник 1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2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89" name="Прямоугольник 8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85" name="Прямоугольник 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4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55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64" name="Прямоугольник 63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65" name="Прямоугольник 64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Прямоугольник 65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Прямоугольник 66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Прямоугольник 6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" name="TextBox 62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38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39" name="Прямоугольник 13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0" name="Прямоугольник 13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43" name="Прямоугольник 14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4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60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55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4" name="Прямоугольник 9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0" name="TextBox 89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50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95" name="Прямоугольник 9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60" r:id="rId34"/>
    <p:sldLayoutId id="2147484214" r:id="rId3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38"/>
        </a:buBlip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9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3" name="Группа 102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4" name="TextBox 103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5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6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Прямоугольник 18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7" name="TextBox 136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8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5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9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5" name="Прямоугольник 13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0" name="TextBox 119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1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2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7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8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Прямоугольник 11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9" name="TextBox 108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10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5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  <p:sldLayoutId id="2147484052" r:id="rId13"/>
    <p:sldLayoutId id="2147484053" r:id="rId14"/>
    <p:sldLayoutId id="2147484054" r:id="rId15"/>
    <p:sldLayoutId id="2147484055" r:id="rId16"/>
    <p:sldLayoutId id="2147484056" r:id="rId17"/>
    <p:sldLayoutId id="2147484057" r:id="rId18"/>
    <p:sldLayoutId id="2147484058" r:id="rId19"/>
    <p:sldLayoutId id="2147484059" r:id="rId20"/>
    <p:sldLayoutId id="2147484060" r:id="rId21"/>
    <p:sldLayoutId id="2147484061" r:id="rId22"/>
    <p:sldLayoutId id="2147484062" r:id="rId23"/>
    <p:sldLayoutId id="2147484063" r:id="rId24"/>
    <p:sldLayoutId id="2147484064" r:id="rId25"/>
    <p:sldLayoutId id="2147484065" r:id="rId26"/>
    <p:sldLayoutId id="2147484066" r:id="rId27"/>
    <p:sldLayoutId id="2147484067" r:id="rId28"/>
    <p:sldLayoutId id="2147484068" r:id="rId29"/>
    <p:sldLayoutId id="2147484069" r:id="rId30"/>
    <p:sldLayoutId id="2147484070" r:id="rId31"/>
    <p:sldLayoutId id="2147484071" r:id="rId32"/>
    <p:sldLayoutId id="2147484072" r:id="rId33"/>
    <p:sldLayoutId id="2147484073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6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5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2" r:id="rId3"/>
    <p:sldLayoutId id="2147484113" r:id="rId4"/>
    <p:sldLayoutId id="2147484114" r:id="rId5"/>
    <p:sldLayoutId id="2147484115" r:id="rId6"/>
    <p:sldLayoutId id="2147484116" r:id="rId7"/>
    <p:sldLayoutId id="2147484117" r:id="rId8"/>
    <p:sldLayoutId id="2147484118" r:id="rId9"/>
    <p:sldLayoutId id="2147484119" r:id="rId10"/>
    <p:sldLayoutId id="2147484120" r:id="rId11"/>
    <p:sldLayoutId id="2147484121" r:id="rId12"/>
    <p:sldLayoutId id="2147484122" r:id="rId13"/>
    <p:sldLayoutId id="2147484123" r:id="rId14"/>
    <p:sldLayoutId id="2147484124" r:id="rId15"/>
    <p:sldLayoutId id="2147484125" r:id="rId16"/>
    <p:sldLayoutId id="2147484126" r:id="rId17"/>
    <p:sldLayoutId id="2147484127" r:id="rId18"/>
    <p:sldLayoutId id="2147484128" r:id="rId19"/>
    <p:sldLayoutId id="2147484129" r:id="rId20"/>
    <p:sldLayoutId id="2147484130" r:id="rId21"/>
    <p:sldLayoutId id="2147484131" r:id="rId22"/>
    <p:sldLayoutId id="2147484132" r:id="rId23"/>
    <p:sldLayoutId id="2147484133" r:id="rId24"/>
    <p:sldLayoutId id="2147484134" r:id="rId25"/>
    <p:sldLayoutId id="2147484135" r:id="rId26"/>
    <p:sldLayoutId id="2147484136" r:id="rId27"/>
    <p:sldLayoutId id="2147484137" r:id="rId28"/>
    <p:sldLayoutId id="2147484138" r:id="rId29"/>
    <p:sldLayoutId id="2147484139" r:id="rId30"/>
    <p:sldLayoutId id="2147484140" r:id="rId31"/>
    <p:sldLayoutId id="2147484141" r:id="rId32"/>
    <p:sldLayoutId id="2147484142" r:id="rId33"/>
    <p:sldLayoutId id="2147484143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6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7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6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7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6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  <p:sldLayoutId id="2147484156" r:id="rId12"/>
    <p:sldLayoutId id="2147484157" r:id="rId13"/>
    <p:sldLayoutId id="2147484158" r:id="rId14"/>
    <p:sldLayoutId id="2147484159" r:id="rId15"/>
    <p:sldLayoutId id="2147484160" r:id="rId16"/>
    <p:sldLayoutId id="2147484161" r:id="rId17"/>
    <p:sldLayoutId id="2147484162" r:id="rId18"/>
    <p:sldLayoutId id="2147484163" r:id="rId19"/>
    <p:sldLayoutId id="2147484164" r:id="rId20"/>
    <p:sldLayoutId id="2147484165" r:id="rId21"/>
    <p:sldLayoutId id="2147484166" r:id="rId22"/>
    <p:sldLayoutId id="2147484167" r:id="rId23"/>
    <p:sldLayoutId id="2147484168" r:id="rId24"/>
    <p:sldLayoutId id="2147484169" r:id="rId25"/>
    <p:sldLayoutId id="2147484170" r:id="rId26"/>
    <p:sldLayoutId id="2147484171" r:id="rId27"/>
    <p:sldLayoutId id="2147484172" r:id="rId28"/>
    <p:sldLayoutId id="2147484173" r:id="rId29"/>
    <p:sldLayoutId id="2147484174" r:id="rId30"/>
    <p:sldLayoutId id="2147484175" r:id="rId31"/>
    <p:sldLayoutId id="2147484176" r:id="rId32"/>
    <p:sldLayoutId id="2147484177" r:id="rId33"/>
    <p:sldLayoutId id="2147484178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7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006D55"/>
                </a:solidFill>
                <a:latin typeface="+mn-lt"/>
                <a:ea typeface="+mn-ea"/>
                <a:cs typeface="+mn-cs"/>
              </a:rPr>
              <a:t>7</a:t>
            </a:r>
            <a:endParaRPr lang="ru-RU" sz="1600" kern="1200" dirty="0">
              <a:solidFill>
                <a:srgbClr val="006D55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3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5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0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499E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+mn-lt"/>
              </a:rPr>
              <a:t>6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1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2" name="Группа 10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0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35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36" name="TextBox 135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37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8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9" name="Прямоугольник 16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0" name="Прямоугольник 16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1" name="Прямоугольник 17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9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5" name="Прямоугольник 16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6" name="Прямоугольник 16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7" name="Прямоугольник 16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8" name="Прямоугольник 16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0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61" name="Прямоугольник 16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Прямоугольник 16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Прямоугольник 1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Прямоугольник 16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1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7" name="Прямоугольник 15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Прямоугольник 15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9" name="Прямоугольник 15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Прямоугольник 15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2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53" name="Прямоугольник 15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4" name="Прямоугольник 15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5" name="Прямоугольник 15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6" name="Прямоугольник 15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3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9" name="Прямоугольник 14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0" name="Прямоугольник 14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1" name="Прямоугольник 15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2" name="Прямоугольник 15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4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45" name="Прямоугольник 14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6" name="Прямоугольник 14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Прямоугольник 14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8" name="Прямоугольник 14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18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30" name="Прямоугольник 12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1" name="Прямоугольник 13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Прямоугольник 13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Прямоугольник 13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4" name="Прямоугольник 13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19" name="TextBox 118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20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27" name="Прямоугольник 126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Прямоугольник 127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9" name="Прямоугольник 128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1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22" name="Прямоугольник 12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3" name="Прямоугольник 12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4" name="Прямоугольник 12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5" name="Прямоугольник 12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26" name="Прямоугольник 12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0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4" name="Прямоугольник 1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5" name="Прямоугольник 1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Прямоугольник 11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Прямоугольник 1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8" name="TextBox 10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0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10" name="Прямоугольник 10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1" name="Прямоугольник 1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2" name="Прямоугольник 11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3" name="Прямоугольник 11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92" name="Рисунок 91" descr="Kaspersky_CMYK_POS_white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  <p:sldLayoutId id="2147484191" r:id="rId12"/>
    <p:sldLayoutId id="2147484192" r:id="rId13"/>
    <p:sldLayoutId id="2147484193" r:id="rId14"/>
    <p:sldLayoutId id="2147484194" r:id="rId15"/>
    <p:sldLayoutId id="2147484195" r:id="rId16"/>
    <p:sldLayoutId id="2147484196" r:id="rId17"/>
    <p:sldLayoutId id="2147484197" r:id="rId18"/>
    <p:sldLayoutId id="2147484198" r:id="rId19"/>
    <p:sldLayoutId id="2147484199" r:id="rId20"/>
    <p:sldLayoutId id="2147484200" r:id="rId21"/>
    <p:sldLayoutId id="2147484201" r:id="rId22"/>
    <p:sldLayoutId id="2147484202" r:id="rId23"/>
    <p:sldLayoutId id="2147484203" r:id="rId24"/>
    <p:sldLayoutId id="2147484204" r:id="rId25"/>
    <p:sldLayoutId id="2147484205" r:id="rId26"/>
    <p:sldLayoutId id="2147484206" r:id="rId27"/>
    <p:sldLayoutId id="2147484207" r:id="rId28"/>
    <p:sldLayoutId id="2147484208" r:id="rId29"/>
    <p:sldLayoutId id="2147484209" r:id="rId30"/>
    <p:sldLayoutId id="2147484210" r:id="rId31"/>
    <p:sldLayoutId id="2147484211" r:id="rId32"/>
    <p:sldLayoutId id="2147484212" r:id="rId33"/>
    <p:sldLayoutId id="2147484213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11" name="nav1">
            <a:hlinkClick r:id="rId41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nav7" hidden="1">
            <a:hlinkClick r:id="rId42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13" name="nav2">
            <a:hlinkClick r:id="rId43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2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14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3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15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nav5">
            <a:hlinkClick r:id="rId44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5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17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0" name="Прямоугольник 17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Прямоугольник 18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0" name="Picture 15" descr="Kaspersky_RGB_POS.png"/>
          <p:cNvPicPr>
            <a:picLocks noChangeAspect="1"/>
          </p:cNvPicPr>
          <p:nvPr/>
        </p:nvPicPr>
        <p:blipFill>
          <a:blip r:embed="rId45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  <p:sldLayoutId id="2147483728" r:id="rId33"/>
    <p:sldLayoutId id="2147484215" r:id="rId34"/>
    <p:sldLayoutId id="2147484216" r:id="rId35"/>
    <p:sldLayoutId id="2147484217" r:id="rId36"/>
    <p:sldLayoutId id="2147484218" r:id="rId37"/>
    <p:sldLayoutId id="2147484219" r:id="rId38"/>
    <p:sldLayoutId id="2147484220" r:id="rId39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6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4" name="nav1">
            <a:hlinkClick r:id="rId35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7" hidden="1">
            <a:hlinkClick r:id="rId36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6" name="nav2">
            <a:hlinkClick r:id="rId37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3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8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4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nav5">
            <a:hlinkClick r:id="rId38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5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30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  <p:sldLayoutId id="2147483758" r:id="rId29"/>
    <p:sldLayoutId id="2147483759" r:id="rId30"/>
    <p:sldLayoutId id="2147483760" r:id="rId31"/>
    <p:sldLayoutId id="2147483761" r:id="rId32"/>
    <p:sldLayoutId id="2147483762" r:id="rId3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0"/>
        </a:buBlip>
        <a:tabLst>
          <a:tab pos="273050" algn="l"/>
        </a:tabLst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>
            <a:hlinkClick r:id="rId35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6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4" name="nav2">
            <a:hlinkClick r:id="rId37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4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7" name="nav5">
            <a:hlinkClick r:id="rId38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5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8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172223"/>
            <a:ext cx="2714643" cy="6622777"/>
            <a:chOff x="-2857552" y="162104"/>
            <a:chExt cx="2674019" cy="6886092"/>
          </a:xfrm>
        </p:grpSpPr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50" name="Группа 249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251" name="TextBox 250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252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83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25" name="Прямоугольник 32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326" name="Прямоугольник 32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327" name="Прямоугольник 3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328" name="Прямоугольник 32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4" name="TextBox 283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85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21" name="Прямоугольник 32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2" name="Прямоугольник 32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3" name="Прямоугольник 3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4" name="Прямоугольник 32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6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17" name="Прямоугольник 31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8" name="Прямоугольник 31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9" name="Прямоугольник 3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0" name="Прямоугольник 31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7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13" name="Прямоугольник 31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314" name="Прямоугольник 31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315" name="Прямоугольник 31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316" name="Прямоугольник 31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8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09" name="Прямоугольник 30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310" name="Прямоугольник 30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311" name="Прямоугольник 31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312" name="Прямоугольник 31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89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05" name="Прямоугольник 30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306" name="Прямоугольник 30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307" name="Прямоугольник 30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308" name="Прямоугольник 30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0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301" name="Прямоугольник 30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302" name="Прямоугольник 30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303" name="Прямоугольник 30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304" name="Прямоугольник 30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1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97" name="Прямоугольник 29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98" name="Прямоугольник 29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99" name="Прямоугольник 29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300" name="Прямоугольник 29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92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93" name="Прямоугольник 29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94" name="Прямоугольник 29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95" name="Прямоугольник 29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96" name="Прямоугольник 29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3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266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278" name="Прямоугольник 277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9" name="Прямоугольник 278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0" name="Прямоугольник 279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1" name="Прямоугольник 280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2" name="Прямоугольник 281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67" name="TextBox 266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268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275" name="Прямоугольник 274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6" name="Прямоугольник 275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7" name="Прямоугольник 276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69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270" name="Прямоугольник 269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1" name="Прямоугольник 270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2" name="Прямоугольник 271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3" name="Прямоугольник 272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74" name="Прямоугольник 273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54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255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62" name="Прямоугольник 26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263" name="Прямоугольник 26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64" name="Прямоугольник 26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265" name="Прямоугольник 26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6" name="TextBox 255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257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58" name="Прямоугольник 25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9" name="Прямоугольник 25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0" name="Прямоугольник 25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1" name="Прямоугольник 26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70" name="Picture 15" descr="Kaspersky_RGB_POS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  <p:sldLayoutId id="2147483781" r:id="rId18"/>
    <p:sldLayoutId id="2147483782" r:id="rId19"/>
    <p:sldLayoutId id="2147483783" r:id="rId20"/>
    <p:sldLayoutId id="2147483784" r:id="rId21"/>
    <p:sldLayoutId id="2147483785" r:id="rId22"/>
    <p:sldLayoutId id="2147483786" r:id="rId23"/>
    <p:sldLayoutId id="2147483787" r:id="rId24"/>
    <p:sldLayoutId id="2147483788" r:id="rId25"/>
    <p:sldLayoutId id="2147483789" r:id="rId26"/>
    <p:sldLayoutId id="2147483790" r:id="rId27"/>
    <p:sldLayoutId id="2147483791" r:id="rId28"/>
    <p:sldLayoutId id="2147483792" r:id="rId29"/>
    <p:sldLayoutId id="2147483793" r:id="rId30"/>
    <p:sldLayoutId id="2147483794" r:id="rId31"/>
    <p:sldLayoutId id="2147483795" r:id="rId32"/>
    <p:sldLayoutId id="2147483796" r:id="rId3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0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>
            <a:hlinkClick r:id="rId35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6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4" name="nav2">
            <a:hlinkClick r:id="rId37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5">
            <a:hlinkClick r:id="rId38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5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8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  <p:sldLayoutId id="2147483829" r:id="rId32"/>
    <p:sldLayoutId id="2147483830" r:id="rId3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0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4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5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rgbClr val="949599"/>
                </a:solidFill>
                <a:latin typeface="+mn-lt"/>
              </a:rPr>
              <a:t>6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  <p:sldLayoutId id="2147483854" r:id="rId23"/>
    <p:sldLayoutId id="2147483855" r:id="rId24"/>
    <p:sldLayoutId id="2147483856" r:id="rId25"/>
    <p:sldLayoutId id="2147483857" r:id="rId26"/>
    <p:sldLayoutId id="2147483858" r:id="rId27"/>
    <p:sldLayoutId id="2147483859" r:id="rId28"/>
    <p:sldLayoutId id="2147483860" r:id="rId29"/>
    <p:sldLayoutId id="2147483861" r:id="rId30"/>
    <p:sldLayoutId id="2147483862" r:id="rId31"/>
    <p:sldLayoutId id="2147483863" r:id="rId32"/>
    <p:sldLayoutId id="2147483864" r:id="rId33"/>
    <p:sldLayoutId id="2147483865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>
            <a:hlinkClick r:id="rId36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7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rgbClr val="949599"/>
                </a:solidFill>
                <a:latin typeface="+mn-lt"/>
              </a:rPr>
              <a:t>7</a:t>
            </a:r>
            <a:endParaRPr lang="ru-RU" sz="1600" dirty="0">
              <a:solidFill>
                <a:srgbClr val="949599"/>
              </a:solidFill>
              <a:latin typeface="+mn-lt"/>
            </a:endParaRPr>
          </a:p>
        </p:txBody>
      </p:sp>
      <p:sp>
        <p:nvSpPr>
          <p:cNvPr id="24" name="nav2">
            <a:hlinkClick r:id="rId38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5">
            <a:hlinkClick r:id="rId39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5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6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  <p:sldLayoutId id="2147483881" r:id="rId15"/>
    <p:sldLayoutId id="2147483882" r:id="rId16"/>
    <p:sldLayoutId id="2147483883" r:id="rId17"/>
    <p:sldLayoutId id="2147483884" r:id="rId18"/>
    <p:sldLayoutId id="2147483885" r:id="rId19"/>
    <p:sldLayoutId id="2147483886" r:id="rId20"/>
    <p:sldLayoutId id="2147483887" r:id="rId21"/>
    <p:sldLayoutId id="2147483888" r:id="rId22"/>
    <p:sldLayoutId id="2147483889" r:id="rId23"/>
    <p:sldLayoutId id="2147483890" r:id="rId24"/>
    <p:sldLayoutId id="2147483891" r:id="rId25"/>
    <p:sldLayoutId id="2147483892" r:id="rId26"/>
    <p:sldLayoutId id="2147483893" r:id="rId27"/>
    <p:sldLayoutId id="2147483894" r:id="rId28"/>
    <p:sldLayoutId id="2147483895" r:id="rId29"/>
    <p:sldLayoutId id="2147483896" r:id="rId30"/>
    <p:sldLayoutId id="2147483897" r:id="rId31"/>
    <p:sldLayoutId id="2147483898" r:id="rId32"/>
    <p:sldLayoutId id="2147483899" r:id="rId33"/>
    <p:sldLayoutId id="2147484221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1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FBFBFB"/>
            </a:gs>
            <a:gs pos="50000">
              <a:srgbClr val="E7E7E8"/>
            </a:gs>
            <a:gs pos="100000">
              <a:srgbClr val="DFE0E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22" name="nav1">
            <a:hlinkClick r:id="rId35" action="ppaction://hlinksldjump"/>
          </p:cNvPr>
          <p:cNvSpPr/>
          <p:nvPr/>
        </p:nvSpPr>
        <p:spPr>
          <a:xfrm>
            <a:off x="142868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1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nav7" hidden="1">
            <a:hlinkClick r:id="rId36" action="ppaction://hlinksldjump" tooltip="Go to the top of the seventh section"/>
          </p:cNvPr>
          <p:cNvSpPr/>
          <p:nvPr/>
        </p:nvSpPr>
        <p:spPr>
          <a:xfrm>
            <a:off x="3154502" y="6500834"/>
            <a:ext cx="237600" cy="237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7</a:t>
            </a:r>
            <a:endParaRPr lang="ru-RU" sz="16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nav2">
            <a:hlinkClick r:id="rId37" action="ppaction://hlinksldjump"/>
          </p:cNvPr>
          <p:cNvSpPr/>
          <p:nvPr/>
        </p:nvSpPr>
        <p:spPr>
          <a:xfrm>
            <a:off x="1716320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2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nav3">
            <a:hlinkClick r:id="" action="ppaction://noaction"/>
          </p:cNvPr>
          <p:cNvSpPr/>
          <p:nvPr/>
        </p:nvSpPr>
        <p:spPr>
          <a:xfrm>
            <a:off x="2003956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3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nav4">
            <a:hlinkClick r:id="" action="ppaction://noaction"/>
          </p:cNvPr>
          <p:cNvSpPr/>
          <p:nvPr/>
        </p:nvSpPr>
        <p:spPr>
          <a:xfrm>
            <a:off x="2291592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4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nav5">
            <a:hlinkClick r:id="rId38" action="ppaction://hlinksldjump"/>
          </p:cNvPr>
          <p:cNvSpPr/>
          <p:nvPr/>
        </p:nvSpPr>
        <p:spPr>
          <a:xfrm>
            <a:off x="2579228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en-US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5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nav6">
            <a:hlinkClick r:id="" action="ppaction://noaction"/>
          </p:cNvPr>
          <p:cNvSpPr/>
          <p:nvPr/>
        </p:nvSpPr>
        <p:spPr>
          <a:xfrm>
            <a:off x="2866864" y="6500834"/>
            <a:ext cx="237600" cy="237600"/>
          </a:xfrm>
          <a:prstGeom prst="ellipse">
            <a:avLst/>
          </a:prstGeom>
          <a:solidFill>
            <a:srgbClr val="B2B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algn="ctr" defTabSz="914400" rtl="0" eaLnBrk="1" latinLnBrk="0" hangingPunct="1"/>
            <a:r>
              <a:rPr lang="ru-RU" sz="1600" kern="1200" dirty="0" smtClean="0">
                <a:solidFill>
                  <a:srgbClr val="949599"/>
                </a:solidFill>
                <a:latin typeface="+mn-lt"/>
                <a:ea typeface="+mn-ea"/>
                <a:cs typeface="+mn-cs"/>
              </a:rPr>
              <a:t>6</a:t>
            </a:r>
            <a:endParaRPr lang="ru-RU" sz="1600" kern="1200" dirty="0">
              <a:solidFill>
                <a:srgbClr val="9495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93" name="TextBox 92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94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204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6" name="Прямоугольник 24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14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115</a:t>
                  </a:r>
                  <a:endParaRPr lang="ru-RU" sz="1000" dirty="0"/>
                </a:p>
              </p:txBody>
            </p:sp>
            <p:sp>
              <p:nvSpPr>
                <p:cNvPr id="247" name="Прямоугольник 24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91</a:t>
                  </a:r>
                  <a:endParaRPr lang="ru-RU" sz="1000" dirty="0"/>
                </a:p>
              </p:txBody>
            </p:sp>
            <p:sp>
              <p:nvSpPr>
                <p:cNvPr id="248" name="Прямоугольник 247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13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105</a:t>
                  </a:r>
                  <a:endParaRPr lang="ru-RU" sz="1000" dirty="0"/>
                </a:p>
              </p:txBody>
            </p:sp>
            <p:sp>
              <p:nvSpPr>
                <p:cNvPr id="249" name="Прямоугольник 24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05" name="TextBox 204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206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3" name="Прямоугольник 24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4" name="Прямоугольник 24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2220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5" name="Прямоугольник 24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7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242174107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24016182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8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166</a:t>
                  </a:r>
                  <a:endParaRPr lang="ru-RU" sz="1000" dirty="0"/>
                </a:p>
              </p:txBody>
            </p:sp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140</a:t>
                  </a:r>
                  <a:endParaRPr lang="ru-RU" sz="1000" dirty="0"/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159</a:t>
                  </a:r>
                  <a:endParaRPr lang="ru-RU" sz="1000" dirty="0"/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9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207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19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149</a:t>
                  </a:r>
                  <a:endParaRPr lang="ru-RU" sz="1000" dirty="0"/>
                </a:p>
              </p:txBody>
            </p:sp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177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128</a:t>
                  </a:r>
                  <a:endParaRPr lang="ru-RU" sz="1000" dirty="0"/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202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146</a:t>
                  </a:r>
                  <a:endParaRPr lang="ru-RU" sz="1000" dirty="0"/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0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152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255</a:t>
                  </a:r>
                  <a:endParaRPr lang="ru-RU" sz="1000" dirty="0"/>
                </a:p>
              </p:txBody>
            </p:sp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0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137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230</a:t>
                  </a:r>
                  <a:endParaRPr lang="ru-RU" sz="1000" dirty="0"/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0</a:t>
                  </a:r>
                  <a:endParaRPr lang="en-US" sz="1000" dirty="0" smtClean="0"/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122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201</a:t>
                  </a:r>
                  <a:endParaRPr lang="ru-RU" sz="1000" dirty="0"/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1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137</a:t>
                  </a:r>
                  <a:endParaRPr lang="ru-RU" sz="1000" dirty="0"/>
                </a:p>
              </p:txBody>
            </p:sp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ru-RU" sz="1000" dirty="0" smtClean="0"/>
                    <a:t>59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13</a:t>
                  </a:r>
                  <a:r>
                    <a:rPr lang="ru-RU" sz="1000" dirty="0" smtClean="0"/>
                    <a:t>0</a:t>
                  </a:r>
                  <a:endParaRPr lang="ru-RU" sz="1000" dirty="0"/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0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44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95</a:t>
                  </a:r>
                  <a:endParaRPr lang="ru-RU" sz="1000" dirty="0"/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2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</a:t>
                  </a:r>
                  <a:r>
                    <a:rPr lang="en-US" sz="1000" dirty="0" smtClean="0"/>
                    <a:t>03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66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148</a:t>
                  </a:r>
                  <a:endParaRPr lang="ru-RU" sz="1000" dirty="0"/>
                </a:p>
              </p:txBody>
            </p:sp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87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/>
                    <a:t>125</a:t>
                  </a:r>
                  <a:endParaRPr lang="ru-RU" sz="1000" dirty="0"/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4</a:t>
                  </a:r>
                  <a:r>
                    <a:rPr lang="ru-RU" sz="1000" dirty="0" smtClean="0"/>
                    <a:t>8</a:t>
                  </a:r>
                  <a:br>
                    <a:rPr lang="ru-RU" sz="1000" dirty="0" smtClean="0"/>
                  </a:br>
                  <a:r>
                    <a:rPr lang="en-US" sz="1000" dirty="0" smtClean="0"/>
                    <a:t>108</a:t>
                  </a:r>
                  <a:endParaRPr lang="ru-RU" sz="1000" dirty="0"/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3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/>
                    <a:t>24193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104</a:t>
                  </a:r>
                  <a:endParaRPr lang="ru-RU" sz="1000" dirty="0"/>
                </a:p>
              </p:txBody>
            </p:sp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237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41</a:t>
                  </a:r>
                  <a:br>
                    <a:rPr lang="ru-RU" sz="1000" dirty="0" smtClean="0"/>
                  </a:b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23</a:t>
                  </a:r>
                  <a:r>
                    <a:rPr lang="en-US" sz="1000" dirty="0" smtClean="0"/>
                    <a:t>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68</a:t>
                  </a:r>
                  <a:r>
                    <a:rPr lang="ru-RU" sz="1000" dirty="0" smtClean="0"/>
                    <a:t/>
                  </a:r>
                  <a:br>
                    <a:rPr lang="ru-RU" sz="1000" dirty="0" smtClean="0"/>
                  </a:br>
                  <a:r>
                    <a:rPr lang="en-US" sz="1000" dirty="0" smtClean="0"/>
                    <a:t>80</a:t>
                  </a:r>
                  <a:endParaRPr lang="ru-RU" sz="1000" dirty="0"/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7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9" name="Прямоугольник 19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00" name="Прямоугольник 19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136113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1" name="Прямоугольник 200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2" name="Прямоугольник 201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69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3" name="Прямоугольник 202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8" name="TextBox 187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9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130102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7" name="Прямоугольник 196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85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8" name="Прямоугольник 19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90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6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97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83" name="Прямоугольник 18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64</a:t>
                  </a:r>
                  <a:endParaRPr lang="ru-RU" sz="1000" dirty="0"/>
                </a:p>
              </p:txBody>
            </p:sp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/>
                    <a:t>57</a:t>
                  </a:r>
                  <a:endParaRPr lang="ru-RU" sz="1000" dirty="0"/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/>
                    <a:t>52</a:t>
                  </a:r>
                  <a:endParaRPr lang="ru-RU" sz="1000" dirty="0"/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99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00" name="Прямоугольник 99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254208106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Прямоугольник 10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25318217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Прямоугольник 10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2281582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2" name="Прямоугольник 18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B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pic>
        <p:nvPicPr>
          <p:cNvPr id="103" name="Picture 15" descr="Kaspersky_RGB_POS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7514262" y="6357958"/>
            <a:ext cx="1541094" cy="494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  <p:sldLayoutId id="2147483918" r:id="rId18"/>
    <p:sldLayoutId id="2147483919" r:id="rId19"/>
    <p:sldLayoutId id="2147483920" r:id="rId20"/>
    <p:sldLayoutId id="2147483921" r:id="rId21"/>
    <p:sldLayoutId id="2147483922" r:id="rId22"/>
    <p:sldLayoutId id="2147483923" r:id="rId23"/>
    <p:sldLayoutId id="2147483924" r:id="rId24"/>
    <p:sldLayoutId id="2147483925" r:id="rId25"/>
    <p:sldLayoutId id="2147483926" r:id="rId26"/>
    <p:sldLayoutId id="2147483927" r:id="rId27"/>
    <p:sldLayoutId id="2147483928" r:id="rId28"/>
    <p:sldLayoutId id="2147483929" r:id="rId29"/>
    <p:sldLayoutId id="2147483930" r:id="rId30"/>
    <p:sldLayoutId id="2147483931" r:id="rId31"/>
    <p:sldLayoutId id="2147483932" r:id="rId32"/>
    <p:sldLayoutId id="2147483933" r:id="rId33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40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7ABA0"/>
            </a:gs>
            <a:gs pos="50000">
              <a:srgbClr val="2F8578"/>
            </a:gs>
            <a:gs pos="100000">
              <a:srgbClr val="006D55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400" y="1267200"/>
            <a:ext cx="8614800" cy="490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pic>
        <p:nvPicPr>
          <p:cNvPr id="5" name="Рисунок 4" descr="Kaspersky_CMYK_POS_white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7632100" y="6461122"/>
            <a:ext cx="1262438" cy="278268"/>
          </a:xfrm>
          <a:prstGeom prst="rect">
            <a:avLst/>
          </a:prstGeom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256232" y="6432856"/>
            <a:ext cx="10296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PAGE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fld id="{D864BF6A-2904-4572-8908-FAC5332C3C2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|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5" name="Группа 84"/>
          <p:cNvGrpSpPr/>
          <p:nvPr/>
        </p:nvGrpSpPr>
        <p:grpSpPr>
          <a:xfrm>
            <a:off x="-2857552" y="-52412"/>
            <a:ext cx="2714643" cy="6847412"/>
            <a:chOff x="-2857552" y="-71462"/>
            <a:chExt cx="2674019" cy="7119658"/>
          </a:xfrm>
        </p:grpSpPr>
        <p:sp>
          <p:nvSpPr>
            <p:cNvPr id="165" name="TextBox 164"/>
            <p:cNvSpPr txBox="1"/>
            <p:nvPr userDrawn="1"/>
          </p:nvSpPr>
          <p:spPr>
            <a:xfrm>
              <a:off x="-2001723" y="-71462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404040"/>
                  </a:solidFill>
                </a:rPr>
                <a:t>Gradient</a:t>
              </a:r>
              <a:r>
                <a:rPr lang="en-US" sz="1200" baseline="0" dirty="0" smtClean="0">
                  <a:solidFill>
                    <a:srgbClr val="404040"/>
                  </a:solidFill>
                </a:rPr>
                <a:t> </a:t>
              </a:r>
              <a:r>
                <a:rPr lang="en-US" sz="1200" dirty="0" smtClean="0">
                  <a:solidFill>
                    <a:srgbClr val="404040"/>
                  </a:solidFill>
                </a:rPr>
                <a:t>colors</a:t>
              </a:r>
              <a:endParaRPr lang="en-US" sz="1200" baseline="0" dirty="0" smtClean="0">
                <a:solidFill>
                  <a:srgbClr val="404040"/>
                </a:solidFill>
              </a:endParaRPr>
            </a:p>
          </p:txBody>
        </p:sp>
        <p:grpSp>
          <p:nvGrpSpPr>
            <p:cNvPr id="166" name="Группа 161"/>
            <p:cNvGrpSpPr/>
            <p:nvPr userDrawn="1"/>
          </p:nvGrpSpPr>
          <p:grpSpPr>
            <a:xfrm>
              <a:off x="-2857552" y="162104"/>
              <a:ext cx="2631630" cy="4057844"/>
              <a:chOff x="-2857552" y="162104"/>
              <a:chExt cx="2631630" cy="4057844"/>
            </a:xfrm>
          </p:grpSpPr>
          <p:grpSp>
            <p:nvGrpSpPr>
              <p:cNvPr id="197" name="Группа 50"/>
              <p:cNvGrpSpPr/>
              <p:nvPr userDrawn="1"/>
            </p:nvGrpSpPr>
            <p:grpSpPr>
              <a:xfrm>
                <a:off x="-285755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9" name="Прямоугольник 23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E957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115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0" name="Прямоугольник 239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95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91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1" name="Прямоугольник 240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D896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13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105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2" name="Прямоугольник 24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8" name="TextBox 197"/>
              <p:cNvSpPr txBox="1"/>
              <p:nvPr userDrawn="1"/>
            </p:nvSpPr>
            <p:spPr>
              <a:xfrm>
                <a:off x="-1857420" y="162104"/>
                <a:ext cx="78899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Diagrams</a:t>
                </a:r>
              </a:p>
            </p:txBody>
          </p:sp>
          <p:grpSp>
            <p:nvGrpSpPr>
              <p:cNvPr id="199" name="Группа 51"/>
              <p:cNvGrpSpPr/>
              <p:nvPr userDrawn="1"/>
            </p:nvGrpSpPr>
            <p:grpSpPr>
              <a:xfrm>
                <a:off x="-1428792" y="45013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5" name="Прямоугольник 23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8EE6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142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230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Прямоугольник 235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7FCD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127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205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Прямоугольник 23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89DE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2220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Прямоугольник 23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0" name="Группа 58"/>
              <p:cNvGrpSpPr/>
              <p:nvPr userDrawn="1"/>
            </p:nvGrpSpPr>
            <p:grpSpPr>
              <a:xfrm>
                <a:off x="-142879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31" name="Прямоугольник 23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2AE6B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242174107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Прямоугольник 231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FF830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255131</a:t>
                  </a:r>
                  <a:br>
                    <a:rPr lang="ru-RU" sz="1000" dirty="0" smtClean="0">
                      <a:solidFill>
                        <a:schemeClr val="bg1"/>
                      </a:solidFill>
                    </a:rPr>
                  </a:br>
                  <a:r>
                    <a:rPr lang="ru-RU" sz="1000" dirty="0" smtClean="0">
                      <a:solidFill>
                        <a:schemeClr val="bg1"/>
                      </a:solidFill>
                    </a:rPr>
                    <a:t>0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Прямоугольник 23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0A15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24016182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Прямоугольник 23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1" name="Группа 97"/>
              <p:cNvGrpSpPr/>
              <p:nvPr userDrawn="1"/>
            </p:nvGrpSpPr>
            <p:grpSpPr>
              <a:xfrm>
                <a:off x="-2857552" y="121026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7" name="Прямоугольник 22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A6A6A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166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8" name="Прямоугольник 22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8C8C8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9" name="Прямоугольник 22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9F9F9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0" name="Прямоугольник 22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2" name="Группа 102"/>
              <p:cNvGrpSpPr/>
              <p:nvPr userDrawn="1"/>
            </p:nvGrpSpPr>
            <p:grpSpPr>
              <a:xfrm>
                <a:off x="-285755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23" name="Прямоугольник 222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CF139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4" name="Прямоугольник 22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1128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177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128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5" name="Прямоугольник 224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A149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202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146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6" name="Прямоугольник 225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3" name="Группа 107"/>
              <p:cNvGrpSpPr/>
              <p:nvPr userDrawn="1"/>
            </p:nvGrpSpPr>
            <p:grpSpPr>
              <a:xfrm>
                <a:off x="-1428792" y="1999627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9" name="Прямоугольник 218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198F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152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255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0" name="Прямоугольник 219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89E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137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230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1" name="Прямоугольник 220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7AC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en-US" sz="1000" dirty="0" smtClean="0">
                    <a:solidFill>
                      <a:schemeClr val="tx1"/>
                    </a:solidFill>
                  </a:endParaRP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122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201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Прямоугольник 221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4" name="Группа 112"/>
              <p:cNvGrpSpPr/>
              <p:nvPr userDrawn="1"/>
            </p:nvGrpSpPr>
            <p:grpSpPr>
              <a:xfrm>
                <a:off x="-285755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5" name="Прямоугольник 214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003F8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6" name="Прямоугольник 215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003B8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59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7" name="Прямоугольник 216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002C5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44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95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8" name="Прямоугольник 217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5" name="Группа 117"/>
              <p:cNvGrpSpPr/>
              <p:nvPr userDrawn="1"/>
            </p:nvGrpSpPr>
            <p:grpSpPr>
              <a:xfrm>
                <a:off x="-1428792" y="2780315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11" name="Прямоугольник 210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67429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03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66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148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2" name="Прямоугольник 211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57377D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87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55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125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Прямоугольник 212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4B306C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75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>8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108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4" name="Прямоугольник 213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06" name="Группа 122"/>
              <p:cNvGrpSpPr/>
              <p:nvPr userDrawn="1"/>
            </p:nvGrpSpPr>
            <p:grpSpPr>
              <a:xfrm>
                <a:off x="-2143172" y="3571876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207" name="Прямоугольник 206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15D6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24193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104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Прямоугольник 20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D29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237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41</a:t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9" name="Прямоугольник 208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EE445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23</a:t>
                  </a:r>
                  <a:r>
                    <a:rPr lang="en-US" sz="1000" dirty="0" smtClean="0">
                      <a:solidFill>
                        <a:schemeClr val="tx1"/>
                      </a:solidFill>
                    </a:rPr>
                    <a:t>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68</a:t>
                  </a:r>
                  <a:r>
                    <a:rPr lang="ru-RU" sz="1000" dirty="0" smtClean="0">
                      <a:solidFill>
                        <a:schemeClr val="tx1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chemeClr val="tx1"/>
                      </a:solidFill>
                    </a:rPr>
                  </a:br>
                  <a:r>
                    <a:rPr lang="en-US" sz="1000" dirty="0" smtClean="0">
                      <a:solidFill>
                        <a:schemeClr val="tx1"/>
                      </a:solidFill>
                    </a:rPr>
                    <a:t>80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Прямоугольник 209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67" name="Группа 163"/>
            <p:cNvGrpSpPr/>
            <p:nvPr userDrawn="1"/>
          </p:nvGrpSpPr>
          <p:grpSpPr>
            <a:xfrm>
              <a:off x="-2857552" y="4286256"/>
              <a:ext cx="2674019" cy="1714512"/>
              <a:chOff x="-2857552" y="4429132"/>
              <a:chExt cx="2674019" cy="1714512"/>
            </a:xfrm>
          </p:grpSpPr>
          <p:grpSp>
            <p:nvGrpSpPr>
              <p:cNvPr id="180" name="Группа 91"/>
              <p:cNvGrpSpPr/>
              <p:nvPr userDrawn="1"/>
            </p:nvGrpSpPr>
            <p:grpSpPr>
              <a:xfrm>
                <a:off x="-2316861" y="5495572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92" name="Прямоугольник 191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A4D0C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164</a:t>
                  </a:r>
                  <a:r>
                    <a:rPr lang="ru-RU" sz="1000" dirty="0" smtClean="0">
                      <a:solidFill>
                        <a:sysClr val="windowText" lastClr="000000"/>
                      </a:solidFill>
                    </a:rPr>
                    <a:t/>
                  </a:r>
                  <a:br>
                    <a:rPr lang="ru-RU" sz="1000" dirty="0" smtClean="0">
                      <a:solidFill>
                        <a:sysClr val="windowText" lastClr="000000"/>
                      </a:solidFill>
                    </a:rPr>
                  </a:b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208197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93" name="Прямоугольник 192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2D887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45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136113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Прямоугольник 193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Прямоугольник 194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005D4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93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69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Прямоугольник 195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81" name="TextBox 180"/>
              <p:cNvSpPr txBox="1"/>
              <p:nvPr userDrawn="1"/>
            </p:nvSpPr>
            <p:spPr>
              <a:xfrm>
                <a:off x="-2000296" y="4429132"/>
                <a:ext cx="60946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aseline="0" dirty="0" smtClean="0">
                    <a:solidFill>
                      <a:srgbClr val="404040"/>
                    </a:solidFill>
                  </a:rPr>
                  <a:t>Tables</a:t>
                </a:r>
              </a:p>
            </p:txBody>
          </p:sp>
          <p:grpSp>
            <p:nvGrpSpPr>
              <p:cNvPr id="182" name="Группа 91"/>
              <p:cNvGrpSpPr/>
              <p:nvPr userDrawn="1"/>
            </p:nvGrpSpPr>
            <p:grpSpPr>
              <a:xfrm>
                <a:off x="-2857552" y="4709754"/>
                <a:ext cx="874729" cy="648072"/>
                <a:chOff x="-2503627" y="1412776"/>
                <a:chExt cx="874729" cy="648072"/>
              </a:xfrm>
            </p:grpSpPr>
            <p:sp>
              <p:nvSpPr>
                <p:cNvPr id="189" name="Прямоугольник 188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008266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130102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Прямоугольник 189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006D55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0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109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chemeClr val="tx1"/>
                      </a:solidFill>
                    </a:rPr>
                    <a:t>85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Прямоугольник 190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83" name="Группа 91"/>
              <p:cNvGrpSpPr/>
              <p:nvPr userDrawn="1"/>
            </p:nvGrpSpPr>
            <p:grpSpPr>
              <a:xfrm>
                <a:off x="-1714544" y="4709754"/>
                <a:ext cx="1531011" cy="648072"/>
                <a:chOff x="-2503627" y="1412776"/>
                <a:chExt cx="1531011" cy="648072"/>
              </a:xfrm>
            </p:grpSpPr>
            <p:sp>
              <p:nvSpPr>
                <p:cNvPr id="184" name="Прямоугольник 183"/>
                <p:cNvSpPr/>
                <p:nvPr userDrawn="1"/>
              </p:nvSpPr>
              <p:spPr>
                <a:xfrm>
                  <a:off x="-2245071" y="1412776"/>
                  <a:ext cx="288032" cy="648072"/>
                </a:xfrm>
                <a:prstGeom prst="rect">
                  <a:avLst/>
                </a:prstGeom>
                <a:solidFill>
                  <a:srgbClr val="E6EAE8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230234232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5" name="Прямоугольник 184"/>
                <p:cNvSpPr/>
                <p:nvPr userDrawn="1"/>
              </p:nvSpPr>
              <p:spPr>
                <a:xfrm>
                  <a:off x="-1916930" y="1412776"/>
                  <a:ext cx="288032" cy="648072"/>
                </a:xfrm>
                <a:prstGeom prst="rect">
                  <a:avLst/>
                </a:prstGeom>
                <a:solidFill>
                  <a:srgbClr val="C9D5CF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201213207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6" name="Прямоугольник 185"/>
                <p:cNvSpPr/>
                <p:nvPr userDrawn="1"/>
              </p:nvSpPr>
              <p:spPr>
                <a:xfrm>
                  <a:off x="-1588789" y="1412776"/>
                  <a:ext cx="288032" cy="648072"/>
                </a:xfrm>
                <a:prstGeom prst="rect">
                  <a:avLst/>
                </a:prstGeom>
                <a:solidFill>
                  <a:srgbClr val="B6C5BE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182197190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7" name="Прямоугольник 186"/>
                <p:cNvSpPr/>
                <p:nvPr userDrawn="1"/>
              </p:nvSpPr>
              <p:spPr>
                <a:xfrm>
                  <a:off x="-1260648" y="1412776"/>
                  <a:ext cx="288032" cy="648072"/>
                </a:xfrm>
                <a:prstGeom prst="rect">
                  <a:avLst/>
                </a:prstGeom>
                <a:solidFill>
                  <a:srgbClr val="ABBCB3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sz="1000" dirty="0" smtClean="0">
                      <a:solidFill>
                        <a:sysClr val="windowText" lastClr="000000"/>
                      </a:solidFill>
                    </a:rPr>
                    <a:t>171188179</a:t>
                  </a:r>
                  <a:endParaRPr lang="ru-RU" sz="100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88" name="Прямоугольник 187"/>
                <p:cNvSpPr/>
                <p:nvPr userDrawn="1"/>
              </p:nvSpPr>
              <p:spPr>
                <a:xfrm>
                  <a:off x="-2503627" y="1412776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68" name="Группа 159"/>
            <p:cNvGrpSpPr/>
            <p:nvPr userDrawn="1"/>
          </p:nvGrpSpPr>
          <p:grpSpPr>
            <a:xfrm>
              <a:off x="-2857552" y="6072206"/>
              <a:ext cx="2631630" cy="975990"/>
              <a:chOff x="-2857552" y="6382100"/>
              <a:chExt cx="2631630" cy="975990"/>
            </a:xfrm>
          </p:grpSpPr>
          <p:grpSp>
            <p:nvGrpSpPr>
              <p:cNvPr id="169" name="Группа 154"/>
              <p:cNvGrpSpPr/>
              <p:nvPr userDrawn="1"/>
            </p:nvGrpSpPr>
            <p:grpSpPr>
              <a:xfrm>
                <a:off x="-142879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6" name="Прямоугольник 175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DC1640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22022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64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Прямоугольник 176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C31339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19519</a:t>
                  </a:r>
                </a:p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57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8" name="Прямоугольник 177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B71234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18318</a:t>
                  </a:r>
                </a:p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tx1"/>
                      </a:solidFill>
                    </a:rPr>
                    <a:t>52</a:t>
                  </a:r>
                  <a:endParaRPr lang="ru-RU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Прямоугольник 178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0" name="TextBox 169"/>
              <p:cNvSpPr txBox="1"/>
              <p:nvPr userDrawn="1"/>
            </p:nvSpPr>
            <p:spPr>
              <a:xfrm>
                <a:off x="-1928858" y="6382100"/>
                <a:ext cx="94448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404040"/>
                    </a:solidFill>
                  </a:rPr>
                  <a:t>Competitors</a:t>
                </a:r>
                <a:endParaRPr lang="ru-RU" sz="1100" dirty="0">
                  <a:solidFill>
                    <a:srgbClr val="404040"/>
                  </a:solidFill>
                </a:endParaRPr>
              </a:p>
            </p:txBody>
          </p:sp>
          <p:grpSp>
            <p:nvGrpSpPr>
              <p:cNvPr id="171" name="Группа 149"/>
              <p:cNvGrpSpPr/>
              <p:nvPr userDrawn="1"/>
            </p:nvGrpSpPr>
            <p:grpSpPr>
              <a:xfrm>
                <a:off x="-2857552" y="6710018"/>
                <a:ext cx="1202870" cy="648072"/>
                <a:chOff x="-2857552" y="2308137"/>
                <a:chExt cx="1202870" cy="648072"/>
              </a:xfrm>
            </p:grpSpPr>
            <p:sp>
              <p:nvSpPr>
                <p:cNvPr id="172" name="Прямоугольник 171"/>
                <p:cNvSpPr/>
                <p:nvPr userDrawn="1"/>
              </p:nvSpPr>
              <p:spPr>
                <a:xfrm>
                  <a:off x="-2598996" y="2308137"/>
                  <a:ext cx="288032" cy="648072"/>
                </a:xfrm>
                <a:prstGeom prst="rect">
                  <a:avLst/>
                </a:prstGeom>
                <a:solidFill>
                  <a:srgbClr val="FED06A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254208106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3" name="Прямоугольник 172"/>
                <p:cNvSpPr/>
                <p:nvPr userDrawn="1"/>
              </p:nvSpPr>
              <p:spPr>
                <a:xfrm>
                  <a:off x="-1942714" y="2308137"/>
                  <a:ext cx="288032" cy="648072"/>
                </a:xfrm>
                <a:prstGeom prst="rect">
                  <a:avLst/>
                </a:prstGeom>
                <a:solidFill>
                  <a:srgbClr val="FDB611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25318217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4" name="Прямоугольник 173"/>
                <p:cNvSpPr/>
                <p:nvPr userDrawn="1"/>
              </p:nvSpPr>
              <p:spPr>
                <a:xfrm>
                  <a:off x="-2270855" y="2308137"/>
                  <a:ext cx="288032" cy="648072"/>
                </a:xfrm>
                <a:prstGeom prst="rect">
                  <a:avLst/>
                </a:prstGeom>
                <a:solidFill>
                  <a:srgbClr val="E49E02"/>
                </a:solidFill>
                <a:ln w="3175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ru-RU" sz="1000" dirty="0" smtClean="0">
                      <a:solidFill>
                        <a:schemeClr val="bg1"/>
                      </a:solidFill>
                    </a:rPr>
                    <a:t>2281582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5" name="Прямоугольник 174"/>
                <p:cNvSpPr/>
                <p:nvPr userDrawn="1"/>
              </p:nvSpPr>
              <p:spPr>
                <a:xfrm>
                  <a:off x="-2857552" y="2308137"/>
                  <a:ext cx="216024" cy="648072"/>
                </a:xfrm>
                <a:prstGeom prst="rect">
                  <a:avLst/>
                </a:prstGeom>
                <a:noFill/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36000" rIns="36000" bIns="36000" rtlCol="0" anchor="ctr"/>
                <a:lstStyle/>
                <a:p>
                  <a:pPr algn="ctr">
                    <a:lnSpc>
                      <a:spcPct val="120000"/>
                    </a:lnSpc>
                    <a:spcAft>
                      <a:spcPts val="0"/>
                    </a:spcAft>
                  </a:pPr>
                  <a:r>
                    <a:rPr lang="en-US" sz="1000" dirty="0" smtClean="0">
                      <a:solidFill>
                        <a:schemeClr val="bg1"/>
                      </a:solidFill>
                    </a:rPr>
                    <a:t>R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G</a:t>
                  </a:r>
                  <a:br>
                    <a:rPr lang="en-US" sz="1000" dirty="0" smtClean="0">
                      <a:solidFill>
                        <a:schemeClr val="bg1"/>
                      </a:solidFill>
                    </a:rPr>
                  </a:br>
                  <a:r>
                    <a:rPr lang="en-US" sz="1000" dirty="0" smtClean="0">
                      <a:solidFill>
                        <a:schemeClr val="bg1"/>
                      </a:solidFill>
                    </a:rPr>
                    <a:t>B</a:t>
                  </a:r>
                  <a:endParaRPr lang="ru-RU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  <p:sldLayoutId id="2147483954" r:id="rId20"/>
    <p:sldLayoutId id="2147483955" r:id="rId21"/>
    <p:sldLayoutId id="2147483956" r:id="rId22"/>
    <p:sldLayoutId id="2147483957" r:id="rId23"/>
    <p:sldLayoutId id="2147483958" r:id="rId24"/>
    <p:sldLayoutId id="2147483959" r:id="rId25"/>
    <p:sldLayoutId id="2147483960" r:id="rId26"/>
    <p:sldLayoutId id="2147483961" r:id="rId27"/>
    <p:sldLayoutId id="2147483962" r:id="rId28"/>
    <p:sldLayoutId id="2147483963" r:id="rId29"/>
    <p:sldLayoutId id="2147483964" r:id="rId30"/>
    <p:sldLayoutId id="2147483965" r:id="rId31"/>
    <p:sldLayoutId id="2147483966" r:id="rId32"/>
    <p:sldLayoutId id="2147483967" r:id="rId33"/>
    <p:sldLayoutId id="2147483968" r:id="rId3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ru-RU" sz="32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73050" indent="-273050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37"/>
        </a:buBlip>
        <a:defRPr lang="ru-RU" sz="24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1938" algn="l" defTabSz="914400" rtl="0" eaLnBrk="1" latinLnBrk="0" hangingPunct="1">
        <a:spcBef>
          <a:spcPts val="0"/>
        </a:spcBef>
        <a:spcAft>
          <a:spcPts val="1000"/>
        </a:spcAft>
        <a:buClr>
          <a:schemeClr val="tx2"/>
        </a:buClr>
        <a:buFont typeface="Arial" pitchFamily="34" charset="0"/>
        <a:buChar char="•"/>
        <a:defRPr lang="ru-RU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hyperlink" Target="http://www.flylogic.net/" TargetMode="External"/><Relationship Id="rId6" Type="http://schemas.openxmlformats.org/officeDocument/2006/relationships/image" Target="../media/image38.png"/><Relationship Id="rId7" Type="http://schemas.openxmlformats.org/officeDocument/2006/relationships/hyperlink" Target="http://www.wired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chart" Target="../charts/chart1.xml"/><Relationship Id="rId7" Type="http://schemas.openxmlformats.org/officeDocument/2006/relationships/chart" Target="../charts/chart2.xml"/><Relationship Id="rId8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Bedrohungen heute </a:t>
            </a:r>
            <a:br>
              <a:rPr lang="de-DE" dirty="0" smtClean="0"/>
            </a:br>
            <a:r>
              <a:rPr lang="de-DE" dirty="0" smtClean="0"/>
              <a:t>– Herausforderungen von morgen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dirty="0" smtClean="0"/>
              <a:t>Marco </a:t>
            </a:r>
            <a:r>
              <a:rPr lang="en-US" sz="1400" dirty="0" err="1" smtClean="0"/>
              <a:t>Preuß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Head of Global Research and Analysis Team, Germany</a:t>
            </a:r>
          </a:p>
          <a:p>
            <a:r>
              <a:rPr lang="en-US" sz="1400" dirty="0" smtClean="0"/>
              <a:t>Kaspersky Labs GmbH</a:t>
            </a:r>
          </a:p>
        </p:txBody>
      </p:sp>
    </p:spTree>
    <p:extLst>
      <p:ext uri="{BB962C8B-B14F-4D97-AF65-F5344CB8AC3E}">
        <p14:creationId xmlns:p14="http://schemas.microsoft.com/office/powerpoint/2010/main" val="3811783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General </a:t>
            </a:r>
            <a:r>
              <a:rPr lang="de-DE" b="1" dirty="0" err="1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Atomics</a:t>
            </a:r>
            <a:r>
              <a:rPr lang="de-DE" b="1" dirty="0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 MQ-1 </a:t>
            </a:r>
            <a:r>
              <a:rPr lang="de-DE" b="1" dirty="0" err="1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Predator</a:t>
            </a:r>
            <a:endParaRPr lang="en-US" dirty="0"/>
          </a:p>
        </p:txBody>
      </p:sp>
      <p:sp>
        <p:nvSpPr>
          <p:cNvPr id="10" name="Inhaltsplatzhalter 4"/>
          <p:cNvSpPr>
            <a:spLocks/>
          </p:cNvSpPr>
          <p:nvPr/>
        </p:nvSpPr>
        <p:spPr bwMode="auto">
          <a:xfrm>
            <a:off x="4822825" y="1596727"/>
            <a:ext cx="43211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de-DE" sz="2600" dirty="0" err="1" smtClean="0">
                <a:latin typeface="Franklin Gothic Book" pitchFamily="34" charset="0"/>
              </a:rPr>
              <a:t>Unmanned</a:t>
            </a:r>
            <a:r>
              <a:rPr lang="de-DE" sz="2600" dirty="0" smtClean="0">
                <a:latin typeface="Franklin Gothic Book" pitchFamily="34" charset="0"/>
              </a:rPr>
              <a:t> </a:t>
            </a:r>
            <a:r>
              <a:rPr lang="de-DE" sz="2600" dirty="0" err="1" smtClean="0">
                <a:latin typeface="Franklin Gothic Book" pitchFamily="34" charset="0"/>
              </a:rPr>
              <a:t>aerial</a:t>
            </a:r>
            <a:r>
              <a:rPr lang="de-DE" sz="2600" dirty="0" smtClean="0">
                <a:latin typeface="Franklin Gothic Book" pitchFamily="34" charset="0"/>
              </a:rPr>
              <a:t> </a:t>
            </a:r>
            <a:r>
              <a:rPr lang="de-DE" sz="2600" dirty="0" err="1" smtClean="0">
                <a:latin typeface="Franklin Gothic Book" pitchFamily="34" charset="0"/>
              </a:rPr>
              <a:t>vehicle</a:t>
            </a:r>
            <a:r>
              <a:rPr lang="de-DE" sz="2600" dirty="0" smtClean="0">
                <a:latin typeface="Franklin Gothic Book" pitchFamily="34" charset="0"/>
              </a:rPr>
              <a:t> (UAV)</a:t>
            </a:r>
            <a:br>
              <a:rPr lang="de-DE" sz="2600" dirty="0" smtClean="0">
                <a:latin typeface="Franklin Gothic Book" pitchFamily="34" charset="0"/>
              </a:rPr>
            </a:br>
            <a:endParaRPr lang="de-DE" sz="2600" dirty="0" smtClean="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de-DE" sz="2600" dirty="0" err="1" smtClean="0">
                <a:latin typeface="Franklin Gothic Book" pitchFamily="34" charset="0"/>
              </a:rPr>
              <a:t>Fully</a:t>
            </a:r>
            <a:r>
              <a:rPr lang="de-DE" sz="2600" dirty="0" smtClean="0">
                <a:latin typeface="Franklin Gothic Book" pitchFamily="34" charset="0"/>
              </a:rPr>
              <a:t> remote </a:t>
            </a:r>
            <a:r>
              <a:rPr lang="de-DE" sz="2600" dirty="0" err="1" smtClean="0">
                <a:latin typeface="Franklin Gothic Book" pitchFamily="34" charset="0"/>
              </a:rPr>
              <a:t>controlled</a:t>
            </a:r>
            <a:endParaRPr lang="de-DE" sz="2600" dirty="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de-DE" sz="2600" dirty="0" smtClean="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de-DE" sz="2600" dirty="0" err="1" smtClean="0">
                <a:latin typeface="Franklin Gothic Book" pitchFamily="34" charset="0"/>
              </a:rPr>
              <a:t>Armed</a:t>
            </a:r>
            <a:r>
              <a:rPr lang="de-DE" sz="2600" dirty="0" smtClean="0">
                <a:latin typeface="Franklin Gothic Book" pitchFamily="34" charset="0"/>
              </a:rPr>
              <a:t> </a:t>
            </a:r>
            <a:r>
              <a:rPr lang="de-DE" sz="2600" dirty="0" err="1" smtClean="0">
                <a:latin typeface="Franklin Gothic Book" pitchFamily="34" charset="0"/>
              </a:rPr>
              <a:t>version</a:t>
            </a:r>
            <a:r>
              <a:rPr lang="de-DE" sz="2600" dirty="0" smtClean="0">
                <a:latin typeface="Franklin Gothic Book" pitchFamily="34" charset="0"/>
              </a:rPr>
              <a:t> in </a:t>
            </a:r>
            <a:r>
              <a:rPr lang="de-DE" sz="2600" dirty="0" err="1" smtClean="0">
                <a:latin typeface="Franklin Gothic Book" pitchFamily="34" charset="0"/>
              </a:rPr>
              <a:t>use</a:t>
            </a:r>
            <a:r>
              <a:rPr lang="de-DE" sz="2600" dirty="0" smtClean="0">
                <a:latin typeface="Franklin Gothic Book" pitchFamily="34" charset="0"/>
              </a:rPr>
              <a:t> </a:t>
            </a:r>
            <a:r>
              <a:rPr lang="de-DE" sz="2600" dirty="0" err="1" smtClean="0">
                <a:latin typeface="Franklin Gothic Book" pitchFamily="34" charset="0"/>
              </a:rPr>
              <a:t>since</a:t>
            </a:r>
            <a:r>
              <a:rPr lang="de-DE" sz="2600" dirty="0" smtClean="0">
                <a:latin typeface="Franklin Gothic Book" pitchFamily="34" charset="0"/>
              </a:rPr>
              <a:t> 2001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endParaRPr lang="de-DE" sz="2600" dirty="0" smtClean="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de-DE" sz="2600" dirty="0" smtClean="0">
                <a:latin typeface="Franklin Gothic Book" pitchFamily="34" charset="0"/>
              </a:rPr>
              <a:t>Can </a:t>
            </a:r>
            <a:r>
              <a:rPr lang="de-DE" sz="2600" dirty="0" err="1" smtClean="0">
                <a:latin typeface="Franklin Gothic Book" pitchFamily="34" charset="0"/>
              </a:rPr>
              <a:t>be</a:t>
            </a:r>
            <a:r>
              <a:rPr lang="de-DE" sz="2600" dirty="0" smtClean="0">
                <a:latin typeface="Franklin Gothic Book" pitchFamily="34" charset="0"/>
              </a:rPr>
              <a:t> </a:t>
            </a:r>
            <a:r>
              <a:rPr lang="de-DE" sz="2600" dirty="0" err="1" smtClean="0">
                <a:latin typeface="Franklin Gothic Book" pitchFamily="34" charset="0"/>
              </a:rPr>
              <a:t>equipped</a:t>
            </a:r>
            <a:r>
              <a:rPr lang="de-DE" sz="2600" dirty="0" smtClean="0">
                <a:latin typeface="Franklin Gothic Book" pitchFamily="34" charset="0"/>
              </a:rPr>
              <a:t> </a:t>
            </a:r>
            <a:r>
              <a:rPr lang="de-DE" sz="2600" dirty="0" err="1" smtClean="0">
                <a:latin typeface="Franklin Gothic Book" pitchFamily="34" charset="0"/>
              </a:rPr>
              <a:t>with</a:t>
            </a:r>
            <a:r>
              <a:rPr lang="de-DE" sz="2600" dirty="0">
                <a:latin typeface="Franklin Gothic Book" pitchFamily="34" charset="0"/>
              </a:rPr>
              <a:t> </a:t>
            </a:r>
            <a:r>
              <a:rPr lang="de-DE" sz="2600" dirty="0" err="1" smtClean="0">
                <a:latin typeface="Franklin Gothic Book" pitchFamily="34" charset="0"/>
              </a:rPr>
              <a:t>Hellfire</a:t>
            </a:r>
            <a:r>
              <a:rPr lang="de-DE" sz="2600" dirty="0" smtClean="0">
                <a:latin typeface="Franklin Gothic Book" pitchFamily="34" charset="0"/>
              </a:rPr>
              <a:t> </a:t>
            </a:r>
            <a:r>
              <a:rPr lang="de-DE" sz="2600" dirty="0" err="1" smtClean="0">
                <a:latin typeface="Franklin Gothic Book" pitchFamily="34" charset="0"/>
              </a:rPr>
              <a:t>missiles</a:t>
            </a:r>
            <a:endParaRPr lang="de-DE" dirty="0">
              <a:latin typeface="Franklin Gothic Book" pitchFamily="34" charset="0"/>
            </a:endParaRPr>
          </a:p>
        </p:txBody>
      </p:sp>
      <p:pic>
        <p:nvPicPr>
          <p:cNvPr id="11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464496" cy="3035857"/>
          </a:xfrm>
          <a:prstGeom prst="rect">
            <a:avLst/>
          </a:prstGeom>
        </p:spPr>
      </p:pic>
      <p:pic>
        <p:nvPicPr>
          <p:cNvPr id="15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" y="14734"/>
            <a:ext cx="9106156" cy="6510610"/>
          </a:xfrm>
          <a:prstGeom prst="rect">
            <a:avLst/>
          </a:prstGeom>
        </p:spPr>
      </p:pic>
      <p:pic>
        <p:nvPicPr>
          <p:cNvPr id="16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13" y="116632"/>
            <a:ext cx="5940087" cy="626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3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13" y="980660"/>
            <a:ext cx="6323807" cy="5263704"/>
          </a:xfrm>
          <a:prstGeom prst="rect">
            <a:avLst/>
          </a:prstGeom>
        </p:spPr>
      </p:pic>
      <p:sp>
        <p:nvSpPr>
          <p:cNvPr id="6" name="Foliennummernplatzhalter 4"/>
          <p:cNvSpPr txBox="1">
            <a:spLocks/>
          </p:cNvSpPr>
          <p:nvPr/>
        </p:nvSpPr>
        <p:spPr>
          <a:xfrm>
            <a:off x="198518" y="6426985"/>
            <a:ext cx="673128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PAGE </a:t>
            </a:r>
            <a:fld id="{D864BF6A-2904-4572-8908-FAC5332C3C2A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7" name="Fußzeilenplatzhalter 5"/>
          <p:cNvSpPr txBox="1">
            <a:spLocks/>
          </p:cNvSpPr>
          <p:nvPr/>
        </p:nvSpPr>
        <p:spPr>
          <a:xfrm>
            <a:off x="755576" y="6426985"/>
            <a:ext cx="5688632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|    ISSE 2011 Prague   |   23</a:t>
            </a:r>
            <a:r>
              <a:rPr lang="en-GB" baseline="30000" smtClean="0"/>
              <a:t>rd</a:t>
            </a:r>
            <a:r>
              <a:rPr lang="en-GB" smtClean="0"/>
              <a:t> of November 2011</a:t>
            </a:r>
            <a:endParaRPr lang="en-GB" dirty="0"/>
          </a:p>
        </p:txBody>
      </p:sp>
      <p:grpSp>
        <p:nvGrpSpPr>
          <p:cNvPr id="8" name="Gruppieren 8"/>
          <p:cNvGrpSpPr/>
          <p:nvPr/>
        </p:nvGrpSpPr>
        <p:grpSpPr>
          <a:xfrm>
            <a:off x="0" y="980727"/>
            <a:ext cx="9324528" cy="6600011"/>
            <a:chOff x="0" y="980727"/>
            <a:chExt cx="9324528" cy="6600011"/>
          </a:xfrm>
        </p:grpSpPr>
        <p:sp>
          <p:nvSpPr>
            <p:cNvPr id="9" name="Rechteck 4"/>
            <p:cNvSpPr/>
            <p:nvPr/>
          </p:nvSpPr>
          <p:spPr>
            <a:xfrm>
              <a:off x="0" y="980727"/>
              <a:ext cx="9324528" cy="6078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uppieren 29"/>
            <p:cNvGrpSpPr/>
            <p:nvPr/>
          </p:nvGrpSpPr>
          <p:grpSpPr>
            <a:xfrm>
              <a:off x="2533353" y="983386"/>
              <a:ext cx="4646006" cy="6597352"/>
              <a:chOff x="2555776" y="1374047"/>
              <a:chExt cx="4646006" cy="6597352"/>
            </a:xfrm>
          </p:grpSpPr>
          <p:pic>
            <p:nvPicPr>
              <p:cNvPr id="11" name="Grafik 3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792" y="1374047"/>
                <a:ext cx="4501990" cy="6597352"/>
              </a:xfrm>
              <a:prstGeom prst="rect">
                <a:avLst/>
              </a:prstGeom>
            </p:spPr>
          </p:pic>
          <p:sp>
            <p:nvSpPr>
              <p:cNvPr id="12" name="Rechteck 33"/>
              <p:cNvSpPr/>
              <p:nvPr/>
            </p:nvSpPr>
            <p:spPr>
              <a:xfrm>
                <a:off x="2555776" y="5883167"/>
                <a:ext cx="4608512" cy="648072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38100" h="19050"/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72000" tIns="36000" rIns="72000" bIns="0" rtlCol="0" anchor="ctr"/>
              <a:lstStyle/>
              <a:p>
                <a:pPr algn="ctr">
                  <a:lnSpc>
                    <a:spcPts val="1400"/>
                  </a:lnSpc>
                </a:pPr>
                <a:endParaRPr lang="de-DE" sz="1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" name="Gruppieren 34"/>
          <p:cNvGrpSpPr/>
          <p:nvPr/>
        </p:nvGrpSpPr>
        <p:grpSpPr>
          <a:xfrm>
            <a:off x="611560" y="980728"/>
            <a:ext cx="7441831" cy="7029400"/>
            <a:chOff x="1162617" y="0"/>
            <a:chExt cx="7441831" cy="7029400"/>
          </a:xfrm>
        </p:grpSpPr>
        <p:pic>
          <p:nvPicPr>
            <p:cNvPr id="14" name="Grafik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617" y="0"/>
              <a:ext cx="7441831" cy="6813376"/>
            </a:xfrm>
            <a:prstGeom prst="rect">
              <a:avLst/>
            </a:prstGeom>
          </p:spPr>
        </p:pic>
        <p:sp>
          <p:nvSpPr>
            <p:cNvPr id="15" name="Textfeld 36"/>
            <p:cNvSpPr txBox="1"/>
            <p:nvPr/>
          </p:nvSpPr>
          <p:spPr>
            <a:xfrm>
              <a:off x="4427984" y="6475040"/>
              <a:ext cx="3564396" cy="554360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</a:pPr>
              <a:r>
                <a:rPr lang="de-DE" sz="1600" dirty="0">
                  <a:solidFill>
                    <a:srgbClr val="2664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Source: </a:t>
              </a:r>
              <a:r>
                <a:rPr lang="de-DE" sz="1600" dirty="0">
                  <a:solidFill>
                    <a:srgbClr val="2664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  <a:hlinkClick r:id="rId5"/>
                </a:rPr>
                <a:t>http://</a:t>
              </a:r>
              <a:r>
                <a:rPr lang="de-DE" sz="1600" dirty="0" smtClean="0">
                  <a:solidFill>
                    <a:srgbClr val="2664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  <a:hlinkClick r:id="rId5"/>
                </a:rPr>
                <a:t>www.flylogic.net</a:t>
              </a:r>
              <a:endPara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643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  <p:sp>
          <p:nvSpPr>
            <p:cNvPr id="16" name="Rechteck 38"/>
            <p:cNvSpPr/>
            <p:nvPr/>
          </p:nvSpPr>
          <p:spPr>
            <a:xfrm>
              <a:off x="2444752" y="4169149"/>
              <a:ext cx="4827548" cy="844027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38100" h="19050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72000" tIns="36000" rIns="72000" bIns="0" rtlCol="0" anchor="ctr"/>
            <a:lstStyle/>
            <a:p>
              <a:pPr algn="ctr">
                <a:lnSpc>
                  <a:spcPts val="1400"/>
                </a:lnSpc>
              </a:pPr>
              <a:endParaRPr lang="de-DE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pieren 39"/>
          <p:cNvGrpSpPr/>
          <p:nvPr/>
        </p:nvGrpSpPr>
        <p:grpSpPr>
          <a:xfrm>
            <a:off x="1259632" y="908720"/>
            <a:ext cx="6407018" cy="6630326"/>
            <a:chOff x="1549357" y="548600"/>
            <a:chExt cx="6407018" cy="6630326"/>
          </a:xfrm>
        </p:grpSpPr>
        <p:pic>
          <p:nvPicPr>
            <p:cNvPr id="19" name="Grafik 4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357" y="548600"/>
              <a:ext cx="6335010" cy="6630326"/>
            </a:xfrm>
            <a:prstGeom prst="rect">
              <a:avLst/>
            </a:prstGeom>
          </p:spPr>
        </p:pic>
        <p:sp>
          <p:nvSpPr>
            <p:cNvPr id="20" name="Textfeld 44"/>
            <p:cNvSpPr txBox="1"/>
            <p:nvPr/>
          </p:nvSpPr>
          <p:spPr>
            <a:xfrm>
              <a:off x="4896035" y="5619126"/>
              <a:ext cx="3060340" cy="576064"/>
            </a:xfrm>
            <a:prstGeom prst="rect">
              <a:avLst/>
            </a:prstGeom>
          </p:spPr>
          <p:txBody>
            <a:bodyPr vert="horz" wrap="none" lIns="91440" tIns="45720" rIns="91440" bIns="45720" rtlCol="0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</a:pPr>
              <a:r>
                <a:rPr lang="de-DE" sz="1600" dirty="0">
                  <a:solidFill>
                    <a:srgbClr val="2664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Source</a:t>
              </a:r>
              <a:r>
                <a:rPr lang="de-DE" sz="1600" dirty="0" smtClean="0">
                  <a:solidFill>
                    <a:srgbClr val="2664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: </a:t>
              </a:r>
              <a:r>
                <a:rPr lang="de-DE" sz="1600" dirty="0" smtClean="0">
                  <a:solidFill>
                    <a:srgbClr val="2664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  <a:hlinkClick r:id="rId7"/>
                </a:rPr>
                <a:t>http://www.wired.com</a:t>
              </a:r>
              <a:r>
                <a:rPr lang="de-DE" sz="1600" dirty="0" smtClean="0">
                  <a:solidFill>
                    <a:srgbClr val="2664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Arial" pitchFamily="34" charset="0"/>
                </a:rPr>
                <a:t> </a:t>
              </a:r>
              <a:endPara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66439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endParaRPr>
            </a:p>
          </p:txBody>
        </p: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266400" y="162000"/>
            <a:ext cx="8614800" cy="770400"/>
          </a:xfrm>
        </p:spPr>
        <p:txBody>
          <a:bodyPr/>
          <a:lstStyle/>
          <a:p>
            <a:r>
              <a:rPr lang="de-DE" b="1" dirty="0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Hardware </a:t>
            </a:r>
            <a:r>
              <a:rPr lang="de-DE" b="1" dirty="0" err="1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backdoors</a:t>
            </a:r>
            <a:r>
              <a:rPr lang="de-DE" b="1" dirty="0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 </a:t>
            </a:r>
            <a:r>
              <a:rPr lang="de-DE" dirty="0" err="1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and</a:t>
            </a:r>
            <a:r>
              <a:rPr lang="de-DE" dirty="0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 "</a:t>
            </a:r>
            <a:r>
              <a:rPr lang="de-DE" dirty="0" err="1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backdoors</a:t>
            </a:r>
            <a:r>
              <a:rPr lang="de-DE" dirty="0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8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Vielen Dank!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911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332171875_currency_black_dol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61048"/>
            <a:ext cx="1244848" cy="1244848"/>
          </a:xfrm>
          <a:prstGeom prst="rect">
            <a:avLst/>
          </a:prstGeom>
        </p:spPr>
      </p:pic>
      <p:pic>
        <p:nvPicPr>
          <p:cNvPr id="4" name="Picture 3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653136"/>
            <a:ext cx="1134343" cy="1134343"/>
          </a:xfrm>
          <a:prstGeom prst="rect">
            <a:avLst/>
          </a:prstGeom>
        </p:spPr>
      </p:pic>
      <p:pic>
        <p:nvPicPr>
          <p:cNvPr id="5" name="Picture 4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224" y="4805536"/>
            <a:ext cx="1134343" cy="1134343"/>
          </a:xfrm>
          <a:prstGeom prst="rect">
            <a:avLst/>
          </a:prstGeom>
        </p:spPr>
      </p:pic>
      <p:pic>
        <p:nvPicPr>
          <p:cNvPr id="6" name="Picture 5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24" y="4957936"/>
            <a:ext cx="1134343" cy="1134343"/>
          </a:xfrm>
          <a:prstGeom prst="rect">
            <a:avLst/>
          </a:prstGeom>
        </p:spPr>
      </p:pic>
      <p:pic>
        <p:nvPicPr>
          <p:cNvPr id="7" name="Picture 6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3136"/>
            <a:ext cx="1134343" cy="1134343"/>
          </a:xfrm>
          <a:prstGeom prst="rect">
            <a:avLst/>
          </a:prstGeom>
        </p:spPr>
      </p:pic>
      <p:pic>
        <p:nvPicPr>
          <p:cNvPr id="8" name="Picture 7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797152"/>
            <a:ext cx="1134343" cy="1134343"/>
          </a:xfrm>
          <a:prstGeom prst="rect">
            <a:avLst/>
          </a:prstGeom>
        </p:spPr>
      </p:pic>
      <p:pic>
        <p:nvPicPr>
          <p:cNvPr id="9" name="Picture 8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11663"/>
            <a:ext cx="1134343" cy="1134343"/>
          </a:xfrm>
          <a:prstGeom prst="rect">
            <a:avLst/>
          </a:prstGeom>
        </p:spPr>
      </p:pic>
      <p:pic>
        <p:nvPicPr>
          <p:cNvPr id="10" name="Picture 9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581128"/>
            <a:ext cx="1134343" cy="1134343"/>
          </a:xfrm>
          <a:prstGeom prst="rect">
            <a:avLst/>
          </a:prstGeom>
        </p:spPr>
      </p:pic>
      <p:pic>
        <p:nvPicPr>
          <p:cNvPr id="11" name="Picture 10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509120"/>
            <a:ext cx="1134343" cy="1134343"/>
          </a:xfrm>
          <a:prstGeom prst="rect">
            <a:avLst/>
          </a:prstGeom>
        </p:spPr>
      </p:pic>
      <p:pic>
        <p:nvPicPr>
          <p:cNvPr id="12" name="Picture 11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97152"/>
            <a:ext cx="1134343" cy="1134343"/>
          </a:xfrm>
          <a:prstGeom prst="rect">
            <a:avLst/>
          </a:prstGeom>
        </p:spPr>
      </p:pic>
      <p:pic>
        <p:nvPicPr>
          <p:cNvPr id="13" name="Picture 12" descr="1332172362_go-previous-rt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904" y="2852936"/>
            <a:ext cx="1008112" cy="720080"/>
          </a:xfrm>
          <a:prstGeom prst="rect">
            <a:avLst/>
          </a:prstGeom>
        </p:spPr>
      </p:pic>
      <p:pic>
        <p:nvPicPr>
          <p:cNvPr id="14" name="Picture 13" descr="_0046_Us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700808"/>
            <a:ext cx="864096" cy="864096"/>
          </a:xfrm>
          <a:prstGeom prst="rect">
            <a:avLst/>
          </a:prstGeom>
        </p:spPr>
      </p:pic>
      <p:pic>
        <p:nvPicPr>
          <p:cNvPr id="15" name="Picture 14" descr="1332172362_go-previous-rt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9592" y="2852936"/>
            <a:ext cx="1008112" cy="720080"/>
          </a:xfrm>
          <a:prstGeom prst="rect">
            <a:avLst/>
          </a:prstGeom>
        </p:spPr>
      </p:pic>
      <p:pic>
        <p:nvPicPr>
          <p:cNvPr id="16" name="Picture 15" descr="_0046_Us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864096" cy="864096"/>
          </a:xfrm>
          <a:prstGeom prst="rect">
            <a:avLst/>
          </a:prstGeom>
        </p:spPr>
      </p:pic>
      <p:pic>
        <p:nvPicPr>
          <p:cNvPr id="17" name="Picture 16" descr="1332835488_clanbomb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1100832" cy="110083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79712" y="1844824"/>
            <a:ext cx="1656184" cy="733663"/>
          </a:xfrm>
          <a:prstGeom prst="strip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>
              <a:ln>
                <a:solidFill>
                  <a:srgbClr val="000000"/>
                </a:solidFill>
              </a:ln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5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1332172199_HP-iMac-Dock-5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40768"/>
            <a:ext cx="1368152" cy="1368152"/>
          </a:xfrm>
          <a:prstGeom prst="rect">
            <a:avLst/>
          </a:prstGeom>
        </p:spPr>
      </p:pic>
      <p:pic>
        <p:nvPicPr>
          <p:cNvPr id="4" name="Picture 3" descr="1332172229_HP Ipaq 2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412776"/>
            <a:ext cx="1080120" cy="1080120"/>
          </a:xfrm>
          <a:prstGeom prst="rect">
            <a:avLst/>
          </a:prstGeom>
        </p:spPr>
      </p:pic>
      <p:pic>
        <p:nvPicPr>
          <p:cNvPr id="5" name="Picture 4" descr="1332172807_Lapt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1296144" cy="1296144"/>
          </a:xfrm>
          <a:prstGeom prst="rect">
            <a:avLst/>
          </a:prstGeom>
        </p:spPr>
      </p:pic>
      <p:pic>
        <p:nvPicPr>
          <p:cNvPr id="6" name="Picture 5" descr="1332172810_MyComp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24744"/>
            <a:ext cx="1626052" cy="1626052"/>
          </a:xfrm>
          <a:prstGeom prst="rect">
            <a:avLst/>
          </a:prstGeom>
        </p:spPr>
      </p:pic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3040817884"/>
              </p:ext>
            </p:extLst>
          </p:nvPr>
        </p:nvGraphicFramePr>
        <p:xfrm>
          <a:off x="251520" y="3573016"/>
          <a:ext cx="85689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601891"/>
              </p:ext>
            </p:extLst>
          </p:nvPr>
        </p:nvGraphicFramePr>
        <p:xfrm>
          <a:off x="611560" y="3573016"/>
          <a:ext cx="8136904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Diagramm 13"/>
          <p:cNvGraphicFramePr/>
          <p:nvPr>
            <p:extLst>
              <p:ext uri="{D42A27DB-BD31-4B8C-83A1-F6EECF244321}">
                <p14:modId xmlns:p14="http://schemas.microsoft.com/office/powerpoint/2010/main" val="3304532388"/>
              </p:ext>
            </p:extLst>
          </p:nvPr>
        </p:nvGraphicFramePr>
        <p:xfrm>
          <a:off x="467544" y="3573016"/>
          <a:ext cx="7632848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0090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  <p:bldGraphic spid="9" grpId="0">
        <p:bldAsOne/>
      </p:bldGraphic>
      <p:bldGraphic spid="9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32171875_currency_black_dol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61048"/>
            <a:ext cx="1244848" cy="1244848"/>
          </a:xfrm>
          <a:prstGeom prst="rect">
            <a:avLst/>
          </a:prstGeom>
        </p:spPr>
      </p:pic>
      <p:pic>
        <p:nvPicPr>
          <p:cNvPr id="4" name="Picture 3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653136"/>
            <a:ext cx="1134343" cy="1134343"/>
          </a:xfrm>
          <a:prstGeom prst="rect">
            <a:avLst/>
          </a:prstGeom>
        </p:spPr>
      </p:pic>
      <p:pic>
        <p:nvPicPr>
          <p:cNvPr id="5" name="Picture 4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88" y="4805536"/>
            <a:ext cx="1134343" cy="1134343"/>
          </a:xfrm>
          <a:prstGeom prst="rect">
            <a:avLst/>
          </a:prstGeom>
        </p:spPr>
      </p:pic>
      <p:pic>
        <p:nvPicPr>
          <p:cNvPr id="6" name="Picture 5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488" y="4957936"/>
            <a:ext cx="1134343" cy="1134343"/>
          </a:xfrm>
          <a:prstGeom prst="rect">
            <a:avLst/>
          </a:prstGeom>
        </p:spPr>
      </p:pic>
      <p:pic>
        <p:nvPicPr>
          <p:cNvPr id="7" name="Picture 6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653136"/>
            <a:ext cx="1134343" cy="1134343"/>
          </a:xfrm>
          <a:prstGeom prst="rect">
            <a:avLst/>
          </a:prstGeom>
        </p:spPr>
      </p:pic>
      <p:pic>
        <p:nvPicPr>
          <p:cNvPr id="8" name="Picture 7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97152"/>
            <a:ext cx="1134343" cy="1134343"/>
          </a:xfrm>
          <a:prstGeom prst="rect">
            <a:avLst/>
          </a:prstGeom>
        </p:spPr>
      </p:pic>
      <p:pic>
        <p:nvPicPr>
          <p:cNvPr id="9" name="Picture 8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11663"/>
            <a:ext cx="1134343" cy="1134343"/>
          </a:xfrm>
          <a:prstGeom prst="rect">
            <a:avLst/>
          </a:prstGeom>
        </p:spPr>
      </p:pic>
      <p:pic>
        <p:nvPicPr>
          <p:cNvPr id="10" name="Picture 9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81128"/>
            <a:ext cx="1134343" cy="1134343"/>
          </a:xfrm>
          <a:prstGeom prst="rect">
            <a:avLst/>
          </a:prstGeom>
        </p:spPr>
      </p:pic>
      <p:pic>
        <p:nvPicPr>
          <p:cNvPr id="11" name="Picture 10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09120"/>
            <a:ext cx="1134343" cy="1134343"/>
          </a:xfrm>
          <a:prstGeom prst="rect">
            <a:avLst/>
          </a:prstGeom>
        </p:spPr>
      </p:pic>
      <p:pic>
        <p:nvPicPr>
          <p:cNvPr id="12" name="Picture 11" descr="1332171949_Mone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97152"/>
            <a:ext cx="1134343" cy="1134343"/>
          </a:xfrm>
          <a:prstGeom prst="rect">
            <a:avLst/>
          </a:prstGeom>
        </p:spPr>
      </p:pic>
      <p:pic>
        <p:nvPicPr>
          <p:cNvPr id="13" name="Picture 12" descr="1332172362_go-previous-rt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27784" y="2852936"/>
            <a:ext cx="1008112" cy="720080"/>
          </a:xfrm>
          <a:prstGeom prst="rect">
            <a:avLst/>
          </a:prstGeom>
        </p:spPr>
      </p:pic>
      <p:pic>
        <p:nvPicPr>
          <p:cNvPr id="14" name="Picture 13" descr="_0046_Us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00808"/>
            <a:ext cx="864096" cy="864096"/>
          </a:xfrm>
          <a:prstGeom prst="rect">
            <a:avLst/>
          </a:prstGeom>
        </p:spPr>
      </p:pic>
      <p:pic>
        <p:nvPicPr>
          <p:cNvPr id="22" name="Picture 21" descr="anonymous_by_zaysancho-d3aqimh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1772816"/>
            <a:ext cx="850594" cy="1008112"/>
          </a:xfrm>
          <a:prstGeom prst="rect">
            <a:avLst/>
          </a:prstGeom>
        </p:spPr>
      </p:pic>
      <p:pic>
        <p:nvPicPr>
          <p:cNvPr id="18" name="Picture 17" descr="1332171944_HP-Documents-Folder-Dock-51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05064"/>
            <a:ext cx="1008112" cy="1008112"/>
          </a:xfrm>
          <a:prstGeom prst="rect">
            <a:avLst/>
          </a:prstGeom>
        </p:spPr>
      </p:pic>
      <p:pic>
        <p:nvPicPr>
          <p:cNvPr id="24" name="Picture 23" descr="1332172362_go-previous-rt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6096" y="2852936"/>
            <a:ext cx="1008112" cy="720080"/>
          </a:xfrm>
          <a:prstGeom prst="rect">
            <a:avLst/>
          </a:prstGeom>
        </p:spPr>
      </p:pic>
      <p:pic>
        <p:nvPicPr>
          <p:cNvPr id="25" name="Picture 24" descr="_0046_Us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Cybercrime &amp; Underground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5472608" cy="419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867792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5400600" cy="433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556792"/>
            <a:ext cx="8952343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78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Targeted Attacks</a:t>
            </a:r>
            <a:endParaRPr lang="en-US" dirty="0"/>
          </a:p>
        </p:txBody>
      </p:sp>
      <p:sp>
        <p:nvSpPr>
          <p:cNvPr id="4" name="Prostokąt zaokrąglony 7"/>
          <p:cNvSpPr/>
          <p:nvPr/>
        </p:nvSpPr>
        <p:spPr>
          <a:xfrm>
            <a:off x="571472" y="1428736"/>
            <a:ext cx="2500330" cy="5000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000" b="1" smtClean="0">
                <a:solidFill>
                  <a:schemeClr val="tx1"/>
                </a:solidFill>
                <a:cs typeface="Courier New" pitchFamily="49" charset="0"/>
              </a:rPr>
              <a:t>HBGary Federal</a:t>
            </a:r>
            <a:endParaRPr lang="en-GB" sz="2000" b="1">
              <a:solidFill>
                <a:schemeClr val="tx1"/>
              </a:solidFill>
              <a:cs typeface="Courier New" pitchFamily="49" charset="0"/>
            </a:endParaRPr>
          </a:p>
        </p:txBody>
      </p:sp>
      <p:pic>
        <p:nvPicPr>
          <p:cNvPr id="5" name="Obraz 12" descr="hb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" y="908720"/>
            <a:ext cx="8406350" cy="40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14" descr="h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908720"/>
            <a:ext cx="6857143" cy="504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15" descr="hb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4854" y="908720"/>
            <a:ext cx="4957583" cy="5128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bgerundetes Rechteck 1"/>
          <p:cNvSpPr/>
          <p:nvPr/>
        </p:nvSpPr>
        <p:spPr>
          <a:xfrm>
            <a:off x="2627730" y="2636890"/>
            <a:ext cx="4032560" cy="21603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endParaRPr lang="de-DE" dirty="0">
              <a:solidFill>
                <a:schemeClr val="bg1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bg1"/>
                </a:solidFill>
              </a:rPr>
              <a:t>&gt; </a:t>
            </a:r>
            <a:r>
              <a:rPr lang="pl-PL" dirty="0" smtClean="0">
                <a:solidFill>
                  <a:schemeClr val="bg1"/>
                </a:solidFill>
              </a:rPr>
              <a:t>50</a:t>
            </a:r>
            <a:r>
              <a:rPr lang="en-GB" dirty="0">
                <a:solidFill>
                  <a:schemeClr val="bg1"/>
                </a:solidFill>
              </a:rPr>
              <a:t>.</a:t>
            </a:r>
            <a:r>
              <a:rPr lang="pl-PL" dirty="0" smtClean="0">
                <a:solidFill>
                  <a:schemeClr val="bg1"/>
                </a:solidFill>
              </a:rPr>
              <a:t>000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confidential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e-mails leaked</a:t>
            </a:r>
            <a:r>
              <a:rPr lang="de-DE" dirty="0" smtClean="0">
                <a:solidFill>
                  <a:schemeClr val="bg1"/>
                </a:solidFill>
              </a:rPr>
              <a:t/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 smtClean="0">
              <a:solidFill>
                <a:schemeClr val="bg1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de-DE" dirty="0" smtClean="0">
                <a:solidFill>
                  <a:schemeClr val="bg1"/>
                </a:solidFill>
              </a:rPr>
              <a:t>PR Schaden</a:t>
            </a:r>
            <a:br>
              <a:rPr lang="de-DE" dirty="0" smtClean="0">
                <a:solidFill>
                  <a:schemeClr val="bg1"/>
                </a:solidFill>
              </a:rPr>
            </a:br>
            <a:endParaRPr lang="de-DE" dirty="0" smtClean="0">
              <a:solidFill>
                <a:schemeClr val="bg1"/>
              </a:solidFill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pl-PL" dirty="0" smtClean="0">
                <a:solidFill>
                  <a:schemeClr val="bg1"/>
                </a:solidFill>
              </a:rPr>
              <a:t>CEO </a:t>
            </a:r>
            <a:r>
              <a:rPr lang="de-DE" dirty="0" smtClean="0">
                <a:solidFill>
                  <a:schemeClr val="bg1"/>
                </a:solidFill>
              </a:rPr>
              <a:t>zurückgetreten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9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661156" cy="51857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492896"/>
            <a:ext cx="83693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66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Cyber</a:t>
            </a:r>
            <a:r>
              <a:rPr lang="de-DE" dirty="0"/>
              <a:t>…</a:t>
            </a:r>
            <a:r>
              <a:rPr lang="de-DE" dirty="0" err="1"/>
              <a:t>what</a:t>
            </a:r>
            <a:r>
              <a:rPr lang="de-DE" dirty="0"/>
              <a:t>? Sabotage </a:t>
            </a:r>
            <a:r>
              <a:rPr lang="de-DE" dirty="0" err="1"/>
              <a:t>or</a:t>
            </a:r>
            <a:r>
              <a:rPr lang="de-DE" dirty="0"/>
              <a:t> war?</a:t>
            </a:r>
            <a:endParaRPr lang="en-US" dirty="0"/>
          </a:p>
        </p:txBody>
      </p:sp>
      <p:pic>
        <p:nvPicPr>
          <p:cNvPr id="3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437" y="1124680"/>
            <a:ext cx="4100795" cy="5040560"/>
          </a:xfrm>
          <a:prstGeom prst="rect">
            <a:avLst/>
          </a:prstGeom>
        </p:spPr>
      </p:pic>
      <p:sp>
        <p:nvSpPr>
          <p:cNvPr id="4" name="Inhaltsplatzhalter 4"/>
          <p:cNvSpPr>
            <a:spLocks/>
          </p:cNvSpPr>
          <p:nvPr/>
        </p:nvSpPr>
        <p:spPr bwMode="auto">
          <a:xfrm>
            <a:off x="4822825" y="1596727"/>
            <a:ext cx="43211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C00000"/>
              </a:buClr>
              <a:buSzPct val="120000"/>
            </a:pPr>
            <a:r>
              <a:rPr lang="de-DE" sz="2600" u="sng" dirty="0" smtClean="0">
                <a:latin typeface="Franklin Gothic Book" pitchFamily="34" charset="0"/>
              </a:rPr>
              <a:t>Quote:</a:t>
            </a:r>
            <a:r>
              <a:rPr lang="de-DE" sz="2600" dirty="0" smtClean="0">
                <a:latin typeface="Franklin Gothic Book" pitchFamily="34" charset="0"/>
              </a:rPr>
              <a:t/>
            </a:r>
            <a:br>
              <a:rPr lang="de-DE" sz="2600" dirty="0" smtClean="0">
                <a:latin typeface="Franklin Gothic Book" pitchFamily="34" charset="0"/>
              </a:rPr>
            </a:br>
            <a:r>
              <a:rPr lang="de-DE" sz="2600" dirty="0">
                <a:latin typeface="Franklin Gothic Book" pitchFamily="34" charset="0"/>
              </a:rPr>
              <a:t/>
            </a:r>
            <a:br>
              <a:rPr lang="de-DE" sz="2600" dirty="0">
                <a:latin typeface="Franklin Gothic Book" pitchFamily="34" charset="0"/>
              </a:rPr>
            </a:br>
            <a:r>
              <a:rPr lang="de-DE" sz="2600" i="1" dirty="0" smtClean="0">
                <a:latin typeface="Franklin Gothic Book" pitchFamily="34" charset="0"/>
              </a:rPr>
              <a:t>"</a:t>
            </a:r>
            <a:r>
              <a:rPr lang="de-DE" sz="2600" b="1" i="1" dirty="0" smtClean="0">
                <a:latin typeface="Franklin Gothic Book" pitchFamily="34" charset="0"/>
              </a:rPr>
              <a:t>‘</a:t>
            </a:r>
            <a:r>
              <a:rPr lang="de-DE" sz="2600" b="1" i="1" dirty="0" err="1" smtClean="0">
                <a:latin typeface="Franklin Gothic Book" pitchFamily="34" charset="0"/>
              </a:rPr>
              <a:t>If</a:t>
            </a:r>
            <a:r>
              <a:rPr lang="de-DE" sz="2600" b="1" i="1" dirty="0" smtClean="0">
                <a:latin typeface="Franklin Gothic Book" pitchFamily="34" charset="0"/>
              </a:rPr>
              <a:t> </a:t>
            </a:r>
            <a:r>
              <a:rPr lang="de-DE" sz="2600" b="1" i="1" dirty="0" err="1" smtClean="0">
                <a:latin typeface="Franklin Gothic Book" pitchFamily="34" charset="0"/>
              </a:rPr>
              <a:t>you</a:t>
            </a:r>
            <a:r>
              <a:rPr lang="de-DE" sz="2600" b="1" i="1" dirty="0" smtClean="0">
                <a:latin typeface="Franklin Gothic Book" pitchFamily="34" charset="0"/>
              </a:rPr>
              <a:t> </a:t>
            </a:r>
            <a:r>
              <a:rPr lang="de-DE" sz="2600" b="1" i="1" dirty="0" err="1" smtClean="0">
                <a:latin typeface="Franklin Gothic Book" pitchFamily="34" charset="0"/>
              </a:rPr>
              <a:t>shut</a:t>
            </a:r>
            <a:r>
              <a:rPr lang="de-DE" sz="2600" b="1" i="1" dirty="0" smtClean="0">
                <a:latin typeface="Franklin Gothic Book" pitchFamily="34" charset="0"/>
              </a:rPr>
              <a:t> down </a:t>
            </a:r>
            <a:r>
              <a:rPr lang="de-DE" sz="2600" b="1" i="1" dirty="0" err="1" smtClean="0">
                <a:latin typeface="Franklin Gothic Book" pitchFamily="34" charset="0"/>
              </a:rPr>
              <a:t>our</a:t>
            </a:r>
            <a:r>
              <a:rPr lang="de-DE" sz="2600" b="1" i="1" dirty="0" smtClean="0">
                <a:latin typeface="Franklin Gothic Book" pitchFamily="34" charset="0"/>
              </a:rPr>
              <a:t> power </a:t>
            </a:r>
            <a:r>
              <a:rPr lang="de-DE" sz="2600" b="1" i="1" dirty="0" err="1" smtClean="0">
                <a:latin typeface="Franklin Gothic Book" pitchFamily="34" charset="0"/>
              </a:rPr>
              <a:t>grid</a:t>
            </a:r>
            <a:r>
              <a:rPr lang="de-DE" sz="2600" b="1" i="1" dirty="0" smtClean="0">
                <a:latin typeface="Franklin Gothic Book" pitchFamily="34" charset="0"/>
              </a:rPr>
              <a:t>, </a:t>
            </a:r>
            <a:r>
              <a:rPr lang="de-DE" sz="2600" b="1" i="1" dirty="0" err="1" smtClean="0">
                <a:latin typeface="Franklin Gothic Book" pitchFamily="34" charset="0"/>
              </a:rPr>
              <a:t>maybe</a:t>
            </a:r>
            <a:r>
              <a:rPr lang="de-DE" sz="2600" b="1" i="1" dirty="0" smtClean="0">
                <a:latin typeface="Franklin Gothic Book" pitchFamily="34" charset="0"/>
              </a:rPr>
              <a:t> </a:t>
            </a:r>
            <a:r>
              <a:rPr lang="de-DE" sz="2600" b="1" i="1" dirty="0" err="1" smtClean="0">
                <a:latin typeface="Franklin Gothic Book" pitchFamily="34" charset="0"/>
              </a:rPr>
              <a:t>we</a:t>
            </a:r>
            <a:r>
              <a:rPr lang="de-DE" sz="2600" b="1" i="1" dirty="0" smtClean="0">
                <a:latin typeface="Franklin Gothic Book" pitchFamily="34" charset="0"/>
              </a:rPr>
              <a:t> will </a:t>
            </a:r>
            <a:r>
              <a:rPr lang="de-DE" sz="2600" b="1" i="1" dirty="0" err="1" smtClean="0">
                <a:latin typeface="Franklin Gothic Book" pitchFamily="34" charset="0"/>
              </a:rPr>
              <a:t>put</a:t>
            </a:r>
            <a:r>
              <a:rPr lang="de-DE" sz="2600" b="1" i="1" dirty="0" smtClean="0">
                <a:latin typeface="Franklin Gothic Book" pitchFamily="34" charset="0"/>
              </a:rPr>
              <a:t> a </a:t>
            </a:r>
            <a:r>
              <a:rPr lang="de-DE" sz="2600" b="1" i="1" dirty="0" err="1" smtClean="0">
                <a:latin typeface="Franklin Gothic Book" pitchFamily="34" charset="0"/>
              </a:rPr>
              <a:t>missile</a:t>
            </a:r>
            <a:r>
              <a:rPr lang="de-DE" sz="2600" b="1" i="1" dirty="0" smtClean="0">
                <a:latin typeface="Franklin Gothic Book" pitchFamily="34" charset="0"/>
              </a:rPr>
              <a:t> down </a:t>
            </a:r>
            <a:r>
              <a:rPr lang="de-DE" sz="2600" b="1" i="1" dirty="0" err="1" smtClean="0">
                <a:latin typeface="Franklin Gothic Book" pitchFamily="34" charset="0"/>
              </a:rPr>
              <a:t>one</a:t>
            </a:r>
            <a:r>
              <a:rPr lang="de-DE" sz="2600" b="1" i="1" dirty="0" smtClean="0">
                <a:latin typeface="Franklin Gothic Book" pitchFamily="34" charset="0"/>
              </a:rPr>
              <a:t> </a:t>
            </a:r>
            <a:r>
              <a:rPr lang="de-DE" sz="2600" b="1" i="1" dirty="0" err="1" smtClean="0">
                <a:latin typeface="Franklin Gothic Book" pitchFamily="34" charset="0"/>
              </a:rPr>
              <a:t>of</a:t>
            </a:r>
            <a:r>
              <a:rPr lang="de-DE" sz="2600" b="1" i="1" dirty="0" smtClean="0">
                <a:latin typeface="Franklin Gothic Book" pitchFamily="34" charset="0"/>
              </a:rPr>
              <a:t> </a:t>
            </a:r>
            <a:r>
              <a:rPr lang="de-DE" sz="2600" b="1" i="1" dirty="0" err="1" smtClean="0">
                <a:latin typeface="Franklin Gothic Book" pitchFamily="34" charset="0"/>
              </a:rPr>
              <a:t>your</a:t>
            </a:r>
            <a:r>
              <a:rPr lang="de-DE" sz="2600" b="1" i="1" dirty="0" smtClean="0">
                <a:latin typeface="Franklin Gothic Book" pitchFamily="34" charset="0"/>
              </a:rPr>
              <a:t> </a:t>
            </a:r>
            <a:r>
              <a:rPr lang="de-DE" sz="2600" b="1" i="1" dirty="0" err="1" smtClean="0">
                <a:latin typeface="Franklin Gothic Book" pitchFamily="34" charset="0"/>
              </a:rPr>
              <a:t>smokestacks</a:t>
            </a:r>
            <a:r>
              <a:rPr lang="de-DE" sz="2600" b="1" i="1" dirty="0" smtClean="0">
                <a:latin typeface="Franklin Gothic Book" pitchFamily="34" charset="0"/>
              </a:rPr>
              <a:t>‘ </a:t>
            </a:r>
            <a:r>
              <a:rPr lang="de-DE" sz="2600" i="1" dirty="0" err="1" smtClean="0">
                <a:latin typeface="Franklin Gothic Book" pitchFamily="34" charset="0"/>
              </a:rPr>
              <a:t>said</a:t>
            </a:r>
            <a:r>
              <a:rPr lang="de-DE" sz="2600" i="1" dirty="0" smtClean="0">
                <a:latin typeface="Franklin Gothic Book" pitchFamily="34" charset="0"/>
              </a:rPr>
              <a:t> a </a:t>
            </a:r>
            <a:r>
              <a:rPr lang="de-DE" sz="2600" i="1" dirty="0" err="1" smtClean="0">
                <a:latin typeface="Franklin Gothic Book" pitchFamily="34" charset="0"/>
              </a:rPr>
              <a:t>military</a:t>
            </a:r>
            <a:r>
              <a:rPr lang="de-DE" sz="2600" i="1" dirty="0">
                <a:latin typeface="Franklin Gothic Book" pitchFamily="34" charset="0"/>
              </a:rPr>
              <a:t> </a:t>
            </a:r>
            <a:r>
              <a:rPr lang="de-DE" sz="2600" i="1" dirty="0" err="1" smtClean="0">
                <a:latin typeface="Franklin Gothic Book" pitchFamily="34" charset="0"/>
              </a:rPr>
              <a:t>official</a:t>
            </a:r>
            <a:r>
              <a:rPr lang="de-DE" sz="2600" i="1" dirty="0" smtClean="0">
                <a:latin typeface="Franklin Gothic Book" pitchFamily="34" charset="0"/>
              </a:rPr>
              <a:t>“ </a:t>
            </a:r>
            <a:endParaRPr lang="de-DE" i="1" dirty="0">
              <a:latin typeface="Franklin Gothic Book" pitchFamily="34" charset="0"/>
            </a:endParaRPr>
          </a:p>
        </p:txBody>
      </p:sp>
      <p:pic>
        <p:nvPicPr>
          <p:cNvPr id="5" name="Picture 8" descr="20819327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250156"/>
            <a:ext cx="8349468" cy="3979044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323528" y="530120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Duqu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was designed to spy on Iran’s nuclear program.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 was active since 2008, preceding </a:t>
            </a:r>
            <a:r>
              <a:rPr lang="en-US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Stuxnet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5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22" descr="1332836577_miscellaneous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84784"/>
            <a:ext cx="223224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4"/>
          <p:cNvSpPr>
            <a:spLocks/>
          </p:cNvSpPr>
          <p:nvPr/>
        </p:nvSpPr>
        <p:spPr bwMode="auto">
          <a:xfrm>
            <a:off x="3851920" y="1340769"/>
            <a:ext cx="52920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de-DE" sz="2600" dirty="0" smtClean="0">
                <a:latin typeface="Franklin Gothic Book" pitchFamily="34" charset="0"/>
              </a:rPr>
              <a:t>Insulinpumpe mit Wireless-Remote-</a:t>
            </a:r>
            <a:r>
              <a:rPr lang="de-DE" sz="2600" dirty="0" err="1" smtClean="0">
                <a:latin typeface="Franklin Gothic Book" pitchFamily="34" charset="0"/>
              </a:rPr>
              <a:t>Control</a:t>
            </a:r>
            <a:endParaRPr lang="de-DE" sz="2600" dirty="0" smtClean="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de-DE" sz="2600" dirty="0" smtClean="0">
                <a:latin typeface="Franklin Gothic Book" pitchFamily="34" charset="0"/>
              </a:rPr>
              <a:t>Hack: 2011 </a:t>
            </a:r>
            <a:r>
              <a:rPr lang="de-DE" sz="2600" dirty="0" err="1" smtClean="0">
                <a:latin typeface="Franklin Gothic Book" pitchFamily="34" charset="0"/>
              </a:rPr>
              <a:t>by</a:t>
            </a:r>
            <a:r>
              <a:rPr lang="de-DE" sz="2600" dirty="0">
                <a:latin typeface="Franklin Gothic Book" pitchFamily="34" charset="0"/>
              </a:rPr>
              <a:t> Jerome </a:t>
            </a:r>
            <a:r>
              <a:rPr lang="de-DE" sz="2600" dirty="0" smtClean="0">
                <a:latin typeface="Franklin Gothic Book" pitchFamily="34" charset="0"/>
              </a:rPr>
              <a:t>Radcliffe</a:t>
            </a:r>
          </a:p>
        </p:txBody>
      </p:sp>
      <p:pic>
        <p:nvPicPr>
          <p:cNvPr id="10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2880320" cy="216024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Health</a:t>
            </a:r>
            <a:r>
              <a:rPr lang="de-DE" b="1" dirty="0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 </a:t>
            </a:r>
            <a:r>
              <a:rPr lang="de-DE" b="1" dirty="0" smtClean="0">
                <a:solidFill>
                  <a:srgbClr val="0D5C57"/>
                </a:solidFill>
                <a:latin typeface="Franklin Gothic Book" pitchFamily="34" charset="0"/>
                <a:cs typeface="Arial" charset="0"/>
              </a:rPr>
              <a:t>Care</a:t>
            </a:r>
            <a:endParaRPr lang="en-US" dirty="0"/>
          </a:p>
        </p:txBody>
      </p:sp>
      <p:pic>
        <p:nvPicPr>
          <p:cNvPr id="12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940459"/>
            <a:ext cx="2880320" cy="2368861"/>
          </a:xfrm>
          <a:prstGeom prst="rect">
            <a:avLst/>
          </a:prstGeom>
        </p:spPr>
      </p:pic>
      <p:sp>
        <p:nvSpPr>
          <p:cNvPr id="13" name="Inhaltsplatzhalter 4"/>
          <p:cNvSpPr>
            <a:spLocks/>
          </p:cNvSpPr>
          <p:nvPr/>
        </p:nvSpPr>
        <p:spPr bwMode="auto">
          <a:xfrm>
            <a:off x="3923929" y="3933057"/>
            <a:ext cx="496855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de-DE" sz="2400" dirty="0" smtClean="0">
                <a:latin typeface="Franklin Gothic Book" pitchFamily="34" charset="0"/>
              </a:rPr>
              <a:t>Herzschrittmacher mit unverschlüsselter Wireless-Remote-</a:t>
            </a:r>
            <a:r>
              <a:rPr lang="de-DE" sz="2400" dirty="0" err="1" smtClean="0">
                <a:latin typeface="Franklin Gothic Book" pitchFamily="34" charset="0"/>
              </a:rPr>
              <a:t>Control</a:t>
            </a:r>
            <a:endParaRPr lang="de-DE" sz="2400" dirty="0" smtClean="0">
              <a:latin typeface="Franklin Gothic Book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SzPct val="120000"/>
              <a:buFont typeface="Wingdings" pitchFamily="2" charset="2"/>
              <a:buChar char="§"/>
            </a:pPr>
            <a:r>
              <a:rPr lang="de-DE" sz="2400" dirty="0" smtClean="0">
                <a:latin typeface="Franklin Gothic Book" pitchFamily="34" charset="0"/>
              </a:rPr>
              <a:t>Hack: 2008 </a:t>
            </a:r>
            <a:r>
              <a:rPr lang="de-DE" sz="2400" dirty="0" err="1" smtClean="0">
                <a:latin typeface="Franklin Gothic Book" pitchFamily="34" charset="0"/>
              </a:rPr>
              <a:t>by</a:t>
            </a:r>
            <a:r>
              <a:rPr lang="de-DE" sz="2400" dirty="0" smtClean="0">
                <a:latin typeface="Franklin Gothic Book" pitchFamily="34" charset="0"/>
              </a:rPr>
              <a:t> Kevin Fu</a:t>
            </a:r>
          </a:p>
          <a:p>
            <a:pPr>
              <a:spcBef>
                <a:spcPct val="20000"/>
              </a:spcBef>
              <a:buClr>
                <a:srgbClr val="C00000"/>
              </a:buClr>
              <a:buSzPct val="120000"/>
            </a:pPr>
            <a:endParaRPr lang="de-DE" sz="26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54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on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main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green_alternative_first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green_alternative_second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green_alternative_third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green_alternative_fourth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green_alternative_fifth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green_alternative_sixth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green_alternative_seventh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rst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t"/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t" anchorCtr="0">
        <a:normAutofit/>
      </a:bodyPr>
      <a:lstStyle>
        <a:defPPr marL="273050" indent="-273050">
          <a:spcAft>
            <a:spcPts val="1000"/>
          </a:spcAft>
          <a:buBlip>
            <a:blip xmlns:r="http://schemas.openxmlformats.org/officeDocument/2006/relationships" r:embed="rId1"/>
          </a:buBlip>
          <a:defRPr sz="2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secon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ird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our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fif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ix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eventh_inner">
  <a:themeElements>
    <a:clrScheme name="Kaspersky">
      <a:dk1>
        <a:srgbClr val="404040"/>
      </a:dk1>
      <a:lt1>
        <a:sysClr val="window" lastClr="FFFFFF"/>
      </a:lt1>
      <a:dk2>
        <a:srgbClr val="ED2939"/>
      </a:dk2>
      <a:lt2>
        <a:srgbClr val="EEECE1"/>
      </a:lt2>
      <a:accent1>
        <a:srgbClr val="006D55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green_alternative_inner">
  <a:themeElements>
    <a:clrScheme name="Kaspersky_2">
      <a:dk1>
        <a:srgbClr val="FFFFFF"/>
      </a:dk1>
      <a:lt1>
        <a:srgbClr val="404040"/>
      </a:lt1>
      <a:dk2>
        <a:srgbClr val="ED2939"/>
      </a:dk2>
      <a:lt2>
        <a:srgbClr val="EEECE1"/>
      </a:lt2>
      <a:accent1>
        <a:srgbClr val="8EE600"/>
      </a:accent1>
      <a:accent2>
        <a:srgbClr val="7AB800"/>
      </a:accent2>
      <a:accent3>
        <a:srgbClr val="E98300"/>
      </a:accent3>
      <a:accent4>
        <a:srgbClr val="B11280"/>
      </a:accent4>
      <a:accent5>
        <a:srgbClr val="007AC9"/>
      </a:accent5>
      <a:accent6>
        <a:srgbClr val="002C5F"/>
      </a:accent6>
      <a:hlink>
        <a:srgbClr val="006D55"/>
      </a:hlink>
      <a:folHlink>
        <a:srgbClr val="002C5F"/>
      </a:folHlink>
    </a:clrScheme>
    <a:fontScheme name="Kaspersky">
      <a:majorFont>
        <a:latin typeface="FranklinGothicMediCondTT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</TotalTime>
  <Words>117</Words>
  <Application>Microsoft Macintosh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main</vt:lpstr>
      <vt:lpstr>first_inner</vt:lpstr>
      <vt:lpstr>second_inner</vt:lpstr>
      <vt:lpstr>third_inner</vt:lpstr>
      <vt:lpstr>fourth_inner</vt:lpstr>
      <vt:lpstr>fifth_inner</vt:lpstr>
      <vt:lpstr>sixth_inner</vt:lpstr>
      <vt:lpstr>seventh_inner</vt:lpstr>
      <vt:lpstr>green_alternative_inner</vt:lpstr>
      <vt:lpstr>green_alternative_first_inner</vt:lpstr>
      <vt:lpstr>green_alternative_second_inner</vt:lpstr>
      <vt:lpstr>green_alternative_third_inner</vt:lpstr>
      <vt:lpstr>green_alternative_fourth_inner</vt:lpstr>
      <vt:lpstr>green_alternative_fifth_inner</vt:lpstr>
      <vt:lpstr>green_alternative_sixth_inner</vt:lpstr>
      <vt:lpstr>green_alternative_seventh_inner</vt:lpstr>
      <vt:lpstr>Bedrohungen heute  – Herausforderungen von morgen</vt:lpstr>
      <vt:lpstr>PowerPoint Presentation</vt:lpstr>
      <vt:lpstr>PowerPoint Presentation</vt:lpstr>
      <vt:lpstr>PowerPoint Presentation</vt:lpstr>
      <vt:lpstr>Cybercrime &amp; Underground</vt:lpstr>
      <vt:lpstr>Targeted Attacks</vt:lpstr>
      <vt:lpstr>Cyber…what? Sabotage or war?</vt:lpstr>
      <vt:lpstr>PowerPoint Presentation</vt:lpstr>
      <vt:lpstr>Health Care</vt:lpstr>
      <vt:lpstr>General Atomics MQ-1 Predator</vt:lpstr>
      <vt:lpstr>Hardware backdoors and "backdoors"</vt:lpstr>
      <vt:lpstr>Vielen Dank!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We Are Right Now</dc:title>
  <dc:creator>Christian Wirsig</dc:creator>
  <cp:lastModifiedBy>Marco Preuss</cp:lastModifiedBy>
  <cp:revision>44</cp:revision>
  <dcterms:created xsi:type="dcterms:W3CDTF">2012-03-04T11:50:25Z</dcterms:created>
  <dcterms:modified xsi:type="dcterms:W3CDTF">2012-03-29T06:11:13Z</dcterms:modified>
</cp:coreProperties>
</file>