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50" r:id="rId1"/>
    <p:sldMasterId id="2147483651" r:id="rId2"/>
  </p:sldMasterIdLst>
  <p:notesMasterIdLst>
    <p:notesMasterId r:id="rId20"/>
  </p:notesMasterIdLst>
  <p:handoutMasterIdLst>
    <p:handoutMasterId r:id="rId21"/>
  </p:handoutMasterIdLst>
  <p:sldIdLst>
    <p:sldId id="270" r:id="rId3"/>
    <p:sldId id="330" r:id="rId4"/>
    <p:sldId id="331" r:id="rId5"/>
    <p:sldId id="272" r:id="rId6"/>
    <p:sldId id="317" r:id="rId7"/>
    <p:sldId id="273" r:id="rId8"/>
    <p:sldId id="281" r:id="rId9"/>
    <p:sldId id="279" r:id="rId10"/>
    <p:sldId id="323" r:id="rId11"/>
    <p:sldId id="325" r:id="rId12"/>
    <p:sldId id="322" r:id="rId13"/>
    <p:sldId id="310" r:id="rId14"/>
    <p:sldId id="324" r:id="rId15"/>
    <p:sldId id="309" r:id="rId16"/>
    <p:sldId id="327" r:id="rId17"/>
    <p:sldId id="328" r:id="rId18"/>
    <p:sldId id="329" r:id="rId19"/>
  </p:sldIdLst>
  <p:sldSz cx="9144000" cy="6858000" type="screen4x3"/>
  <p:notesSz cx="6797675" cy="9926638"/>
  <p:defaultTextStyle>
    <a:defPPr>
      <a:defRPr lang="de-DE"/>
    </a:defPPr>
    <a:lvl1pPr algn="l" rtl="0" fontAlgn="base">
      <a:spcBef>
        <a:spcPct val="0"/>
      </a:spcBef>
      <a:spcAft>
        <a:spcPct val="0"/>
      </a:spcAft>
      <a:defRPr sz="1400" b="1" kern="1200">
        <a:solidFill>
          <a:schemeClr val="tx1"/>
        </a:solidFill>
        <a:latin typeface="Arial" pitchFamily="34" charset="0"/>
        <a:ea typeface="ＭＳ Ｐゴシック" pitchFamily="34" charset="-128"/>
        <a:cs typeface="Arial" pitchFamily="34" charset="0"/>
      </a:defRPr>
    </a:lvl1pPr>
    <a:lvl2pPr marL="457200" algn="l" rtl="0" fontAlgn="base">
      <a:spcBef>
        <a:spcPct val="0"/>
      </a:spcBef>
      <a:spcAft>
        <a:spcPct val="0"/>
      </a:spcAft>
      <a:defRPr sz="1400" b="1" kern="1200">
        <a:solidFill>
          <a:schemeClr val="tx1"/>
        </a:solidFill>
        <a:latin typeface="Arial" pitchFamily="34" charset="0"/>
        <a:ea typeface="ＭＳ Ｐゴシック" pitchFamily="34" charset="-128"/>
        <a:cs typeface="Arial" pitchFamily="34" charset="0"/>
      </a:defRPr>
    </a:lvl2pPr>
    <a:lvl3pPr marL="914400" algn="l" rtl="0" fontAlgn="base">
      <a:spcBef>
        <a:spcPct val="0"/>
      </a:spcBef>
      <a:spcAft>
        <a:spcPct val="0"/>
      </a:spcAft>
      <a:defRPr sz="1400" b="1" kern="1200">
        <a:solidFill>
          <a:schemeClr val="tx1"/>
        </a:solidFill>
        <a:latin typeface="Arial" pitchFamily="34" charset="0"/>
        <a:ea typeface="ＭＳ Ｐゴシック" pitchFamily="34" charset="-128"/>
        <a:cs typeface="Arial" pitchFamily="34" charset="0"/>
      </a:defRPr>
    </a:lvl3pPr>
    <a:lvl4pPr marL="1371600" algn="l" rtl="0" fontAlgn="base">
      <a:spcBef>
        <a:spcPct val="0"/>
      </a:spcBef>
      <a:spcAft>
        <a:spcPct val="0"/>
      </a:spcAft>
      <a:defRPr sz="1400" b="1" kern="1200">
        <a:solidFill>
          <a:schemeClr val="tx1"/>
        </a:solidFill>
        <a:latin typeface="Arial" pitchFamily="34" charset="0"/>
        <a:ea typeface="ＭＳ Ｐゴシック" pitchFamily="34" charset="-128"/>
        <a:cs typeface="Arial" pitchFamily="34" charset="0"/>
      </a:defRPr>
    </a:lvl4pPr>
    <a:lvl5pPr marL="1828800" algn="l" rtl="0" fontAlgn="base">
      <a:spcBef>
        <a:spcPct val="0"/>
      </a:spcBef>
      <a:spcAft>
        <a:spcPct val="0"/>
      </a:spcAft>
      <a:defRPr sz="1400" b="1"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sz="1400" b="1"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sz="1400" b="1"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sz="1400" b="1"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sz="1400" b="1" kern="1200">
        <a:solidFill>
          <a:schemeClr val="tx1"/>
        </a:solidFill>
        <a:latin typeface="Arial" pitchFamily="34" charset="0"/>
        <a:ea typeface="ＭＳ Ｐゴシック" pitchFamily="34" charset="-128"/>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58668F"/>
    <a:srgbClr val="C0C0C0"/>
    <a:srgbClr val="808080"/>
    <a:srgbClr val="0000FF"/>
    <a:srgbClr val="FF0000"/>
    <a:srgbClr val="FF33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9290" autoAdjust="0"/>
  </p:normalViewPr>
  <p:slideViewPr>
    <p:cSldViewPr snapToObjects="1">
      <p:cViewPr varScale="1">
        <p:scale>
          <a:sx n="114" d="100"/>
          <a:sy n="114" d="100"/>
        </p:scale>
        <p:origin x="-834" y="-96"/>
      </p:cViewPr>
      <p:guideLst>
        <p:guide orient="horz" pos="981"/>
        <p:guide pos="89"/>
        <p:guide pos="3852"/>
        <p:guide pos="5647"/>
        <p:guide pos="612"/>
        <p:guide pos="111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Arbeitsblat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Arbeitsblat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clustered"/>
        <c:varyColors val="0"/>
        <c:ser>
          <c:idx val="0"/>
          <c:order val="0"/>
          <c:tx>
            <c:strRef>
              <c:f>Sheet1!$B$1</c:f>
              <c:strCache>
                <c:ptCount val="1"/>
                <c:pt idx="0">
                  <c:v>Deutsche Experten</c:v>
                </c:pt>
              </c:strCache>
            </c:strRef>
          </c:tx>
          <c:spPr>
            <a:solidFill>
              <a:srgbClr val="FF6600"/>
            </a:solidFill>
            <a:ln w="25409">
              <a:noFill/>
            </a:ln>
          </c:spPr>
          <c:invertIfNegative val="0"/>
          <c:dLbls>
            <c:dLbl>
              <c:idx val="7"/>
              <c:delete val="1"/>
            </c:dLbl>
            <c:dLbl>
              <c:idx val="8"/>
              <c:delete val="1"/>
            </c:dLbl>
            <c:dLbl>
              <c:idx val="9"/>
              <c:delete val="1"/>
            </c:dLbl>
            <c:dLbl>
              <c:idx val="10"/>
              <c:delete val="1"/>
            </c:dLbl>
            <c:dLbl>
              <c:idx val="11"/>
              <c:delete val="1"/>
            </c:dLbl>
            <c:dLbl>
              <c:idx val="12"/>
              <c:delete val="1"/>
            </c:dLbl>
            <c:dLbl>
              <c:idx val="13"/>
              <c:delete val="1"/>
            </c:dLbl>
            <c:numFmt formatCode="0\%" sourceLinked="0"/>
            <c:spPr>
              <a:noFill/>
              <a:ln w="25409">
                <a:noFill/>
              </a:ln>
            </c:spPr>
            <c:txPr>
              <a:bodyPr/>
              <a:lstStyle/>
              <a:p>
                <a:pPr>
                  <a:defRPr sz="1050" b="0" i="0" u="none" strike="noStrike" baseline="0">
                    <a:solidFill>
                      <a:schemeClr val="tx1"/>
                    </a:solidFill>
                    <a:latin typeface="Lucida Sans"/>
                    <a:ea typeface="Lucida Sans"/>
                    <a:cs typeface="Lucida Sans"/>
                  </a:defRPr>
                </a:pPr>
                <a:endParaRPr lang="de-DE"/>
              </a:p>
            </c:txPr>
            <c:showLegendKey val="0"/>
            <c:showVal val="1"/>
            <c:showCatName val="0"/>
            <c:showSerName val="0"/>
            <c:showPercent val="0"/>
            <c:showBubbleSize val="0"/>
            <c:showLeaderLines val="0"/>
          </c:dLbls>
          <c:cat>
            <c:strRef>
              <c:f>Sheet1!$A$2:$A$15</c:f>
              <c:strCache>
                <c:ptCount val="6"/>
                <c:pt idx="0">
                  <c:v>Datenschutzprobleme </c:v>
                </c:pt>
                <c:pt idx="1">
                  <c:v>Gesellschaftliche Akzeptanz </c:v>
                </c:pt>
                <c:pt idx="2">
                  <c:v>Technische Probleme </c:v>
                </c:pt>
                <c:pt idx="3">
                  <c:v>Fehlende Standards </c:v>
                </c:pt>
                <c:pt idx="4">
                  <c:v>Zu hohe Kosten </c:v>
                </c:pt>
                <c:pt idx="5">
                  <c:v>Investitionen in Infrastruktur zu gering </c:v>
                </c:pt>
              </c:strCache>
            </c:strRef>
          </c:cat>
          <c:val>
            <c:numRef>
              <c:f>Sheet1!$B$2:$B$15</c:f>
              <c:numCache>
                <c:formatCode>General</c:formatCode>
                <c:ptCount val="14"/>
                <c:pt idx="0">
                  <c:v>84.848479999999995</c:v>
                </c:pt>
                <c:pt idx="1">
                  <c:v>57.575760000000002</c:v>
                </c:pt>
                <c:pt idx="2">
                  <c:v>30.30303</c:v>
                </c:pt>
                <c:pt idx="3">
                  <c:v>18.181819999999998</c:v>
                </c:pt>
                <c:pt idx="4">
                  <c:v>15.15152</c:v>
                </c:pt>
                <c:pt idx="5">
                  <c:v>12.12121</c:v>
                </c:pt>
              </c:numCache>
            </c:numRef>
          </c:val>
        </c:ser>
        <c:dLbls>
          <c:showLegendKey val="0"/>
          <c:showVal val="0"/>
          <c:showCatName val="0"/>
          <c:showSerName val="0"/>
          <c:showPercent val="0"/>
          <c:showBubbleSize val="0"/>
        </c:dLbls>
        <c:gapWidth val="60"/>
        <c:axId val="109396352"/>
        <c:axId val="109397888"/>
      </c:barChart>
      <c:catAx>
        <c:axId val="109396352"/>
        <c:scaling>
          <c:orientation val="maxMin"/>
        </c:scaling>
        <c:delete val="1"/>
        <c:axPos val="l"/>
        <c:majorTickMark val="out"/>
        <c:minorTickMark val="none"/>
        <c:tickLblPos val="nextTo"/>
        <c:crossAx val="109397888"/>
        <c:crosses val="autoZero"/>
        <c:auto val="1"/>
        <c:lblAlgn val="ctr"/>
        <c:lblOffset val="100"/>
        <c:noMultiLvlLbl val="0"/>
      </c:catAx>
      <c:valAx>
        <c:axId val="109397888"/>
        <c:scaling>
          <c:orientation val="minMax"/>
          <c:max val="100"/>
        </c:scaling>
        <c:delete val="1"/>
        <c:axPos val="t"/>
        <c:numFmt formatCode="General" sourceLinked="1"/>
        <c:majorTickMark val="out"/>
        <c:minorTickMark val="none"/>
        <c:tickLblPos val="nextTo"/>
        <c:crossAx val="109396352"/>
        <c:crosses val="autoZero"/>
        <c:crossBetween val="between"/>
      </c:valAx>
      <c:spPr>
        <a:noFill/>
        <a:ln w="25409">
          <a:noFill/>
        </a:ln>
      </c:spPr>
    </c:plotArea>
    <c:plotVisOnly val="1"/>
    <c:dispBlanksAs val="gap"/>
    <c:showDLblsOverMax val="0"/>
  </c:chart>
  <c:spPr>
    <a:noFill/>
    <a:ln>
      <a:noFill/>
    </a:ln>
  </c:spPr>
  <c:txPr>
    <a:bodyPr/>
    <a:lstStyle/>
    <a:p>
      <a:pPr>
        <a:defRPr sz="1200" b="1" i="0" u="none" strike="noStrike" baseline="0">
          <a:solidFill>
            <a:schemeClr val="tx1"/>
          </a:solidFill>
          <a:latin typeface="Arial"/>
          <a:ea typeface="Arial"/>
          <a:cs typeface="Arial"/>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clustered"/>
        <c:varyColors val="0"/>
        <c:ser>
          <c:idx val="0"/>
          <c:order val="0"/>
          <c:tx>
            <c:strRef>
              <c:f>Sheet1!$B$1</c:f>
              <c:strCache>
                <c:ptCount val="1"/>
                <c:pt idx="0">
                  <c:v>Deutsche Experten</c:v>
                </c:pt>
              </c:strCache>
            </c:strRef>
          </c:tx>
          <c:spPr>
            <a:solidFill>
              <a:srgbClr val="FF6600"/>
            </a:solidFill>
            <a:ln w="25409">
              <a:noFill/>
            </a:ln>
          </c:spPr>
          <c:invertIfNegative val="0"/>
          <c:dLbls>
            <c:numFmt formatCode="0\%" sourceLinked="0"/>
            <c:spPr>
              <a:noFill/>
              <a:ln w="25409">
                <a:noFill/>
              </a:ln>
            </c:spPr>
            <c:txPr>
              <a:bodyPr/>
              <a:lstStyle/>
              <a:p>
                <a:pPr>
                  <a:defRPr sz="1050" b="0" i="0" u="none" strike="noStrike" baseline="0">
                    <a:solidFill>
                      <a:schemeClr val="tx1"/>
                    </a:solidFill>
                    <a:latin typeface="Lucida Sans"/>
                    <a:ea typeface="Lucida Sans"/>
                    <a:cs typeface="Lucida Sans"/>
                  </a:defRPr>
                </a:pPr>
                <a:endParaRPr lang="de-DE"/>
              </a:p>
            </c:txPr>
            <c:showLegendKey val="0"/>
            <c:showVal val="1"/>
            <c:showCatName val="0"/>
            <c:showSerName val="0"/>
            <c:showPercent val="0"/>
            <c:showBubbleSize val="0"/>
            <c:showLeaderLines val="0"/>
          </c:dLbls>
          <c:cat>
            <c:strRef>
              <c:f>Sheet1!$A$2:$A$15</c:f>
              <c:strCache>
                <c:ptCount val="7"/>
                <c:pt idx="0">
                  <c:v>Datenschutzprobleme </c:v>
                </c:pt>
                <c:pt idx="1">
                  <c:v>Gesellschaftliche Akzeptanz </c:v>
                </c:pt>
                <c:pt idx="2">
                  <c:v>Fehlende Standards </c:v>
                </c:pt>
                <c:pt idx="3">
                  <c:v>Zu hohe Kosten </c:v>
                </c:pt>
                <c:pt idx="4">
                  <c:v>Technische Probleme </c:v>
                </c:pt>
                <c:pt idx="5">
                  <c:v>Investitionen durch Unternehmen zu gering </c:v>
                </c:pt>
                <c:pt idx="6">
                  <c:v>Investitionen in Infrastruktur zu gering </c:v>
                </c:pt>
              </c:strCache>
            </c:strRef>
          </c:cat>
          <c:val>
            <c:numRef>
              <c:f>Sheet1!$B$2:$B$15</c:f>
              <c:numCache>
                <c:formatCode>General</c:formatCode>
                <c:ptCount val="14"/>
                <c:pt idx="0">
                  <c:v>91.176469999999995</c:v>
                </c:pt>
                <c:pt idx="1">
                  <c:v>29.411760000000001</c:v>
                </c:pt>
                <c:pt idx="2">
                  <c:v>23.529409999999999</c:v>
                </c:pt>
                <c:pt idx="3">
                  <c:v>23.529409999999999</c:v>
                </c:pt>
                <c:pt idx="4">
                  <c:v>20.588239999999999</c:v>
                </c:pt>
                <c:pt idx="5">
                  <c:v>17.64706</c:v>
                </c:pt>
                <c:pt idx="6">
                  <c:v>11.764709999999999</c:v>
                </c:pt>
              </c:numCache>
            </c:numRef>
          </c:val>
        </c:ser>
        <c:dLbls>
          <c:showLegendKey val="0"/>
          <c:showVal val="0"/>
          <c:showCatName val="0"/>
          <c:showSerName val="0"/>
          <c:showPercent val="0"/>
          <c:showBubbleSize val="0"/>
        </c:dLbls>
        <c:gapWidth val="60"/>
        <c:axId val="109516288"/>
        <c:axId val="109517824"/>
      </c:barChart>
      <c:catAx>
        <c:axId val="109516288"/>
        <c:scaling>
          <c:orientation val="maxMin"/>
        </c:scaling>
        <c:delete val="1"/>
        <c:axPos val="l"/>
        <c:majorTickMark val="out"/>
        <c:minorTickMark val="none"/>
        <c:tickLblPos val="nextTo"/>
        <c:crossAx val="109517824"/>
        <c:crosses val="autoZero"/>
        <c:auto val="1"/>
        <c:lblAlgn val="ctr"/>
        <c:lblOffset val="100"/>
        <c:noMultiLvlLbl val="0"/>
      </c:catAx>
      <c:valAx>
        <c:axId val="109517824"/>
        <c:scaling>
          <c:orientation val="minMax"/>
          <c:max val="100"/>
        </c:scaling>
        <c:delete val="1"/>
        <c:axPos val="t"/>
        <c:numFmt formatCode="General" sourceLinked="1"/>
        <c:majorTickMark val="out"/>
        <c:minorTickMark val="none"/>
        <c:tickLblPos val="nextTo"/>
        <c:crossAx val="109516288"/>
        <c:crosses val="autoZero"/>
        <c:crossBetween val="between"/>
      </c:valAx>
      <c:spPr>
        <a:noFill/>
        <a:ln w="25400">
          <a:noFill/>
        </a:ln>
      </c:spPr>
    </c:plotArea>
    <c:plotVisOnly val="1"/>
    <c:dispBlanksAs val="gap"/>
    <c:showDLblsOverMax val="0"/>
  </c:chart>
  <c:spPr>
    <a:noFill/>
    <a:ln>
      <a:noFill/>
    </a:ln>
  </c:spPr>
  <c:txPr>
    <a:bodyPr/>
    <a:lstStyle/>
    <a:p>
      <a:pPr>
        <a:defRPr sz="1200" b="1" i="0" u="none" strike="noStrike" baseline="0">
          <a:solidFill>
            <a:schemeClr val="tx1"/>
          </a:solidFill>
          <a:latin typeface="Arial"/>
          <a:ea typeface="Arial"/>
          <a:cs typeface="Arial"/>
        </a:defRPr>
      </a:pPr>
      <a:endParaRPr lang="de-DE"/>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17825" cy="517525"/>
          </a:xfrm>
          <a:prstGeom prst="rect">
            <a:avLst/>
          </a:prstGeom>
          <a:noFill/>
          <a:ln w="9525">
            <a:noFill/>
            <a:miter lim="800000"/>
            <a:headEnd/>
            <a:tailEnd/>
          </a:ln>
          <a:effectLst/>
        </p:spPr>
        <p:txBody>
          <a:bodyPr vert="horz" wrap="square" lIns="88221" tIns="44111" rIns="88221" bIns="44111" numCol="1" anchor="t" anchorCtr="0" compatLnSpc="1">
            <a:prstTxWarp prst="textNoShape">
              <a:avLst/>
            </a:prstTxWarp>
          </a:bodyPr>
          <a:lstStyle>
            <a:lvl1pPr eaLnBrk="0" hangingPunct="0">
              <a:defRPr sz="1200" b="0">
                <a:latin typeface="Arial" charset="0"/>
                <a:ea typeface="ＭＳ Ｐゴシック" pitchFamily="64" charset="-128"/>
                <a:cs typeface="+mn-cs"/>
              </a:defRPr>
            </a:lvl1pPr>
          </a:lstStyle>
          <a:p>
            <a:pPr>
              <a:defRPr/>
            </a:pPr>
            <a:endParaRPr lang="de-DE"/>
          </a:p>
        </p:txBody>
      </p:sp>
      <p:sp>
        <p:nvSpPr>
          <p:cNvPr id="49155" name="Rectangle 3"/>
          <p:cNvSpPr>
            <a:spLocks noGrp="1" noChangeArrowheads="1"/>
          </p:cNvSpPr>
          <p:nvPr>
            <p:ph type="dt" sz="quarter" idx="1"/>
          </p:nvPr>
        </p:nvSpPr>
        <p:spPr bwMode="auto">
          <a:xfrm>
            <a:off x="3867150" y="0"/>
            <a:ext cx="2917825" cy="517525"/>
          </a:xfrm>
          <a:prstGeom prst="rect">
            <a:avLst/>
          </a:prstGeom>
          <a:noFill/>
          <a:ln w="9525">
            <a:noFill/>
            <a:miter lim="800000"/>
            <a:headEnd/>
            <a:tailEnd/>
          </a:ln>
          <a:effectLst/>
        </p:spPr>
        <p:txBody>
          <a:bodyPr vert="horz" wrap="square" lIns="88221" tIns="44111" rIns="88221" bIns="44111" numCol="1" anchor="t" anchorCtr="0" compatLnSpc="1">
            <a:prstTxWarp prst="textNoShape">
              <a:avLst/>
            </a:prstTxWarp>
          </a:bodyPr>
          <a:lstStyle>
            <a:lvl1pPr algn="r" eaLnBrk="0" hangingPunct="0">
              <a:defRPr sz="1200" b="0">
                <a:latin typeface="Arial" charset="0"/>
                <a:ea typeface="ＭＳ Ｐゴシック" pitchFamily="64" charset="-128"/>
                <a:cs typeface="+mn-cs"/>
              </a:defRPr>
            </a:lvl1pPr>
          </a:lstStyle>
          <a:p>
            <a:pPr>
              <a:defRPr/>
            </a:pPr>
            <a:endParaRPr lang="de-DE"/>
          </a:p>
        </p:txBody>
      </p:sp>
      <p:sp>
        <p:nvSpPr>
          <p:cNvPr id="49156" name="Rectangle 4"/>
          <p:cNvSpPr>
            <a:spLocks noGrp="1" noChangeArrowheads="1"/>
          </p:cNvSpPr>
          <p:nvPr>
            <p:ph type="ftr" sz="quarter" idx="2"/>
          </p:nvPr>
        </p:nvSpPr>
        <p:spPr bwMode="auto">
          <a:xfrm>
            <a:off x="0" y="9459913"/>
            <a:ext cx="2917825" cy="442912"/>
          </a:xfrm>
          <a:prstGeom prst="rect">
            <a:avLst/>
          </a:prstGeom>
          <a:noFill/>
          <a:ln w="9525">
            <a:noFill/>
            <a:miter lim="800000"/>
            <a:headEnd/>
            <a:tailEnd/>
          </a:ln>
          <a:effectLst/>
        </p:spPr>
        <p:txBody>
          <a:bodyPr vert="horz" wrap="square" lIns="88221" tIns="44111" rIns="88221" bIns="44111" numCol="1" anchor="b" anchorCtr="0" compatLnSpc="1">
            <a:prstTxWarp prst="textNoShape">
              <a:avLst/>
            </a:prstTxWarp>
          </a:bodyPr>
          <a:lstStyle>
            <a:lvl1pPr eaLnBrk="0" hangingPunct="0">
              <a:defRPr sz="1200" b="0">
                <a:latin typeface="Arial" charset="0"/>
                <a:ea typeface="ＭＳ Ｐゴシック" pitchFamily="64" charset="-128"/>
                <a:cs typeface="+mn-cs"/>
              </a:defRPr>
            </a:lvl1pPr>
          </a:lstStyle>
          <a:p>
            <a:pPr>
              <a:defRPr/>
            </a:pPr>
            <a:endParaRPr lang="de-DE"/>
          </a:p>
        </p:txBody>
      </p:sp>
      <p:sp>
        <p:nvSpPr>
          <p:cNvPr id="49157" name="Rectangle 5"/>
          <p:cNvSpPr>
            <a:spLocks noGrp="1" noChangeArrowheads="1"/>
          </p:cNvSpPr>
          <p:nvPr>
            <p:ph type="sldNum" sz="quarter" idx="3"/>
          </p:nvPr>
        </p:nvSpPr>
        <p:spPr bwMode="auto">
          <a:xfrm>
            <a:off x="3867150" y="9459913"/>
            <a:ext cx="2917825" cy="442912"/>
          </a:xfrm>
          <a:prstGeom prst="rect">
            <a:avLst/>
          </a:prstGeom>
          <a:noFill/>
          <a:ln w="9525">
            <a:noFill/>
            <a:miter lim="800000"/>
            <a:headEnd/>
            <a:tailEnd/>
          </a:ln>
          <a:effectLst/>
        </p:spPr>
        <p:txBody>
          <a:bodyPr vert="horz" wrap="square" lIns="88221" tIns="44111" rIns="88221" bIns="44111" numCol="1" anchor="b" anchorCtr="0" compatLnSpc="1">
            <a:prstTxWarp prst="textNoShape">
              <a:avLst/>
            </a:prstTxWarp>
          </a:bodyPr>
          <a:lstStyle>
            <a:lvl1pPr algn="r" eaLnBrk="0" hangingPunct="0">
              <a:defRPr sz="1200" b="0">
                <a:latin typeface="Arial" charset="0"/>
                <a:ea typeface="ＭＳ Ｐゴシック" pitchFamily="64" charset="-128"/>
                <a:cs typeface="+mn-cs"/>
              </a:defRPr>
            </a:lvl1pPr>
          </a:lstStyle>
          <a:p>
            <a:pPr>
              <a:defRPr/>
            </a:pPr>
            <a:fld id="{4E80D3F5-F3BC-4BF3-8EC4-D9943094D6B0}" type="slidenum">
              <a:rPr lang="de-DE"/>
              <a:pPr>
                <a:defRPr/>
              </a:pPr>
              <a:t>‹Nr.›</a:t>
            </a:fld>
            <a:endParaRPr lang="de-DE"/>
          </a:p>
        </p:txBody>
      </p:sp>
    </p:spTree>
    <p:extLst>
      <p:ext uri="{BB962C8B-B14F-4D97-AF65-F5344CB8AC3E}">
        <p14:creationId xmlns:p14="http://schemas.microsoft.com/office/powerpoint/2010/main" val="10852156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6400" cy="495300"/>
          </a:xfrm>
          <a:prstGeom prst="rect">
            <a:avLst/>
          </a:prstGeom>
          <a:noFill/>
          <a:ln w="9525">
            <a:noFill/>
            <a:miter lim="800000"/>
            <a:headEnd/>
            <a:tailEnd/>
          </a:ln>
        </p:spPr>
        <p:txBody>
          <a:bodyPr vert="horz" wrap="square" lIns="95557" tIns="47778" rIns="95557" bIns="47778" numCol="1" anchor="t" anchorCtr="0" compatLnSpc="1">
            <a:prstTxWarp prst="textNoShape">
              <a:avLst/>
            </a:prstTxWarp>
          </a:bodyPr>
          <a:lstStyle>
            <a:lvl1pPr defTabSz="954200" eaLnBrk="0" hangingPunct="0">
              <a:defRPr sz="1300" b="0">
                <a:latin typeface="Arial" charset="0"/>
                <a:ea typeface="ＭＳ Ｐゴシック" pitchFamily="64" charset="-128"/>
                <a:cs typeface="+mn-cs"/>
              </a:defRPr>
            </a:lvl1pPr>
          </a:lstStyle>
          <a:p>
            <a:pPr>
              <a:defRPr/>
            </a:pPr>
            <a:endParaRPr lang="de-DE"/>
          </a:p>
        </p:txBody>
      </p:sp>
      <p:sp>
        <p:nvSpPr>
          <p:cNvPr id="5123" name="Rectangle 3"/>
          <p:cNvSpPr>
            <a:spLocks noGrp="1" noChangeArrowheads="1"/>
          </p:cNvSpPr>
          <p:nvPr>
            <p:ph type="dt" idx="1"/>
          </p:nvPr>
        </p:nvSpPr>
        <p:spPr bwMode="auto">
          <a:xfrm>
            <a:off x="3851275" y="0"/>
            <a:ext cx="2946400" cy="495300"/>
          </a:xfrm>
          <a:prstGeom prst="rect">
            <a:avLst/>
          </a:prstGeom>
          <a:noFill/>
          <a:ln w="9525">
            <a:noFill/>
            <a:miter lim="800000"/>
            <a:headEnd/>
            <a:tailEnd/>
          </a:ln>
        </p:spPr>
        <p:txBody>
          <a:bodyPr vert="horz" wrap="square" lIns="95557" tIns="47778" rIns="95557" bIns="47778" numCol="1" anchor="t" anchorCtr="0" compatLnSpc="1">
            <a:prstTxWarp prst="textNoShape">
              <a:avLst/>
            </a:prstTxWarp>
          </a:bodyPr>
          <a:lstStyle>
            <a:lvl1pPr algn="r" defTabSz="954200" eaLnBrk="0" hangingPunct="0">
              <a:defRPr sz="1300" b="0">
                <a:latin typeface="Arial" charset="0"/>
                <a:ea typeface="ＭＳ Ｐゴシック" pitchFamily="64" charset="-128"/>
                <a:cs typeface="+mn-cs"/>
              </a:defRPr>
            </a:lvl1pPr>
          </a:lstStyle>
          <a:p>
            <a:pPr>
              <a:defRPr/>
            </a:pPr>
            <a:endParaRPr lang="de-DE"/>
          </a:p>
        </p:txBody>
      </p:sp>
      <p:sp>
        <p:nvSpPr>
          <p:cNvPr id="37892" name="Rectangle 4"/>
          <p:cNvSpPr>
            <a:spLocks noGrp="1" noRot="1" noChangeAspect="1" noChangeArrowheads="1" noTextEdit="1"/>
          </p:cNvSpPr>
          <p:nvPr>
            <p:ph type="sldImg" idx="2"/>
          </p:nvPr>
        </p:nvSpPr>
        <p:spPr bwMode="auto">
          <a:xfrm>
            <a:off x="919163" y="744538"/>
            <a:ext cx="4960937"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p:spPr>
        <p:txBody>
          <a:bodyPr vert="horz" wrap="square" lIns="95557" tIns="47778" rIns="95557" bIns="47778" numCol="1" anchor="t" anchorCtr="0" compatLnSpc="1">
            <a:prstTxWarp prst="textNoShape">
              <a:avLst/>
            </a:prstTxWarp>
          </a:bodyPr>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5126" name="Rectangle 6"/>
          <p:cNvSpPr>
            <a:spLocks noGrp="1" noChangeArrowheads="1"/>
          </p:cNvSpPr>
          <p:nvPr>
            <p:ph type="ftr" sz="quarter" idx="4"/>
          </p:nvPr>
        </p:nvSpPr>
        <p:spPr bwMode="auto">
          <a:xfrm>
            <a:off x="0" y="9431338"/>
            <a:ext cx="2946400" cy="495300"/>
          </a:xfrm>
          <a:prstGeom prst="rect">
            <a:avLst/>
          </a:prstGeom>
          <a:noFill/>
          <a:ln w="9525">
            <a:noFill/>
            <a:miter lim="800000"/>
            <a:headEnd/>
            <a:tailEnd/>
          </a:ln>
        </p:spPr>
        <p:txBody>
          <a:bodyPr vert="horz" wrap="square" lIns="95557" tIns="47778" rIns="95557" bIns="47778" numCol="1" anchor="b" anchorCtr="0" compatLnSpc="1">
            <a:prstTxWarp prst="textNoShape">
              <a:avLst/>
            </a:prstTxWarp>
          </a:bodyPr>
          <a:lstStyle>
            <a:lvl1pPr defTabSz="954200" eaLnBrk="0" hangingPunct="0">
              <a:defRPr sz="1300" b="0">
                <a:latin typeface="Arial" charset="0"/>
                <a:ea typeface="ＭＳ Ｐゴシック" pitchFamily="64" charset="-128"/>
                <a:cs typeface="+mn-cs"/>
              </a:defRPr>
            </a:lvl1pPr>
          </a:lstStyle>
          <a:p>
            <a:pPr>
              <a:defRPr/>
            </a:pPr>
            <a:endParaRPr lang="de-DE"/>
          </a:p>
        </p:txBody>
      </p:sp>
      <p:sp>
        <p:nvSpPr>
          <p:cNvPr id="5127" name="Rectangle 7"/>
          <p:cNvSpPr>
            <a:spLocks noGrp="1" noChangeArrowheads="1"/>
          </p:cNvSpPr>
          <p:nvPr>
            <p:ph type="sldNum" sz="quarter" idx="5"/>
          </p:nvPr>
        </p:nvSpPr>
        <p:spPr bwMode="auto">
          <a:xfrm>
            <a:off x="3851275" y="9431338"/>
            <a:ext cx="2946400" cy="495300"/>
          </a:xfrm>
          <a:prstGeom prst="rect">
            <a:avLst/>
          </a:prstGeom>
          <a:noFill/>
          <a:ln w="9525">
            <a:noFill/>
            <a:miter lim="800000"/>
            <a:headEnd/>
            <a:tailEnd/>
          </a:ln>
        </p:spPr>
        <p:txBody>
          <a:bodyPr vert="horz" wrap="square" lIns="95557" tIns="47778" rIns="95557" bIns="47778" numCol="1" anchor="b" anchorCtr="0" compatLnSpc="1">
            <a:prstTxWarp prst="textNoShape">
              <a:avLst/>
            </a:prstTxWarp>
          </a:bodyPr>
          <a:lstStyle>
            <a:lvl1pPr algn="r" defTabSz="954200" eaLnBrk="0" hangingPunct="0">
              <a:defRPr sz="1300" b="0">
                <a:latin typeface="Arial" charset="0"/>
                <a:ea typeface="ＭＳ Ｐゴシック" pitchFamily="64" charset="-128"/>
                <a:cs typeface="+mn-cs"/>
              </a:defRPr>
            </a:lvl1pPr>
          </a:lstStyle>
          <a:p>
            <a:pPr>
              <a:defRPr/>
            </a:pPr>
            <a:fld id="{605D84B0-8E39-4B10-B0C4-62F09BBEB70A}" type="slidenum">
              <a:rPr lang="de-DE"/>
              <a:pPr>
                <a:defRPr/>
              </a:pPr>
              <a:t>‹Nr.›</a:t>
            </a:fld>
            <a:endParaRPr lang="de-DE"/>
          </a:p>
        </p:txBody>
      </p:sp>
    </p:spTree>
    <p:extLst>
      <p:ext uri="{BB962C8B-B14F-4D97-AF65-F5344CB8AC3E}">
        <p14:creationId xmlns:p14="http://schemas.microsoft.com/office/powerpoint/2010/main" val="32594818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6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6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6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6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6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sz="1400" b="1">
                <a:solidFill>
                  <a:schemeClr val="tx1"/>
                </a:solidFill>
                <a:latin typeface="Arial" pitchFamily="34" charset="0"/>
                <a:ea typeface="ＭＳ Ｐゴシック" pitchFamily="34" charset="-128"/>
              </a:defRPr>
            </a:lvl1pPr>
            <a:lvl2pPr marL="742950" indent="-285750" defTabSz="954088" eaLnBrk="0" hangingPunct="0">
              <a:defRPr sz="1400" b="1">
                <a:solidFill>
                  <a:schemeClr val="tx1"/>
                </a:solidFill>
                <a:latin typeface="Arial" pitchFamily="34" charset="0"/>
                <a:ea typeface="ＭＳ Ｐゴシック" pitchFamily="34" charset="-128"/>
              </a:defRPr>
            </a:lvl2pPr>
            <a:lvl3pPr marL="1143000" indent="-228600" defTabSz="954088" eaLnBrk="0" hangingPunct="0">
              <a:defRPr sz="1400" b="1">
                <a:solidFill>
                  <a:schemeClr val="tx1"/>
                </a:solidFill>
                <a:latin typeface="Arial" pitchFamily="34" charset="0"/>
                <a:ea typeface="ＭＳ Ｐゴシック" pitchFamily="34" charset="-128"/>
              </a:defRPr>
            </a:lvl3pPr>
            <a:lvl4pPr marL="1600200" indent="-228600" defTabSz="954088" eaLnBrk="0" hangingPunct="0">
              <a:defRPr sz="1400" b="1">
                <a:solidFill>
                  <a:schemeClr val="tx1"/>
                </a:solidFill>
                <a:latin typeface="Arial" pitchFamily="34" charset="0"/>
                <a:ea typeface="ＭＳ Ｐゴシック" pitchFamily="34" charset="-128"/>
              </a:defRPr>
            </a:lvl4pPr>
            <a:lvl5pPr marL="2057400" indent="-228600" defTabSz="954088" eaLnBrk="0" hangingPunct="0">
              <a:defRPr sz="1400" b="1">
                <a:solidFill>
                  <a:schemeClr val="tx1"/>
                </a:solidFill>
                <a:latin typeface="Arial" pitchFamily="34" charset="0"/>
                <a:ea typeface="ＭＳ Ｐゴシック" pitchFamily="34" charset="-128"/>
              </a:defRPr>
            </a:lvl5pPr>
            <a:lvl6pPr marL="2514600" indent="-228600" defTabSz="954088" eaLnBrk="0" fontAlgn="base" hangingPunct="0">
              <a:spcBef>
                <a:spcPct val="0"/>
              </a:spcBef>
              <a:spcAft>
                <a:spcPct val="0"/>
              </a:spcAft>
              <a:defRPr sz="1400" b="1">
                <a:solidFill>
                  <a:schemeClr val="tx1"/>
                </a:solidFill>
                <a:latin typeface="Arial" pitchFamily="34" charset="0"/>
                <a:ea typeface="ＭＳ Ｐゴシック" pitchFamily="34" charset="-128"/>
              </a:defRPr>
            </a:lvl6pPr>
            <a:lvl7pPr marL="2971800" indent="-228600" defTabSz="954088" eaLnBrk="0" fontAlgn="base" hangingPunct="0">
              <a:spcBef>
                <a:spcPct val="0"/>
              </a:spcBef>
              <a:spcAft>
                <a:spcPct val="0"/>
              </a:spcAft>
              <a:defRPr sz="1400" b="1">
                <a:solidFill>
                  <a:schemeClr val="tx1"/>
                </a:solidFill>
                <a:latin typeface="Arial" pitchFamily="34" charset="0"/>
                <a:ea typeface="ＭＳ Ｐゴシック" pitchFamily="34" charset="-128"/>
              </a:defRPr>
            </a:lvl7pPr>
            <a:lvl8pPr marL="3429000" indent="-228600" defTabSz="954088" eaLnBrk="0" fontAlgn="base" hangingPunct="0">
              <a:spcBef>
                <a:spcPct val="0"/>
              </a:spcBef>
              <a:spcAft>
                <a:spcPct val="0"/>
              </a:spcAft>
              <a:defRPr sz="1400" b="1">
                <a:solidFill>
                  <a:schemeClr val="tx1"/>
                </a:solidFill>
                <a:latin typeface="Arial" pitchFamily="34" charset="0"/>
                <a:ea typeface="ＭＳ Ｐゴシック" pitchFamily="34" charset="-128"/>
              </a:defRPr>
            </a:lvl8pPr>
            <a:lvl9pPr marL="3886200" indent="-228600" defTabSz="954088" eaLnBrk="0" fontAlgn="base" hangingPunct="0">
              <a:spcBef>
                <a:spcPct val="0"/>
              </a:spcBef>
              <a:spcAft>
                <a:spcPct val="0"/>
              </a:spcAft>
              <a:defRPr sz="1400" b="1">
                <a:solidFill>
                  <a:schemeClr val="tx1"/>
                </a:solidFill>
                <a:latin typeface="Arial" pitchFamily="34" charset="0"/>
                <a:ea typeface="ＭＳ Ｐゴシック" pitchFamily="34" charset="-128"/>
              </a:defRPr>
            </a:lvl9pPr>
          </a:lstStyle>
          <a:p>
            <a:fld id="{40893683-A879-4FF6-8A62-EEED980AE53D}" type="slidenum">
              <a:rPr lang="de-DE" sz="1300" b="0" smtClean="0"/>
              <a:pPr/>
              <a:t>0</a:t>
            </a:fld>
            <a:endParaRPr lang="de-DE" sz="1300" b="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ln/>
        </p:spPr>
      </p:sp>
      <p:sp>
        <p:nvSpPr>
          <p:cNvPr id="3993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latin typeface="Arial" pitchFamily="34" charset="0"/>
              <a:ea typeface="ＭＳ Ｐゴシック" pitchFamily="34" charset="-128"/>
            </a:endParaRPr>
          </a:p>
        </p:txBody>
      </p:sp>
      <p:sp>
        <p:nvSpPr>
          <p:cNvPr id="3994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sz="1400" b="1">
                <a:solidFill>
                  <a:schemeClr val="tx1"/>
                </a:solidFill>
                <a:latin typeface="Arial" pitchFamily="34" charset="0"/>
                <a:ea typeface="ＭＳ Ｐゴシック" pitchFamily="34" charset="-128"/>
              </a:defRPr>
            </a:lvl1pPr>
            <a:lvl2pPr marL="742950" indent="-285750" defTabSz="954088" eaLnBrk="0" hangingPunct="0">
              <a:defRPr sz="1400" b="1">
                <a:solidFill>
                  <a:schemeClr val="tx1"/>
                </a:solidFill>
                <a:latin typeface="Arial" pitchFamily="34" charset="0"/>
                <a:ea typeface="ＭＳ Ｐゴシック" pitchFamily="34" charset="-128"/>
              </a:defRPr>
            </a:lvl2pPr>
            <a:lvl3pPr marL="1143000" indent="-228600" defTabSz="954088" eaLnBrk="0" hangingPunct="0">
              <a:defRPr sz="1400" b="1">
                <a:solidFill>
                  <a:schemeClr val="tx1"/>
                </a:solidFill>
                <a:latin typeface="Arial" pitchFamily="34" charset="0"/>
                <a:ea typeface="ＭＳ Ｐゴシック" pitchFamily="34" charset="-128"/>
              </a:defRPr>
            </a:lvl3pPr>
            <a:lvl4pPr marL="1600200" indent="-228600" defTabSz="954088" eaLnBrk="0" hangingPunct="0">
              <a:defRPr sz="1400" b="1">
                <a:solidFill>
                  <a:schemeClr val="tx1"/>
                </a:solidFill>
                <a:latin typeface="Arial" pitchFamily="34" charset="0"/>
                <a:ea typeface="ＭＳ Ｐゴシック" pitchFamily="34" charset="-128"/>
              </a:defRPr>
            </a:lvl4pPr>
            <a:lvl5pPr marL="2057400" indent="-228600" defTabSz="954088" eaLnBrk="0" hangingPunct="0">
              <a:defRPr sz="1400" b="1">
                <a:solidFill>
                  <a:schemeClr val="tx1"/>
                </a:solidFill>
                <a:latin typeface="Arial" pitchFamily="34" charset="0"/>
                <a:ea typeface="ＭＳ Ｐゴシック" pitchFamily="34" charset="-128"/>
              </a:defRPr>
            </a:lvl5pPr>
            <a:lvl6pPr marL="2514600" indent="-228600" defTabSz="954088" eaLnBrk="0" fontAlgn="base" hangingPunct="0">
              <a:spcBef>
                <a:spcPct val="0"/>
              </a:spcBef>
              <a:spcAft>
                <a:spcPct val="0"/>
              </a:spcAft>
              <a:defRPr sz="1400" b="1">
                <a:solidFill>
                  <a:schemeClr val="tx1"/>
                </a:solidFill>
                <a:latin typeface="Arial" pitchFamily="34" charset="0"/>
                <a:ea typeface="ＭＳ Ｐゴシック" pitchFamily="34" charset="-128"/>
              </a:defRPr>
            </a:lvl6pPr>
            <a:lvl7pPr marL="2971800" indent="-228600" defTabSz="954088" eaLnBrk="0" fontAlgn="base" hangingPunct="0">
              <a:spcBef>
                <a:spcPct val="0"/>
              </a:spcBef>
              <a:spcAft>
                <a:spcPct val="0"/>
              </a:spcAft>
              <a:defRPr sz="1400" b="1">
                <a:solidFill>
                  <a:schemeClr val="tx1"/>
                </a:solidFill>
                <a:latin typeface="Arial" pitchFamily="34" charset="0"/>
                <a:ea typeface="ＭＳ Ｐゴシック" pitchFamily="34" charset="-128"/>
              </a:defRPr>
            </a:lvl7pPr>
            <a:lvl8pPr marL="3429000" indent="-228600" defTabSz="954088" eaLnBrk="0" fontAlgn="base" hangingPunct="0">
              <a:spcBef>
                <a:spcPct val="0"/>
              </a:spcBef>
              <a:spcAft>
                <a:spcPct val="0"/>
              </a:spcAft>
              <a:defRPr sz="1400" b="1">
                <a:solidFill>
                  <a:schemeClr val="tx1"/>
                </a:solidFill>
                <a:latin typeface="Arial" pitchFamily="34" charset="0"/>
                <a:ea typeface="ＭＳ Ｐゴシック" pitchFamily="34" charset="-128"/>
              </a:defRPr>
            </a:lvl8pPr>
            <a:lvl9pPr marL="3886200" indent="-228600" defTabSz="954088" eaLnBrk="0" fontAlgn="base" hangingPunct="0">
              <a:spcBef>
                <a:spcPct val="0"/>
              </a:spcBef>
              <a:spcAft>
                <a:spcPct val="0"/>
              </a:spcAft>
              <a:defRPr sz="1400" b="1">
                <a:solidFill>
                  <a:schemeClr val="tx1"/>
                </a:solidFill>
                <a:latin typeface="Arial" pitchFamily="34" charset="0"/>
                <a:ea typeface="ＭＳ Ｐゴシック" pitchFamily="34" charset="-128"/>
              </a:defRPr>
            </a:lvl9pPr>
          </a:lstStyle>
          <a:p>
            <a:fld id="{5F5CFA48-B0F2-42C1-A76D-C6B3B77C7F93}" type="slidenum">
              <a:rPr lang="de-DE" sz="1300" b="0" smtClean="0"/>
              <a:pPr/>
              <a:t>1</a:t>
            </a:fld>
            <a:endParaRPr lang="de-DE" sz="1300" b="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ln/>
        </p:spPr>
      </p:sp>
      <p:sp>
        <p:nvSpPr>
          <p:cNvPr id="3993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latin typeface="Arial" pitchFamily="34" charset="0"/>
              <a:ea typeface="ＭＳ Ｐゴシック" pitchFamily="34" charset="-128"/>
            </a:endParaRPr>
          </a:p>
        </p:txBody>
      </p:sp>
      <p:sp>
        <p:nvSpPr>
          <p:cNvPr id="3994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sz="1400" b="1">
                <a:solidFill>
                  <a:schemeClr val="tx1"/>
                </a:solidFill>
                <a:latin typeface="Arial" pitchFamily="34" charset="0"/>
                <a:ea typeface="ＭＳ Ｐゴシック" pitchFamily="34" charset="-128"/>
              </a:defRPr>
            </a:lvl1pPr>
            <a:lvl2pPr marL="742950" indent="-285750" defTabSz="954088" eaLnBrk="0" hangingPunct="0">
              <a:defRPr sz="1400" b="1">
                <a:solidFill>
                  <a:schemeClr val="tx1"/>
                </a:solidFill>
                <a:latin typeface="Arial" pitchFamily="34" charset="0"/>
                <a:ea typeface="ＭＳ Ｐゴシック" pitchFamily="34" charset="-128"/>
              </a:defRPr>
            </a:lvl2pPr>
            <a:lvl3pPr marL="1143000" indent="-228600" defTabSz="954088" eaLnBrk="0" hangingPunct="0">
              <a:defRPr sz="1400" b="1">
                <a:solidFill>
                  <a:schemeClr val="tx1"/>
                </a:solidFill>
                <a:latin typeface="Arial" pitchFamily="34" charset="0"/>
                <a:ea typeface="ＭＳ Ｐゴシック" pitchFamily="34" charset="-128"/>
              </a:defRPr>
            </a:lvl3pPr>
            <a:lvl4pPr marL="1600200" indent="-228600" defTabSz="954088" eaLnBrk="0" hangingPunct="0">
              <a:defRPr sz="1400" b="1">
                <a:solidFill>
                  <a:schemeClr val="tx1"/>
                </a:solidFill>
                <a:latin typeface="Arial" pitchFamily="34" charset="0"/>
                <a:ea typeface="ＭＳ Ｐゴシック" pitchFamily="34" charset="-128"/>
              </a:defRPr>
            </a:lvl4pPr>
            <a:lvl5pPr marL="2057400" indent="-228600" defTabSz="954088" eaLnBrk="0" hangingPunct="0">
              <a:defRPr sz="1400" b="1">
                <a:solidFill>
                  <a:schemeClr val="tx1"/>
                </a:solidFill>
                <a:latin typeface="Arial" pitchFamily="34" charset="0"/>
                <a:ea typeface="ＭＳ Ｐゴシック" pitchFamily="34" charset="-128"/>
              </a:defRPr>
            </a:lvl5pPr>
            <a:lvl6pPr marL="2514600" indent="-228600" defTabSz="954088" eaLnBrk="0" fontAlgn="base" hangingPunct="0">
              <a:spcBef>
                <a:spcPct val="0"/>
              </a:spcBef>
              <a:spcAft>
                <a:spcPct val="0"/>
              </a:spcAft>
              <a:defRPr sz="1400" b="1">
                <a:solidFill>
                  <a:schemeClr val="tx1"/>
                </a:solidFill>
                <a:latin typeface="Arial" pitchFamily="34" charset="0"/>
                <a:ea typeface="ＭＳ Ｐゴシック" pitchFamily="34" charset="-128"/>
              </a:defRPr>
            </a:lvl6pPr>
            <a:lvl7pPr marL="2971800" indent="-228600" defTabSz="954088" eaLnBrk="0" fontAlgn="base" hangingPunct="0">
              <a:spcBef>
                <a:spcPct val="0"/>
              </a:spcBef>
              <a:spcAft>
                <a:spcPct val="0"/>
              </a:spcAft>
              <a:defRPr sz="1400" b="1">
                <a:solidFill>
                  <a:schemeClr val="tx1"/>
                </a:solidFill>
                <a:latin typeface="Arial" pitchFamily="34" charset="0"/>
                <a:ea typeface="ＭＳ Ｐゴシック" pitchFamily="34" charset="-128"/>
              </a:defRPr>
            </a:lvl7pPr>
            <a:lvl8pPr marL="3429000" indent="-228600" defTabSz="954088" eaLnBrk="0" fontAlgn="base" hangingPunct="0">
              <a:spcBef>
                <a:spcPct val="0"/>
              </a:spcBef>
              <a:spcAft>
                <a:spcPct val="0"/>
              </a:spcAft>
              <a:defRPr sz="1400" b="1">
                <a:solidFill>
                  <a:schemeClr val="tx1"/>
                </a:solidFill>
                <a:latin typeface="Arial" pitchFamily="34" charset="0"/>
                <a:ea typeface="ＭＳ Ｐゴシック" pitchFamily="34" charset="-128"/>
              </a:defRPr>
            </a:lvl8pPr>
            <a:lvl9pPr marL="3886200" indent="-228600" defTabSz="954088" eaLnBrk="0" fontAlgn="base" hangingPunct="0">
              <a:spcBef>
                <a:spcPct val="0"/>
              </a:spcBef>
              <a:spcAft>
                <a:spcPct val="0"/>
              </a:spcAft>
              <a:defRPr sz="1400" b="1">
                <a:solidFill>
                  <a:schemeClr val="tx1"/>
                </a:solidFill>
                <a:latin typeface="Arial" pitchFamily="34" charset="0"/>
                <a:ea typeface="ＭＳ Ｐゴシック" pitchFamily="34" charset="-128"/>
              </a:defRPr>
            </a:lvl9pPr>
          </a:lstStyle>
          <a:p>
            <a:fld id="{5F5CFA48-B0F2-42C1-A76D-C6B3B77C7F93}" type="slidenum">
              <a:rPr lang="de-DE" sz="1300" b="0" smtClean="0"/>
              <a:pPr/>
              <a:t>2</a:t>
            </a:fld>
            <a:endParaRPr lang="de-DE" sz="1300" b="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ln/>
        </p:spPr>
      </p:sp>
      <p:sp>
        <p:nvSpPr>
          <p:cNvPr id="3993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latin typeface="Arial" pitchFamily="34" charset="0"/>
              <a:ea typeface="ＭＳ Ｐゴシック" pitchFamily="34" charset="-128"/>
            </a:endParaRPr>
          </a:p>
        </p:txBody>
      </p:sp>
      <p:sp>
        <p:nvSpPr>
          <p:cNvPr id="3994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sz="1400" b="1">
                <a:solidFill>
                  <a:schemeClr val="tx1"/>
                </a:solidFill>
                <a:latin typeface="Arial" pitchFamily="34" charset="0"/>
                <a:ea typeface="ＭＳ Ｐゴシック" pitchFamily="34" charset="-128"/>
              </a:defRPr>
            </a:lvl1pPr>
            <a:lvl2pPr marL="742950" indent="-285750" defTabSz="954088" eaLnBrk="0" hangingPunct="0">
              <a:defRPr sz="1400" b="1">
                <a:solidFill>
                  <a:schemeClr val="tx1"/>
                </a:solidFill>
                <a:latin typeface="Arial" pitchFamily="34" charset="0"/>
                <a:ea typeface="ＭＳ Ｐゴシック" pitchFamily="34" charset="-128"/>
              </a:defRPr>
            </a:lvl2pPr>
            <a:lvl3pPr marL="1143000" indent="-228600" defTabSz="954088" eaLnBrk="0" hangingPunct="0">
              <a:defRPr sz="1400" b="1">
                <a:solidFill>
                  <a:schemeClr val="tx1"/>
                </a:solidFill>
                <a:latin typeface="Arial" pitchFamily="34" charset="0"/>
                <a:ea typeface="ＭＳ Ｐゴシック" pitchFamily="34" charset="-128"/>
              </a:defRPr>
            </a:lvl3pPr>
            <a:lvl4pPr marL="1600200" indent="-228600" defTabSz="954088" eaLnBrk="0" hangingPunct="0">
              <a:defRPr sz="1400" b="1">
                <a:solidFill>
                  <a:schemeClr val="tx1"/>
                </a:solidFill>
                <a:latin typeface="Arial" pitchFamily="34" charset="0"/>
                <a:ea typeface="ＭＳ Ｐゴシック" pitchFamily="34" charset="-128"/>
              </a:defRPr>
            </a:lvl4pPr>
            <a:lvl5pPr marL="2057400" indent="-228600" defTabSz="954088" eaLnBrk="0" hangingPunct="0">
              <a:defRPr sz="1400" b="1">
                <a:solidFill>
                  <a:schemeClr val="tx1"/>
                </a:solidFill>
                <a:latin typeface="Arial" pitchFamily="34" charset="0"/>
                <a:ea typeface="ＭＳ Ｐゴシック" pitchFamily="34" charset="-128"/>
              </a:defRPr>
            </a:lvl5pPr>
            <a:lvl6pPr marL="2514600" indent="-228600" defTabSz="954088" eaLnBrk="0" fontAlgn="base" hangingPunct="0">
              <a:spcBef>
                <a:spcPct val="0"/>
              </a:spcBef>
              <a:spcAft>
                <a:spcPct val="0"/>
              </a:spcAft>
              <a:defRPr sz="1400" b="1">
                <a:solidFill>
                  <a:schemeClr val="tx1"/>
                </a:solidFill>
                <a:latin typeface="Arial" pitchFamily="34" charset="0"/>
                <a:ea typeface="ＭＳ Ｐゴシック" pitchFamily="34" charset="-128"/>
              </a:defRPr>
            </a:lvl6pPr>
            <a:lvl7pPr marL="2971800" indent="-228600" defTabSz="954088" eaLnBrk="0" fontAlgn="base" hangingPunct="0">
              <a:spcBef>
                <a:spcPct val="0"/>
              </a:spcBef>
              <a:spcAft>
                <a:spcPct val="0"/>
              </a:spcAft>
              <a:defRPr sz="1400" b="1">
                <a:solidFill>
                  <a:schemeClr val="tx1"/>
                </a:solidFill>
                <a:latin typeface="Arial" pitchFamily="34" charset="0"/>
                <a:ea typeface="ＭＳ Ｐゴシック" pitchFamily="34" charset="-128"/>
              </a:defRPr>
            </a:lvl7pPr>
            <a:lvl8pPr marL="3429000" indent="-228600" defTabSz="954088" eaLnBrk="0" fontAlgn="base" hangingPunct="0">
              <a:spcBef>
                <a:spcPct val="0"/>
              </a:spcBef>
              <a:spcAft>
                <a:spcPct val="0"/>
              </a:spcAft>
              <a:defRPr sz="1400" b="1">
                <a:solidFill>
                  <a:schemeClr val="tx1"/>
                </a:solidFill>
                <a:latin typeface="Arial" pitchFamily="34" charset="0"/>
                <a:ea typeface="ＭＳ Ｐゴシック" pitchFamily="34" charset="-128"/>
              </a:defRPr>
            </a:lvl8pPr>
            <a:lvl9pPr marL="3886200" indent="-228600" defTabSz="954088" eaLnBrk="0" fontAlgn="base" hangingPunct="0">
              <a:spcBef>
                <a:spcPct val="0"/>
              </a:spcBef>
              <a:spcAft>
                <a:spcPct val="0"/>
              </a:spcAft>
              <a:defRPr sz="1400" b="1">
                <a:solidFill>
                  <a:schemeClr val="tx1"/>
                </a:solidFill>
                <a:latin typeface="Arial" pitchFamily="34" charset="0"/>
                <a:ea typeface="ＭＳ Ｐゴシック" pitchFamily="34" charset="-128"/>
              </a:defRPr>
            </a:lvl9pPr>
          </a:lstStyle>
          <a:p>
            <a:fld id="{5F5CFA48-B0F2-42C1-A76D-C6B3B77C7F93}" type="slidenum">
              <a:rPr lang="de-DE" sz="1300" b="0" smtClean="0"/>
              <a:pPr/>
              <a:t>3</a:t>
            </a:fld>
            <a:endParaRPr lang="de-DE" sz="1300" b="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a:ln/>
        </p:spPr>
      </p:sp>
      <p:sp>
        <p:nvSpPr>
          <p:cNvPr id="4096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Tx/>
              <a:buChar char="•"/>
            </a:pPr>
            <a:r>
              <a:rPr lang="de-DE" smtClean="0">
                <a:latin typeface="Arial" pitchFamily="34" charset="0"/>
                <a:ea typeface="ＭＳ Ｐゴシック" pitchFamily="34" charset="-128"/>
              </a:rPr>
              <a:t>Verzicht: unternehmen schicken z. B. keine vertraulichen dokumente per mail, verzichten auf online-banking oder das bestellen von material per e-commerce</a:t>
            </a:r>
          </a:p>
          <a:p>
            <a:pPr marL="171450" indent="-171450" eaLnBrk="1" hangingPunct="1">
              <a:buFontTx/>
              <a:buChar char="•"/>
            </a:pPr>
            <a:r>
              <a:rPr lang="de-DE" smtClean="0">
                <a:latin typeface="Arial" pitchFamily="34" charset="0"/>
                <a:ea typeface="ＭＳ Ｐゴシック" pitchFamily="34" charset="-128"/>
              </a:rPr>
              <a:t>Chefsache: zusätzlich: in jedem vierten unternehmen bereichsleitung; in den restlichen die entsprechende fachabteilung</a:t>
            </a:r>
          </a:p>
          <a:p>
            <a:pPr marL="171450" indent="-171450" eaLnBrk="1" hangingPunct="1">
              <a:buFontTx/>
              <a:buChar char="•"/>
            </a:pPr>
            <a:endParaRPr lang="de-DE" smtClean="0">
              <a:latin typeface="Arial" pitchFamily="34" charset="0"/>
              <a:ea typeface="ＭＳ Ｐゴシック" pitchFamily="34" charset="-128"/>
            </a:endParaRPr>
          </a:p>
        </p:txBody>
      </p:sp>
      <p:sp>
        <p:nvSpPr>
          <p:cNvPr id="4096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sz="1400" b="1">
                <a:solidFill>
                  <a:schemeClr val="tx1"/>
                </a:solidFill>
                <a:latin typeface="Arial" pitchFamily="34" charset="0"/>
                <a:ea typeface="ＭＳ Ｐゴシック" pitchFamily="34" charset="-128"/>
              </a:defRPr>
            </a:lvl1pPr>
            <a:lvl2pPr marL="742950" indent="-285750" defTabSz="954088" eaLnBrk="0" hangingPunct="0">
              <a:defRPr sz="1400" b="1">
                <a:solidFill>
                  <a:schemeClr val="tx1"/>
                </a:solidFill>
                <a:latin typeface="Arial" pitchFamily="34" charset="0"/>
                <a:ea typeface="ＭＳ Ｐゴシック" pitchFamily="34" charset="-128"/>
              </a:defRPr>
            </a:lvl2pPr>
            <a:lvl3pPr marL="1143000" indent="-228600" defTabSz="954088" eaLnBrk="0" hangingPunct="0">
              <a:defRPr sz="1400" b="1">
                <a:solidFill>
                  <a:schemeClr val="tx1"/>
                </a:solidFill>
                <a:latin typeface="Arial" pitchFamily="34" charset="0"/>
                <a:ea typeface="ＭＳ Ｐゴシック" pitchFamily="34" charset="-128"/>
              </a:defRPr>
            </a:lvl3pPr>
            <a:lvl4pPr marL="1600200" indent="-228600" defTabSz="954088" eaLnBrk="0" hangingPunct="0">
              <a:defRPr sz="1400" b="1">
                <a:solidFill>
                  <a:schemeClr val="tx1"/>
                </a:solidFill>
                <a:latin typeface="Arial" pitchFamily="34" charset="0"/>
                <a:ea typeface="ＭＳ Ｐゴシック" pitchFamily="34" charset="-128"/>
              </a:defRPr>
            </a:lvl4pPr>
            <a:lvl5pPr marL="2057400" indent="-228600" defTabSz="954088" eaLnBrk="0" hangingPunct="0">
              <a:defRPr sz="1400" b="1">
                <a:solidFill>
                  <a:schemeClr val="tx1"/>
                </a:solidFill>
                <a:latin typeface="Arial" pitchFamily="34" charset="0"/>
                <a:ea typeface="ＭＳ Ｐゴシック" pitchFamily="34" charset="-128"/>
              </a:defRPr>
            </a:lvl5pPr>
            <a:lvl6pPr marL="2514600" indent="-228600" defTabSz="954088" eaLnBrk="0" fontAlgn="base" hangingPunct="0">
              <a:spcBef>
                <a:spcPct val="0"/>
              </a:spcBef>
              <a:spcAft>
                <a:spcPct val="0"/>
              </a:spcAft>
              <a:defRPr sz="1400" b="1">
                <a:solidFill>
                  <a:schemeClr val="tx1"/>
                </a:solidFill>
                <a:latin typeface="Arial" pitchFamily="34" charset="0"/>
                <a:ea typeface="ＭＳ Ｐゴシック" pitchFamily="34" charset="-128"/>
              </a:defRPr>
            </a:lvl6pPr>
            <a:lvl7pPr marL="2971800" indent="-228600" defTabSz="954088" eaLnBrk="0" fontAlgn="base" hangingPunct="0">
              <a:spcBef>
                <a:spcPct val="0"/>
              </a:spcBef>
              <a:spcAft>
                <a:spcPct val="0"/>
              </a:spcAft>
              <a:defRPr sz="1400" b="1">
                <a:solidFill>
                  <a:schemeClr val="tx1"/>
                </a:solidFill>
                <a:latin typeface="Arial" pitchFamily="34" charset="0"/>
                <a:ea typeface="ＭＳ Ｐゴシック" pitchFamily="34" charset="-128"/>
              </a:defRPr>
            </a:lvl7pPr>
            <a:lvl8pPr marL="3429000" indent="-228600" defTabSz="954088" eaLnBrk="0" fontAlgn="base" hangingPunct="0">
              <a:spcBef>
                <a:spcPct val="0"/>
              </a:spcBef>
              <a:spcAft>
                <a:spcPct val="0"/>
              </a:spcAft>
              <a:defRPr sz="1400" b="1">
                <a:solidFill>
                  <a:schemeClr val="tx1"/>
                </a:solidFill>
                <a:latin typeface="Arial" pitchFamily="34" charset="0"/>
                <a:ea typeface="ＭＳ Ｐゴシック" pitchFamily="34" charset="-128"/>
              </a:defRPr>
            </a:lvl8pPr>
            <a:lvl9pPr marL="3886200" indent="-228600" defTabSz="954088" eaLnBrk="0" fontAlgn="base" hangingPunct="0">
              <a:spcBef>
                <a:spcPct val="0"/>
              </a:spcBef>
              <a:spcAft>
                <a:spcPct val="0"/>
              </a:spcAft>
              <a:defRPr sz="1400" b="1">
                <a:solidFill>
                  <a:schemeClr val="tx1"/>
                </a:solidFill>
                <a:latin typeface="Arial" pitchFamily="34" charset="0"/>
                <a:ea typeface="ＭＳ Ｐゴシック" pitchFamily="34" charset="-128"/>
              </a:defRPr>
            </a:lvl9pPr>
          </a:lstStyle>
          <a:p>
            <a:fld id="{59F5F1D7-5C46-4A37-B206-C4AE9EADEB10}" type="slidenum">
              <a:rPr lang="de-DE" sz="1300" b="0" smtClean="0"/>
              <a:pPr/>
              <a:t>5</a:t>
            </a:fld>
            <a:endParaRPr lang="de-DE" sz="1300" b="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Text Box 17"/>
          <p:cNvSpPr txBox="1">
            <a:spLocks noChangeArrowheads="1"/>
          </p:cNvSpPr>
          <p:nvPr userDrawn="1"/>
        </p:nvSpPr>
        <p:spPr bwMode="auto">
          <a:xfrm>
            <a:off x="933450" y="1624013"/>
            <a:ext cx="28019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b="1">
                <a:solidFill>
                  <a:schemeClr val="tx1"/>
                </a:solidFill>
                <a:latin typeface="Arial" pitchFamily="34" charset="0"/>
                <a:ea typeface="ＭＳ Ｐゴシック" pitchFamily="34" charset="-128"/>
              </a:defRPr>
            </a:lvl1pPr>
            <a:lvl2pPr marL="742950" indent="-285750" eaLnBrk="0" hangingPunct="0">
              <a:defRPr sz="1400" b="1">
                <a:solidFill>
                  <a:schemeClr val="tx1"/>
                </a:solidFill>
                <a:latin typeface="Arial" pitchFamily="34" charset="0"/>
                <a:ea typeface="ＭＳ Ｐゴシック" pitchFamily="34" charset="-128"/>
              </a:defRPr>
            </a:lvl2pPr>
            <a:lvl3pPr marL="1143000" indent="-228600" eaLnBrk="0" hangingPunct="0">
              <a:defRPr sz="1400" b="1">
                <a:solidFill>
                  <a:schemeClr val="tx1"/>
                </a:solidFill>
                <a:latin typeface="Arial" pitchFamily="34" charset="0"/>
                <a:ea typeface="ＭＳ Ｐゴシック" pitchFamily="34" charset="-128"/>
              </a:defRPr>
            </a:lvl3pPr>
            <a:lvl4pPr marL="1600200" indent="-228600" eaLnBrk="0" hangingPunct="0">
              <a:defRPr sz="1400" b="1">
                <a:solidFill>
                  <a:schemeClr val="tx1"/>
                </a:solidFill>
                <a:latin typeface="Arial" pitchFamily="34" charset="0"/>
                <a:ea typeface="ＭＳ Ｐゴシック" pitchFamily="34" charset="-128"/>
              </a:defRPr>
            </a:lvl4pPr>
            <a:lvl5pPr marL="2057400" indent="-228600" eaLnBrk="0" hangingPunct="0">
              <a:defRPr sz="1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9pPr>
          </a:lstStyle>
          <a:p>
            <a:pPr>
              <a:defRPr/>
            </a:pPr>
            <a:r>
              <a:rPr lang="de-DE" sz="1600" b="0" smtClean="0">
                <a:solidFill>
                  <a:srgbClr val="808080"/>
                </a:solidFill>
                <a:cs typeface="+mn-cs"/>
              </a:rPr>
              <a:t>Fakultät für Betriebswirtschaft</a:t>
            </a:r>
          </a:p>
          <a:p>
            <a:pPr>
              <a:defRPr/>
            </a:pPr>
            <a:r>
              <a:rPr lang="de-DE" sz="1600" b="0" smtClean="0">
                <a:solidFill>
                  <a:srgbClr val="808080"/>
                </a:solidFill>
                <a:cs typeface="+mn-cs"/>
              </a:rPr>
              <a:t>Munich School of Management</a:t>
            </a:r>
          </a:p>
        </p:txBody>
      </p:sp>
      <p:grpSp>
        <p:nvGrpSpPr>
          <p:cNvPr id="5" name="Group 18"/>
          <p:cNvGrpSpPr>
            <a:grpSpLocks/>
          </p:cNvGrpSpPr>
          <p:nvPr userDrawn="1"/>
        </p:nvGrpSpPr>
        <p:grpSpPr bwMode="auto">
          <a:xfrm>
            <a:off x="142875" y="142875"/>
            <a:ext cx="9001125" cy="6715125"/>
            <a:chOff x="90" y="90"/>
            <a:chExt cx="5670" cy="4230"/>
          </a:xfrm>
        </p:grpSpPr>
        <p:pic>
          <p:nvPicPr>
            <p:cNvPr id="6" name="Picture 19" descr="LMU"/>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 y="287"/>
              <a:ext cx="424"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0" descr="LMU-Schriftzu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8" y="287"/>
              <a:ext cx="424"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1" descr="Siegel_25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821" y="2381"/>
              <a:ext cx="1939" cy="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2"/>
            <p:cNvSpPr>
              <a:spLocks noChangeArrowheads="1"/>
            </p:cNvSpPr>
            <p:nvPr userDrawn="1"/>
          </p:nvSpPr>
          <p:spPr bwMode="auto">
            <a:xfrm>
              <a:off x="593" y="90"/>
              <a:ext cx="453" cy="453"/>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de-DE"/>
            </a:p>
          </p:txBody>
        </p:sp>
        <p:sp>
          <p:nvSpPr>
            <p:cNvPr id="10" name="Rectangle 23"/>
            <p:cNvSpPr>
              <a:spLocks noChangeArrowheads="1"/>
            </p:cNvSpPr>
            <p:nvPr userDrawn="1"/>
          </p:nvSpPr>
          <p:spPr bwMode="auto">
            <a:xfrm>
              <a:off x="90" y="90"/>
              <a:ext cx="453" cy="453"/>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de-DE"/>
            </a:p>
          </p:txBody>
        </p:sp>
      </p:grpSp>
      <p:sp>
        <p:nvSpPr>
          <p:cNvPr id="100367" name="Rectangle 15"/>
          <p:cNvSpPr>
            <a:spLocks noGrp="1" noChangeArrowheads="1"/>
          </p:cNvSpPr>
          <p:nvPr>
            <p:ph type="ctrTitle"/>
          </p:nvPr>
        </p:nvSpPr>
        <p:spPr>
          <a:xfrm>
            <a:off x="933450" y="2362200"/>
            <a:ext cx="8062913" cy="698500"/>
          </a:xfrm>
        </p:spPr>
        <p:txBody>
          <a:bodyPr anchor="ctr"/>
          <a:lstStyle>
            <a:lvl1pPr>
              <a:defRPr/>
            </a:lvl1pPr>
          </a:lstStyle>
          <a:p>
            <a:r>
              <a:rPr lang="de-DE"/>
              <a:t>Mastertitelformat bearbeiten</a:t>
            </a:r>
          </a:p>
        </p:txBody>
      </p:sp>
      <p:sp>
        <p:nvSpPr>
          <p:cNvPr id="100368" name="Rectangle 16"/>
          <p:cNvSpPr>
            <a:spLocks noGrp="1" noChangeArrowheads="1"/>
          </p:cNvSpPr>
          <p:nvPr>
            <p:ph type="subTitle" idx="1"/>
          </p:nvPr>
        </p:nvSpPr>
        <p:spPr>
          <a:xfrm>
            <a:off x="933450" y="3200400"/>
            <a:ext cx="6000750" cy="825500"/>
          </a:xfrm>
        </p:spPr>
        <p:txBody>
          <a:bodyPr/>
          <a:lstStyle>
            <a:lvl1pPr marL="0" indent="0" algn="ctr">
              <a:buFont typeface="Wingdings" pitchFamily="2" charset="2"/>
              <a:buNone/>
              <a:defRPr/>
            </a:lvl1pPr>
          </a:lstStyle>
          <a:p>
            <a:r>
              <a:rPr lang="de-DE"/>
              <a:t>Master-Untertitelformat bearbeiten</a:t>
            </a:r>
          </a:p>
        </p:txBody>
      </p:sp>
    </p:spTree>
    <p:extLst>
      <p:ext uri="{BB962C8B-B14F-4D97-AF65-F5344CB8AC3E}">
        <p14:creationId xmlns:p14="http://schemas.microsoft.com/office/powerpoint/2010/main" val="2167013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7"/>
          <p:cNvSpPr>
            <a:spLocks noGrp="1"/>
          </p:cNvSpPr>
          <p:nvPr>
            <p:ph type="body" sz="quarter" idx="12"/>
          </p:nvPr>
        </p:nvSpPr>
        <p:spPr>
          <a:xfrm>
            <a:off x="150432" y="6414355"/>
            <a:ext cx="8493534" cy="153888"/>
          </a:xfrm>
          <a:noFill/>
          <a:ln w="9525">
            <a:noFill/>
            <a:miter lim="800000"/>
            <a:headEnd/>
            <a:tailEnd/>
          </a:ln>
          <a:effectLst/>
        </p:spPr>
        <p:txBody>
          <a:bodyPr anchor="b">
            <a:spAutoFit/>
          </a:bodyPr>
          <a:lstStyle>
            <a:lvl1pPr marL="193675" marR="0" indent="-193675" algn="l" defTabSz="914400" rtl="0" eaLnBrk="1" fontAlgn="base" latinLnBrk="0" hangingPunct="1">
              <a:lnSpc>
                <a:spcPct val="100000"/>
              </a:lnSpc>
              <a:spcBef>
                <a:spcPct val="0"/>
              </a:spcBef>
              <a:spcAft>
                <a:spcPct val="20000"/>
              </a:spcAft>
              <a:buClr>
                <a:schemeClr val="tx1"/>
              </a:buClr>
              <a:buSzTx/>
              <a:buFont typeface="Wingdings" pitchFamily="2" charset="2"/>
              <a:buNone/>
              <a:tabLst>
                <a:tab pos="792163" algn="l"/>
                <a:tab pos="1584325" algn="l"/>
                <a:tab pos="3044825" algn="l"/>
                <a:tab pos="4216400" algn="l"/>
                <a:tab pos="5973763" algn="l"/>
              </a:tabLst>
              <a:defRPr kumimoji="0" lang="de-DE" sz="1000" b="0" i="0" u="none" strike="noStrike" kern="1200" cap="none" spc="0" normalizeH="0" baseline="0" noProof="0" dirty="0" smtClean="0">
                <a:ln>
                  <a:noFill/>
                </a:ln>
                <a:solidFill>
                  <a:srgbClr val="808080"/>
                </a:solidFill>
                <a:effectLst/>
                <a:uLnTx/>
                <a:uFillTx/>
                <a:latin typeface="Arial" charset="0"/>
                <a:ea typeface="ＭＳ Ｐゴシック" pitchFamily="64" charset="-128"/>
                <a:cs typeface="+mn-cs"/>
              </a:defRPr>
            </a:lvl1pPr>
          </a:lstStyle>
          <a:p>
            <a:pPr lvl="0"/>
            <a:r>
              <a:rPr lang="de-DE" noProof="0" smtClean="0"/>
              <a:t>Textmasterformate durch Klicken bearbeiten</a:t>
            </a:r>
          </a:p>
        </p:txBody>
      </p:sp>
      <p:sp>
        <p:nvSpPr>
          <p:cNvPr id="6" name="Rectangle 4"/>
          <p:cNvSpPr>
            <a:spLocks noGrp="1" noChangeArrowheads="1"/>
          </p:cNvSpPr>
          <p:nvPr>
            <p:ph type="sldNum" sz="quarter" idx="13"/>
          </p:nvPr>
        </p:nvSpPr>
        <p:spPr>
          <a:ln/>
        </p:spPr>
        <p:txBody>
          <a:bodyPr/>
          <a:lstStyle>
            <a:lvl1pPr>
              <a:defRPr/>
            </a:lvl1pPr>
          </a:lstStyle>
          <a:p>
            <a:pPr>
              <a:defRPr/>
            </a:pPr>
            <a:fld id="{9EE0D4D6-0342-4F7E-925A-A769CC73DDD8}" type="slidenum">
              <a:rPr lang="de-DE"/>
              <a:pPr>
                <a:defRPr/>
              </a:pPr>
              <a:t>‹Nr.›</a:t>
            </a:fld>
            <a:endParaRPr lang="de-DE"/>
          </a:p>
        </p:txBody>
      </p:sp>
    </p:spTree>
    <p:extLst>
      <p:ext uri="{BB962C8B-B14F-4D97-AF65-F5344CB8AC3E}">
        <p14:creationId xmlns:p14="http://schemas.microsoft.com/office/powerpoint/2010/main" val="1076771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Text Box 4"/>
          <p:cNvSpPr txBox="1">
            <a:spLocks noChangeArrowheads="1"/>
          </p:cNvSpPr>
          <p:nvPr userDrawn="1"/>
        </p:nvSpPr>
        <p:spPr bwMode="auto">
          <a:xfrm>
            <a:off x="933450" y="1624013"/>
            <a:ext cx="28019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b="1">
                <a:solidFill>
                  <a:schemeClr val="tx1"/>
                </a:solidFill>
                <a:latin typeface="Arial" pitchFamily="34" charset="0"/>
                <a:ea typeface="ＭＳ Ｐゴシック" pitchFamily="34" charset="-128"/>
              </a:defRPr>
            </a:lvl1pPr>
            <a:lvl2pPr marL="742950" indent="-285750" eaLnBrk="0" hangingPunct="0">
              <a:defRPr sz="1400" b="1">
                <a:solidFill>
                  <a:schemeClr val="tx1"/>
                </a:solidFill>
                <a:latin typeface="Arial" pitchFamily="34" charset="0"/>
                <a:ea typeface="ＭＳ Ｐゴシック" pitchFamily="34" charset="-128"/>
              </a:defRPr>
            </a:lvl2pPr>
            <a:lvl3pPr marL="1143000" indent="-228600" eaLnBrk="0" hangingPunct="0">
              <a:defRPr sz="1400" b="1">
                <a:solidFill>
                  <a:schemeClr val="tx1"/>
                </a:solidFill>
                <a:latin typeface="Arial" pitchFamily="34" charset="0"/>
                <a:ea typeface="ＭＳ Ｐゴシック" pitchFamily="34" charset="-128"/>
              </a:defRPr>
            </a:lvl3pPr>
            <a:lvl4pPr marL="1600200" indent="-228600" eaLnBrk="0" hangingPunct="0">
              <a:defRPr sz="1400" b="1">
                <a:solidFill>
                  <a:schemeClr val="tx1"/>
                </a:solidFill>
                <a:latin typeface="Arial" pitchFamily="34" charset="0"/>
                <a:ea typeface="ＭＳ Ｐゴシック" pitchFamily="34" charset="-128"/>
              </a:defRPr>
            </a:lvl4pPr>
            <a:lvl5pPr marL="2057400" indent="-228600" eaLnBrk="0" hangingPunct="0">
              <a:defRPr sz="1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9pPr>
          </a:lstStyle>
          <a:p>
            <a:pPr>
              <a:defRPr/>
            </a:pPr>
            <a:r>
              <a:rPr lang="de-DE" sz="1600" b="0" smtClean="0">
                <a:solidFill>
                  <a:srgbClr val="808080"/>
                </a:solidFill>
                <a:cs typeface="+mn-cs"/>
              </a:rPr>
              <a:t>Fakultät für Betriebswirtschaft</a:t>
            </a:r>
          </a:p>
          <a:p>
            <a:pPr>
              <a:defRPr/>
            </a:pPr>
            <a:r>
              <a:rPr lang="de-DE" sz="1600" b="0" smtClean="0">
                <a:solidFill>
                  <a:srgbClr val="808080"/>
                </a:solidFill>
                <a:cs typeface="+mn-cs"/>
              </a:rPr>
              <a:t>Munich School of Management</a:t>
            </a:r>
          </a:p>
        </p:txBody>
      </p:sp>
      <p:grpSp>
        <p:nvGrpSpPr>
          <p:cNvPr id="5" name="Group 5"/>
          <p:cNvGrpSpPr>
            <a:grpSpLocks/>
          </p:cNvGrpSpPr>
          <p:nvPr userDrawn="1"/>
        </p:nvGrpSpPr>
        <p:grpSpPr bwMode="auto">
          <a:xfrm>
            <a:off x="142875" y="142875"/>
            <a:ext cx="1517650" cy="719138"/>
            <a:chOff x="90" y="90"/>
            <a:chExt cx="956" cy="453"/>
          </a:xfrm>
        </p:grpSpPr>
        <p:pic>
          <p:nvPicPr>
            <p:cNvPr id="6" name="Picture 6" descr="LMU"/>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 y="287"/>
              <a:ext cx="424"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LMU-Schriftzu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8" y="287"/>
              <a:ext cx="424"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p:cNvSpPr>
              <a:spLocks noChangeArrowheads="1"/>
            </p:cNvSpPr>
            <p:nvPr userDrawn="1"/>
          </p:nvSpPr>
          <p:spPr bwMode="auto">
            <a:xfrm>
              <a:off x="593" y="90"/>
              <a:ext cx="453" cy="453"/>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de-DE"/>
            </a:p>
          </p:txBody>
        </p:sp>
        <p:sp>
          <p:nvSpPr>
            <p:cNvPr id="10" name="Rectangle 10"/>
            <p:cNvSpPr>
              <a:spLocks noChangeArrowheads="1"/>
            </p:cNvSpPr>
            <p:nvPr userDrawn="1"/>
          </p:nvSpPr>
          <p:spPr bwMode="auto">
            <a:xfrm>
              <a:off x="90" y="90"/>
              <a:ext cx="453" cy="453"/>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de-DE"/>
            </a:p>
          </p:txBody>
        </p:sp>
      </p:grpSp>
      <p:pic>
        <p:nvPicPr>
          <p:cNvPr id="11" name="Picture 17" descr="LMU-Schriftzu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65200" y="455613"/>
            <a:ext cx="6731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2" name="Rectangle 2"/>
          <p:cNvSpPr>
            <a:spLocks noGrp="1" noChangeArrowheads="1"/>
          </p:cNvSpPr>
          <p:nvPr>
            <p:ph type="ctrTitle"/>
          </p:nvPr>
        </p:nvSpPr>
        <p:spPr>
          <a:xfrm>
            <a:off x="933450" y="2362200"/>
            <a:ext cx="8062913" cy="698500"/>
          </a:xfrm>
          <a:ln/>
        </p:spPr>
        <p:txBody>
          <a:bodyPr anchor="ctr"/>
          <a:lstStyle>
            <a:lvl1pPr>
              <a:defRPr/>
            </a:lvl1pPr>
          </a:lstStyle>
          <a:p>
            <a:r>
              <a:rPr lang="de-DE"/>
              <a:t>Mastertitelformat bearbeiten</a:t>
            </a:r>
          </a:p>
        </p:txBody>
      </p:sp>
      <p:sp>
        <p:nvSpPr>
          <p:cNvPr id="97283" name="Rectangle 3"/>
          <p:cNvSpPr>
            <a:spLocks noGrp="1" noChangeArrowheads="1"/>
          </p:cNvSpPr>
          <p:nvPr>
            <p:ph type="subTitle" idx="1"/>
          </p:nvPr>
        </p:nvSpPr>
        <p:spPr>
          <a:xfrm>
            <a:off x="933450" y="3200400"/>
            <a:ext cx="6000750" cy="825500"/>
          </a:xfrm>
        </p:spPr>
        <p:txBody>
          <a:bodyPr/>
          <a:lstStyle>
            <a:lvl1pPr marL="0" indent="0" algn="ctr">
              <a:buFont typeface="Wingdings" pitchFamily="2" charset="2"/>
              <a:buNone/>
              <a:defRPr/>
            </a:lvl1pPr>
          </a:lstStyle>
          <a:p>
            <a:r>
              <a:rPr lang="de-DE"/>
              <a:t>Master-Untertitelformat bearbeiten</a:t>
            </a:r>
          </a:p>
        </p:txBody>
      </p:sp>
    </p:spTree>
    <p:extLst>
      <p:ext uri="{BB962C8B-B14F-4D97-AF65-F5344CB8AC3E}">
        <p14:creationId xmlns:p14="http://schemas.microsoft.com/office/powerpoint/2010/main" val="473751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Unter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Textplatzhalter 6"/>
          <p:cNvSpPr>
            <a:spLocks noGrp="1"/>
          </p:cNvSpPr>
          <p:nvPr>
            <p:ph type="body" sz="quarter" idx="11"/>
          </p:nvPr>
        </p:nvSpPr>
        <p:spPr>
          <a:xfrm>
            <a:off x="150432" y="1366442"/>
            <a:ext cx="8847518" cy="246221"/>
          </a:xfrm>
          <a:noFill/>
          <a:ln w="9525" algn="ctr">
            <a:noFill/>
            <a:miter lim="800000"/>
            <a:headEnd/>
            <a:tailEnd/>
          </a:ln>
          <a:effectLst/>
        </p:spPr>
        <p:txBody>
          <a:bodyPr>
            <a:spAutoFit/>
          </a:bodyPr>
          <a:lstStyle>
            <a:lvl1pPr algn="l" rtl="0" eaLnBrk="1" fontAlgn="base" hangingPunct="1">
              <a:spcBef>
                <a:spcPct val="0"/>
              </a:spcBef>
              <a:spcAft>
                <a:spcPct val="0"/>
              </a:spcAft>
              <a:buClr>
                <a:schemeClr val="tx1"/>
              </a:buClr>
              <a:buFont typeface="Wingdings" pitchFamily="2" charset="2"/>
              <a:buNone/>
              <a:tabLst>
                <a:tab pos="792163" algn="l"/>
                <a:tab pos="1584325" algn="l"/>
                <a:tab pos="3044825" algn="l"/>
                <a:tab pos="4216400" algn="l"/>
                <a:tab pos="5973763" algn="l"/>
              </a:tabLst>
              <a:defRPr lang="de-DE" sz="1600" b="1" kern="1200" dirty="0">
                <a:solidFill>
                  <a:schemeClr val="tx1"/>
                </a:solidFill>
                <a:latin typeface="Arial" charset="0"/>
                <a:ea typeface="ＭＳ Ｐゴシック" pitchFamily="64" charset="-128"/>
                <a:cs typeface="+mn-cs"/>
              </a:defRPr>
            </a:lvl1pPr>
          </a:lstStyle>
          <a:p>
            <a:pPr lvl="0"/>
            <a:r>
              <a:rPr lang="de-DE" smtClean="0"/>
              <a:t>Textmasterformate durch Klicken bearbeiten</a:t>
            </a:r>
          </a:p>
        </p:txBody>
      </p:sp>
      <p:sp>
        <p:nvSpPr>
          <p:cNvPr id="11" name="Textplatzhalter 7"/>
          <p:cNvSpPr>
            <a:spLocks noGrp="1"/>
          </p:cNvSpPr>
          <p:nvPr>
            <p:ph type="body" sz="quarter" idx="12"/>
          </p:nvPr>
        </p:nvSpPr>
        <p:spPr>
          <a:xfrm>
            <a:off x="150432" y="6414355"/>
            <a:ext cx="8493534" cy="153888"/>
          </a:xfrm>
          <a:noFill/>
          <a:ln w="9525">
            <a:noFill/>
            <a:miter lim="800000"/>
            <a:headEnd/>
            <a:tailEnd/>
          </a:ln>
          <a:effectLst/>
        </p:spPr>
        <p:txBody>
          <a:bodyPr anchor="b">
            <a:spAutoFit/>
          </a:bodyPr>
          <a:lstStyle>
            <a:lvl1pPr marL="193675" marR="0" indent="-193675" algn="l" defTabSz="914400" rtl="0" eaLnBrk="1" fontAlgn="base" latinLnBrk="0" hangingPunct="1">
              <a:lnSpc>
                <a:spcPct val="100000"/>
              </a:lnSpc>
              <a:spcBef>
                <a:spcPct val="0"/>
              </a:spcBef>
              <a:spcAft>
                <a:spcPct val="20000"/>
              </a:spcAft>
              <a:buClr>
                <a:schemeClr val="tx1"/>
              </a:buClr>
              <a:buSzTx/>
              <a:buFont typeface="Wingdings" pitchFamily="2" charset="2"/>
              <a:buNone/>
              <a:tabLst>
                <a:tab pos="792163" algn="l"/>
                <a:tab pos="1584325" algn="l"/>
                <a:tab pos="3044825" algn="l"/>
                <a:tab pos="4216400" algn="l"/>
                <a:tab pos="5973763" algn="l"/>
              </a:tabLst>
              <a:defRPr kumimoji="0" lang="de-DE" sz="1000" b="0" i="0" u="none" strike="noStrike" kern="1200" cap="none" spc="0" normalizeH="0" baseline="0" noProof="0" dirty="0" smtClean="0">
                <a:ln>
                  <a:noFill/>
                </a:ln>
                <a:solidFill>
                  <a:srgbClr val="808080"/>
                </a:solidFill>
                <a:effectLst/>
                <a:uLnTx/>
                <a:uFillTx/>
                <a:latin typeface="Arial" charset="0"/>
                <a:ea typeface="ＭＳ Ｐゴシック" pitchFamily="64" charset="-128"/>
                <a:cs typeface="+mn-cs"/>
              </a:defRPr>
            </a:lvl1pPr>
          </a:lstStyle>
          <a:p>
            <a:pPr lvl="0"/>
            <a:r>
              <a:rPr lang="de-DE" noProof="0" smtClean="0"/>
              <a:t>Textmasterformate durch Klicken bearbeiten</a:t>
            </a:r>
          </a:p>
        </p:txBody>
      </p:sp>
    </p:spTree>
    <p:extLst>
      <p:ext uri="{BB962C8B-B14F-4D97-AF65-F5344CB8AC3E}">
        <p14:creationId xmlns:p14="http://schemas.microsoft.com/office/powerpoint/2010/main" val="2270329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0" name="Titel 9"/>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534656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extfolie">
    <p:spTree>
      <p:nvGrpSpPr>
        <p:cNvPr id="1" name=""/>
        <p:cNvGrpSpPr/>
        <p:nvPr/>
      </p:nvGrpSpPr>
      <p:grpSpPr>
        <a:xfrm>
          <a:off x="0" y="0"/>
          <a:ext cx="0" cy="0"/>
          <a:chOff x="0" y="0"/>
          <a:chExt cx="0" cy="0"/>
        </a:xfrm>
      </p:grpSpPr>
      <p:graphicFrame>
        <p:nvGraphicFramePr>
          <p:cNvPr id="4" name="Objekt 15"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0187"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Inhaltsplatzhalter 2"/>
          <p:cNvSpPr>
            <a:spLocks noGrp="1"/>
          </p:cNvSpPr>
          <p:nvPr>
            <p:ph idx="1"/>
          </p:nvPr>
        </p:nvSpPr>
        <p:spPr/>
        <p:txBody>
          <a:bodyPr>
            <a:noAutofit/>
          </a:bodyPr>
          <a:lstStyle>
            <a:lvl1pPr>
              <a:defRPr b="0"/>
            </a:lvl1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254645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Chart">
  <p:cSld name="Titel, Text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292100" y="274638"/>
            <a:ext cx="7558088"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314325" y="1266825"/>
            <a:ext cx="3905250" cy="44672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iagrammplatzhalter 3"/>
          <p:cNvSpPr>
            <a:spLocks noGrp="1"/>
          </p:cNvSpPr>
          <p:nvPr>
            <p:ph type="chart" sz="half" idx="2"/>
          </p:nvPr>
        </p:nvSpPr>
        <p:spPr>
          <a:xfrm>
            <a:off x="4371975" y="1266825"/>
            <a:ext cx="3905250" cy="4467225"/>
          </a:xfrm>
        </p:spPr>
        <p:txBody>
          <a:bodyPr/>
          <a:lstStyle/>
          <a:p>
            <a:endParaRPr lang="de-DE"/>
          </a:p>
        </p:txBody>
      </p:sp>
      <p:sp>
        <p:nvSpPr>
          <p:cNvPr id="5" name="Foliennummernplatzhalter 4"/>
          <p:cNvSpPr>
            <a:spLocks noGrp="1"/>
          </p:cNvSpPr>
          <p:nvPr>
            <p:ph type="sldNum" sz="quarter" idx="10"/>
          </p:nvPr>
        </p:nvSpPr>
        <p:spPr>
          <a:xfrm>
            <a:off x="8642350" y="6492875"/>
            <a:ext cx="466725" cy="276225"/>
          </a:xfrm>
          <a:prstGeom prst="rect">
            <a:avLst/>
          </a:prstGeom>
        </p:spPr>
        <p:txBody>
          <a:bodyPr/>
          <a:lstStyle>
            <a:lvl1pPr>
              <a:defRPr smtClean="0"/>
            </a:lvl1pPr>
          </a:lstStyle>
          <a:p>
            <a:pPr>
              <a:defRPr/>
            </a:pPr>
            <a:fld id="{47EB025E-76D8-4FBB-BBF1-C6833146ECDF}" type="slidenum">
              <a:rPr lang="de-DE">
                <a:solidFill>
                  <a:srgbClr val="FFFFFF"/>
                </a:solidFill>
              </a:rPr>
              <a:pPr>
                <a:defRPr/>
              </a:pPr>
              <a:t>‹Nr.›</a:t>
            </a:fld>
            <a:endParaRPr lang="de-DE">
              <a:solidFill>
                <a:srgbClr val="FFFFFF"/>
              </a:solidFill>
            </a:endParaRPr>
          </a:p>
        </p:txBody>
      </p:sp>
    </p:spTree>
    <p:extLst>
      <p:ext uri="{BB962C8B-B14F-4D97-AF65-F5344CB8AC3E}">
        <p14:creationId xmlns:p14="http://schemas.microsoft.com/office/powerpoint/2010/main" val="1877979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8642350" y="6492875"/>
            <a:ext cx="466725" cy="276225"/>
          </a:xfrm>
          <a:prstGeom prst="rect">
            <a:avLst/>
          </a:prstGeom>
          <a:ln/>
        </p:spPr>
        <p:txBody>
          <a:bodyPr/>
          <a:lstStyle>
            <a:lvl1pPr>
              <a:defRPr/>
            </a:lvl1pPr>
          </a:lstStyle>
          <a:p>
            <a:pPr>
              <a:defRPr/>
            </a:pPr>
            <a:fld id="{250A3F48-8F9D-42CB-ABD3-5D89DADF3F7E}" type="slidenum">
              <a:rPr lang="de-DE">
                <a:solidFill>
                  <a:srgbClr val="FFFFFF"/>
                </a:solidFill>
              </a:rPr>
              <a:pPr>
                <a:defRPr/>
              </a:pPr>
              <a:t>‹Nr.›</a:t>
            </a:fld>
            <a:endParaRPr lang="de-DE">
              <a:solidFill>
                <a:srgbClr val="FFFFFF"/>
              </a:solidFill>
            </a:endParaRPr>
          </a:p>
        </p:txBody>
      </p:sp>
    </p:spTree>
    <p:extLst>
      <p:ext uri="{BB962C8B-B14F-4D97-AF65-F5344CB8AC3E}">
        <p14:creationId xmlns:p14="http://schemas.microsoft.com/office/powerpoint/2010/main" val="39720254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5.png"/><Relationship Id="rId4" Type="http://schemas.openxmlformats.org/officeDocument/2006/relationships/slideLayout" Target="../slideLayouts/slideLayout6.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2875" y="950913"/>
            <a:ext cx="88550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de-DE" smtClean="0"/>
              <a:t>Mastertitelformat bearbeiten</a:t>
            </a:r>
          </a:p>
        </p:txBody>
      </p:sp>
      <p:sp>
        <p:nvSpPr>
          <p:cNvPr id="1027" name="Rectangle 3"/>
          <p:cNvSpPr>
            <a:spLocks noGrp="1" noChangeArrowheads="1"/>
          </p:cNvSpPr>
          <p:nvPr>
            <p:ph type="body" idx="1"/>
          </p:nvPr>
        </p:nvSpPr>
        <p:spPr bwMode="auto">
          <a:xfrm>
            <a:off x="160338" y="1531478"/>
            <a:ext cx="8855075" cy="499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86020" name="Rectangle 4"/>
          <p:cNvSpPr>
            <a:spLocks noGrp="1" noChangeArrowheads="1"/>
          </p:cNvSpPr>
          <p:nvPr>
            <p:ph type="sldNum" sz="quarter" idx="4"/>
          </p:nvPr>
        </p:nvSpPr>
        <p:spPr bwMode="auto">
          <a:xfrm>
            <a:off x="8742363" y="6619875"/>
            <a:ext cx="254000" cy="152400"/>
          </a:xfrm>
          <a:prstGeom prst="rect">
            <a:avLst/>
          </a:prstGeom>
          <a:noFill/>
          <a:ln w="9525">
            <a:noFill/>
            <a:miter lim="800000"/>
            <a:headEnd/>
            <a:tailEnd/>
          </a:ln>
        </p:spPr>
        <p:txBody>
          <a:bodyPr vert="horz" wrap="none" lIns="0" tIns="0" rIns="0" bIns="0" numCol="1" anchor="b" anchorCtr="0" compatLnSpc="1">
            <a:prstTxWarp prst="textNoShape">
              <a:avLst/>
            </a:prstTxWarp>
            <a:spAutoFit/>
          </a:bodyPr>
          <a:lstStyle>
            <a:lvl1pPr algn="r" eaLnBrk="0" hangingPunct="0">
              <a:defRPr sz="1000" b="0">
                <a:solidFill>
                  <a:srgbClr val="808080"/>
                </a:solidFill>
                <a:latin typeface="Arial" charset="0"/>
                <a:ea typeface="ＭＳ Ｐゴシック" pitchFamily="64" charset="-128"/>
                <a:cs typeface="+mn-cs"/>
              </a:defRPr>
            </a:lvl1pPr>
          </a:lstStyle>
          <a:p>
            <a:pPr>
              <a:defRPr/>
            </a:pPr>
            <a:fld id="{75A639C5-6C14-46FD-A988-C2BF5D218FD2}" type="slidenum">
              <a:rPr lang="de-DE"/>
              <a:pPr>
                <a:defRPr/>
              </a:pPr>
              <a:t>‹Nr.›</a:t>
            </a:fld>
            <a:endParaRPr lang="de-DE"/>
          </a:p>
        </p:txBody>
      </p:sp>
      <p:grpSp>
        <p:nvGrpSpPr>
          <p:cNvPr id="1029" name="Group 5"/>
          <p:cNvGrpSpPr>
            <a:grpSpLocks/>
          </p:cNvGrpSpPr>
          <p:nvPr/>
        </p:nvGrpSpPr>
        <p:grpSpPr bwMode="auto">
          <a:xfrm>
            <a:off x="142875" y="142875"/>
            <a:ext cx="5895975" cy="719138"/>
            <a:chOff x="90" y="90"/>
            <a:chExt cx="3714" cy="453"/>
          </a:xfrm>
        </p:grpSpPr>
        <p:sp>
          <p:nvSpPr>
            <p:cNvPr id="1032" name="Rectangle 7"/>
            <p:cNvSpPr>
              <a:spLocks noChangeArrowheads="1"/>
            </p:cNvSpPr>
            <p:nvPr userDrawn="1"/>
          </p:nvSpPr>
          <p:spPr bwMode="auto">
            <a:xfrm>
              <a:off x="1097" y="90"/>
              <a:ext cx="2707" cy="453"/>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de-DE"/>
            </a:p>
          </p:txBody>
        </p:sp>
        <p:sp>
          <p:nvSpPr>
            <p:cNvPr id="1033" name="Text Box 8"/>
            <p:cNvSpPr txBox="1">
              <a:spLocks noChangeArrowheads="1"/>
            </p:cNvSpPr>
            <p:nvPr userDrawn="1"/>
          </p:nvSpPr>
          <p:spPr bwMode="auto">
            <a:xfrm>
              <a:off x="1113" y="210"/>
              <a:ext cx="2629"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1400" b="1">
                  <a:solidFill>
                    <a:schemeClr val="tx1"/>
                  </a:solidFill>
                  <a:latin typeface="Arial" pitchFamily="34" charset="0"/>
                  <a:ea typeface="ＭＳ Ｐゴシック" pitchFamily="34" charset="-128"/>
                </a:defRPr>
              </a:lvl1pPr>
              <a:lvl2pPr marL="742950" indent="-285750" eaLnBrk="0" hangingPunct="0">
                <a:defRPr sz="1400" b="1">
                  <a:solidFill>
                    <a:schemeClr val="tx1"/>
                  </a:solidFill>
                  <a:latin typeface="Arial" pitchFamily="34" charset="0"/>
                  <a:ea typeface="ＭＳ Ｐゴシック" pitchFamily="34" charset="-128"/>
                </a:defRPr>
              </a:lvl2pPr>
              <a:lvl3pPr marL="1143000" indent="-228600" eaLnBrk="0" hangingPunct="0">
                <a:defRPr sz="1400" b="1">
                  <a:solidFill>
                    <a:schemeClr val="tx1"/>
                  </a:solidFill>
                  <a:latin typeface="Arial" pitchFamily="34" charset="0"/>
                  <a:ea typeface="ＭＳ Ｐゴシック" pitchFamily="34" charset="-128"/>
                </a:defRPr>
              </a:lvl3pPr>
              <a:lvl4pPr marL="1600200" indent="-228600" eaLnBrk="0" hangingPunct="0">
                <a:defRPr sz="1400" b="1">
                  <a:solidFill>
                    <a:schemeClr val="tx1"/>
                  </a:solidFill>
                  <a:latin typeface="Arial" pitchFamily="34" charset="0"/>
                  <a:ea typeface="ＭＳ Ｐゴシック" pitchFamily="34" charset="-128"/>
                </a:defRPr>
              </a:lvl4pPr>
              <a:lvl5pPr marL="2057400" indent="-228600" eaLnBrk="0" hangingPunct="0">
                <a:defRPr sz="1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9pPr>
            </a:lstStyle>
            <a:p>
              <a:pPr>
                <a:lnSpc>
                  <a:spcPct val="95000"/>
                </a:lnSpc>
                <a:defRPr/>
              </a:pPr>
              <a:r>
                <a:rPr lang="de-DE" sz="1000" b="0" dirty="0" smtClean="0">
                  <a:solidFill>
                    <a:srgbClr val="808080"/>
                  </a:solidFill>
                  <a:latin typeface="LMU CompatilFact"/>
                  <a:cs typeface="+mn-cs"/>
                </a:rPr>
                <a:t>Sicherheit im Internet</a:t>
              </a:r>
            </a:p>
          </p:txBody>
        </p:sp>
        <p:pic>
          <p:nvPicPr>
            <p:cNvPr id="1035" name="Picture 10" descr="LMU"/>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1" y="287"/>
              <a:ext cx="424"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1" descr="LMU-Schriftzu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08" y="287"/>
              <a:ext cx="424"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Rectangle 12"/>
            <p:cNvSpPr>
              <a:spLocks noChangeArrowheads="1"/>
            </p:cNvSpPr>
            <p:nvPr userDrawn="1"/>
          </p:nvSpPr>
          <p:spPr bwMode="auto">
            <a:xfrm>
              <a:off x="593" y="90"/>
              <a:ext cx="453" cy="453"/>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de-DE"/>
            </a:p>
          </p:txBody>
        </p:sp>
        <p:sp>
          <p:nvSpPr>
            <p:cNvPr id="1038" name="Rectangle 13"/>
            <p:cNvSpPr>
              <a:spLocks noChangeArrowheads="1"/>
            </p:cNvSpPr>
            <p:nvPr userDrawn="1"/>
          </p:nvSpPr>
          <p:spPr bwMode="auto">
            <a:xfrm>
              <a:off x="90" y="90"/>
              <a:ext cx="453" cy="453"/>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de-DE"/>
            </a:p>
          </p:txBody>
        </p:sp>
      </p:grpSp>
      <p:pic>
        <p:nvPicPr>
          <p:cNvPr id="1039" name="Picture 15"/>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100393" y="134541"/>
            <a:ext cx="704350" cy="642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35" r:id="rId1"/>
    <p:sldLayoutId id="2147483732" r:id="rId2"/>
  </p:sldLayoutIdLst>
  <p:hf hdr="0" ftr="0" dt="0"/>
  <p:txStyles>
    <p:title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Arial" charset="0"/>
          <a:ea typeface="ＭＳ Ｐゴシック" pitchFamily="64" charset="-128"/>
        </a:defRPr>
      </a:lvl2pPr>
      <a:lvl3pPr algn="l" rtl="0" eaLnBrk="0" fontAlgn="base" hangingPunct="0">
        <a:spcBef>
          <a:spcPct val="0"/>
        </a:spcBef>
        <a:spcAft>
          <a:spcPct val="0"/>
        </a:spcAft>
        <a:defRPr b="1">
          <a:solidFill>
            <a:schemeClr val="tx2"/>
          </a:solidFill>
          <a:latin typeface="Arial" charset="0"/>
          <a:ea typeface="ＭＳ Ｐゴシック" pitchFamily="64" charset="-128"/>
        </a:defRPr>
      </a:lvl3pPr>
      <a:lvl4pPr algn="l" rtl="0" eaLnBrk="0" fontAlgn="base" hangingPunct="0">
        <a:spcBef>
          <a:spcPct val="0"/>
        </a:spcBef>
        <a:spcAft>
          <a:spcPct val="0"/>
        </a:spcAft>
        <a:defRPr b="1">
          <a:solidFill>
            <a:schemeClr val="tx2"/>
          </a:solidFill>
          <a:latin typeface="Arial" charset="0"/>
          <a:ea typeface="ＭＳ Ｐゴシック" pitchFamily="64" charset="-128"/>
        </a:defRPr>
      </a:lvl4pPr>
      <a:lvl5pPr algn="l" rtl="0" eaLnBrk="0" fontAlgn="base" hangingPunct="0">
        <a:spcBef>
          <a:spcPct val="0"/>
        </a:spcBef>
        <a:spcAft>
          <a:spcPct val="0"/>
        </a:spcAft>
        <a:defRPr b="1">
          <a:solidFill>
            <a:schemeClr val="tx2"/>
          </a:solidFill>
          <a:latin typeface="Arial" charset="0"/>
          <a:ea typeface="ＭＳ Ｐゴシック" pitchFamily="64" charset="-128"/>
        </a:defRPr>
      </a:lvl5pPr>
      <a:lvl6pPr marL="457200" algn="l" rtl="0" fontAlgn="base">
        <a:spcBef>
          <a:spcPct val="0"/>
        </a:spcBef>
        <a:spcAft>
          <a:spcPct val="0"/>
        </a:spcAft>
        <a:defRPr b="1">
          <a:solidFill>
            <a:schemeClr val="tx2"/>
          </a:solidFill>
          <a:latin typeface="Arial" charset="0"/>
          <a:ea typeface="ＭＳ Ｐゴシック" pitchFamily="64" charset="-128"/>
        </a:defRPr>
      </a:lvl6pPr>
      <a:lvl7pPr marL="914400" algn="l" rtl="0" fontAlgn="base">
        <a:spcBef>
          <a:spcPct val="0"/>
        </a:spcBef>
        <a:spcAft>
          <a:spcPct val="0"/>
        </a:spcAft>
        <a:defRPr b="1">
          <a:solidFill>
            <a:schemeClr val="tx2"/>
          </a:solidFill>
          <a:latin typeface="Arial" charset="0"/>
          <a:ea typeface="ＭＳ Ｐゴシック" pitchFamily="64" charset="-128"/>
        </a:defRPr>
      </a:lvl7pPr>
      <a:lvl8pPr marL="1371600" algn="l" rtl="0" fontAlgn="base">
        <a:spcBef>
          <a:spcPct val="0"/>
        </a:spcBef>
        <a:spcAft>
          <a:spcPct val="0"/>
        </a:spcAft>
        <a:defRPr b="1">
          <a:solidFill>
            <a:schemeClr val="tx2"/>
          </a:solidFill>
          <a:latin typeface="Arial" charset="0"/>
          <a:ea typeface="ＭＳ Ｐゴシック" pitchFamily="64" charset="-128"/>
        </a:defRPr>
      </a:lvl8pPr>
      <a:lvl9pPr marL="1828800" algn="l" rtl="0" fontAlgn="base">
        <a:spcBef>
          <a:spcPct val="0"/>
        </a:spcBef>
        <a:spcAft>
          <a:spcPct val="0"/>
        </a:spcAft>
        <a:defRPr b="1">
          <a:solidFill>
            <a:schemeClr val="tx2"/>
          </a:solidFill>
          <a:latin typeface="Arial" charset="0"/>
          <a:ea typeface="ＭＳ Ｐゴシック" pitchFamily="64" charset="-128"/>
        </a:defRPr>
      </a:lvl9pPr>
    </p:titleStyle>
    <p:bodyStyle>
      <a:lvl1pPr marL="193675" indent="-193675" algn="l" rtl="0" eaLnBrk="0" fontAlgn="base" hangingPunct="0">
        <a:spcBef>
          <a:spcPct val="0"/>
        </a:spcBef>
        <a:spcAft>
          <a:spcPct val="20000"/>
        </a:spcAft>
        <a:buClr>
          <a:schemeClr val="tx1"/>
        </a:buClr>
        <a:buFont typeface="Wingdings" pitchFamily="2" charset="2"/>
        <a:buChar char="§"/>
        <a:tabLst>
          <a:tab pos="792163" algn="l"/>
          <a:tab pos="1584325" algn="l"/>
          <a:tab pos="3044825" algn="l"/>
          <a:tab pos="4216400" algn="l"/>
          <a:tab pos="5973763" algn="l"/>
        </a:tabLst>
        <a:defRPr sz="1600">
          <a:solidFill>
            <a:schemeClr val="tx1"/>
          </a:solidFill>
          <a:latin typeface="+mn-lt"/>
          <a:ea typeface="+mn-ea"/>
          <a:cs typeface="+mn-cs"/>
        </a:defRPr>
      </a:lvl1pPr>
      <a:lvl2pPr marL="566738" indent="-182563" algn="l" rtl="0" eaLnBrk="0" fontAlgn="base" hangingPunct="0">
        <a:spcBef>
          <a:spcPct val="0"/>
        </a:spcBef>
        <a:spcAft>
          <a:spcPct val="20000"/>
        </a:spcAft>
        <a:buClr>
          <a:schemeClr val="tx1"/>
        </a:buClr>
        <a:buChar char="•"/>
        <a:tabLst>
          <a:tab pos="792163" algn="l"/>
          <a:tab pos="1584325" algn="l"/>
          <a:tab pos="3044825" algn="l"/>
          <a:tab pos="4216400" algn="l"/>
          <a:tab pos="5973763" algn="l"/>
        </a:tabLst>
        <a:defRPr sz="1600">
          <a:solidFill>
            <a:schemeClr val="tx1"/>
          </a:solidFill>
          <a:latin typeface="+mn-lt"/>
          <a:ea typeface="+mn-ea"/>
        </a:defRPr>
      </a:lvl2pPr>
      <a:lvl3pPr marL="920750" indent="-128588" algn="l" rtl="0" eaLnBrk="0" fontAlgn="base" hangingPunct="0">
        <a:spcBef>
          <a:spcPct val="0"/>
        </a:spcBef>
        <a:spcAft>
          <a:spcPct val="20000"/>
        </a:spcAft>
        <a:buClr>
          <a:schemeClr val="tx1"/>
        </a:buClr>
        <a:buChar char="-"/>
        <a:tabLst>
          <a:tab pos="792163" algn="l"/>
          <a:tab pos="1584325" algn="l"/>
          <a:tab pos="3044825" algn="l"/>
          <a:tab pos="4216400" algn="l"/>
          <a:tab pos="5973763" algn="l"/>
        </a:tabLst>
        <a:defRPr sz="1600">
          <a:solidFill>
            <a:schemeClr val="tx1"/>
          </a:solidFill>
          <a:latin typeface="+mn-lt"/>
          <a:ea typeface="+mn-ea"/>
        </a:defRPr>
      </a:lvl3pPr>
      <a:lvl4pPr marL="1303338" indent="-192088" algn="l" rtl="0" eaLnBrk="0" fontAlgn="base" hangingPunct="0">
        <a:spcBef>
          <a:spcPct val="0"/>
        </a:spcBef>
        <a:spcAft>
          <a:spcPct val="20000"/>
        </a:spcAft>
        <a:buClr>
          <a:schemeClr val="tx1"/>
        </a:buClr>
        <a:buChar char="-"/>
        <a:tabLst>
          <a:tab pos="792163" algn="l"/>
          <a:tab pos="1584325" algn="l"/>
          <a:tab pos="3044825" algn="l"/>
          <a:tab pos="4216400" algn="l"/>
          <a:tab pos="5973763" algn="l"/>
        </a:tabLst>
        <a:defRPr sz="1600">
          <a:solidFill>
            <a:schemeClr val="tx1"/>
          </a:solidFill>
          <a:latin typeface="+mn-lt"/>
          <a:ea typeface="+mn-ea"/>
        </a:defRPr>
      </a:lvl4pPr>
      <a:lvl5pPr marL="1808163" indent="-223838" algn="l" rtl="0" eaLnBrk="0" fontAlgn="base" hangingPunct="0">
        <a:spcBef>
          <a:spcPct val="0"/>
        </a:spcBef>
        <a:spcAft>
          <a:spcPct val="20000"/>
        </a:spcAft>
        <a:buClr>
          <a:schemeClr val="tx1"/>
        </a:buClr>
        <a:buChar char="-"/>
        <a:tabLst>
          <a:tab pos="792163" algn="l"/>
          <a:tab pos="1584325" algn="l"/>
          <a:tab pos="3044825" algn="l"/>
          <a:tab pos="4216400" algn="l"/>
          <a:tab pos="5973763" algn="l"/>
        </a:tabLst>
        <a:defRPr sz="1600">
          <a:solidFill>
            <a:schemeClr val="tx1"/>
          </a:solidFill>
          <a:latin typeface="+mn-lt"/>
          <a:ea typeface="+mn-ea"/>
        </a:defRPr>
      </a:lvl5pPr>
      <a:lvl6pPr marL="2265363" indent="-223838" algn="l" rtl="0" fontAlgn="base">
        <a:spcBef>
          <a:spcPct val="0"/>
        </a:spcBef>
        <a:spcAft>
          <a:spcPct val="20000"/>
        </a:spcAft>
        <a:buClr>
          <a:schemeClr val="tx1"/>
        </a:buClr>
        <a:buChar char="-"/>
        <a:tabLst>
          <a:tab pos="792163" algn="l"/>
          <a:tab pos="1584325" algn="l"/>
          <a:tab pos="3044825" algn="l"/>
          <a:tab pos="4216400" algn="l"/>
          <a:tab pos="5973763" algn="l"/>
        </a:tabLst>
        <a:defRPr sz="1600">
          <a:solidFill>
            <a:schemeClr val="tx1"/>
          </a:solidFill>
          <a:latin typeface="+mn-lt"/>
          <a:ea typeface="+mn-ea"/>
        </a:defRPr>
      </a:lvl6pPr>
      <a:lvl7pPr marL="2722563" indent="-223838" algn="l" rtl="0" fontAlgn="base">
        <a:spcBef>
          <a:spcPct val="0"/>
        </a:spcBef>
        <a:spcAft>
          <a:spcPct val="20000"/>
        </a:spcAft>
        <a:buClr>
          <a:schemeClr val="tx1"/>
        </a:buClr>
        <a:buChar char="-"/>
        <a:tabLst>
          <a:tab pos="792163" algn="l"/>
          <a:tab pos="1584325" algn="l"/>
          <a:tab pos="3044825" algn="l"/>
          <a:tab pos="4216400" algn="l"/>
          <a:tab pos="5973763" algn="l"/>
        </a:tabLst>
        <a:defRPr sz="1600">
          <a:solidFill>
            <a:schemeClr val="tx1"/>
          </a:solidFill>
          <a:latin typeface="+mn-lt"/>
          <a:ea typeface="+mn-ea"/>
        </a:defRPr>
      </a:lvl7pPr>
      <a:lvl8pPr marL="3179763" indent="-223838" algn="l" rtl="0" fontAlgn="base">
        <a:spcBef>
          <a:spcPct val="0"/>
        </a:spcBef>
        <a:spcAft>
          <a:spcPct val="20000"/>
        </a:spcAft>
        <a:buClr>
          <a:schemeClr val="tx1"/>
        </a:buClr>
        <a:buChar char="-"/>
        <a:tabLst>
          <a:tab pos="792163" algn="l"/>
          <a:tab pos="1584325" algn="l"/>
          <a:tab pos="3044825" algn="l"/>
          <a:tab pos="4216400" algn="l"/>
          <a:tab pos="5973763" algn="l"/>
        </a:tabLst>
        <a:defRPr sz="1600">
          <a:solidFill>
            <a:schemeClr val="tx1"/>
          </a:solidFill>
          <a:latin typeface="+mn-lt"/>
          <a:ea typeface="+mn-ea"/>
        </a:defRPr>
      </a:lvl8pPr>
      <a:lvl9pPr marL="3636963" indent="-223838" algn="l" rtl="0" fontAlgn="base">
        <a:spcBef>
          <a:spcPct val="0"/>
        </a:spcBef>
        <a:spcAft>
          <a:spcPct val="20000"/>
        </a:spcAft>
        <a:buClr>
          <a:schemeClr val="tx1"/>
        </a:buClr>
        <a:buChar char="-"/>
        <a:tabLst>
          <a:tab pos="792163" algn="l"/>
          <a:tab pos="1584325" algn="l"/>
          <a:tab pos="3044825" algn="l"/>
          <a:tab pos="4216400" algn="l"/>
          <a:tab pos="5973763" algn="l"/>
        </a:tabLst>
        <a:defRPr sz="16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42875" y="766763"/>
            <a:ext cx="88534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de-DE" smtClean="0"/>
              <a:t>Mastertitelformat bearbeiten</a:t>
            </a:r>
          </a:p>
        </p:txBody>
      </p:sp>
      <p:sp>
        <p:nvSpPr>
          <p:cNvPr id="2051" name="Rectangle 3"/>
          <p:cNvSpPr>
            <a:spLocks noGrp="1" noChangeArrowheads="1"/>
          </p:cNvSpPr>
          <p:nvPr>
            <p:ph type="body" idx="1"/>
          </p:nvPr>
        </p:nvSpPr>
        <p:spPr bwMode="auto">
          <a:xfrm>
            <a:off x="157163" y="1695547"/>
            <a:ext cx="8853488" cy="488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2052" name="Rectangle 5"/>
          <p:cNvSpPr>
            <a:spLocks noChangeArrowheads="1"/>
          </p:cNvSpPr>
          <p:nvPr/>
        </p:nvSpPr>
        <p:spPr bwMode="auto">
          <a:xfrm>
            <a:off x="1397000" y="142875"/>
            <a:ext cx="4651375" cy="557213"/>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de-DE"/>
          </a:p>
        </p:txBody>
      </p:sp>
      <p:grpSp>
        <p:nvGrpSpPr>
          <p:cNvPr id="2053" name="Group 6"/>
          <p:cNvGrpSpPr>
            <a:grpSpLocks/>
          </p:cNvGrpSpPr>
          <p:nvPr/>
        </p:nvGrpSpPr>
        <p:grpSpPr bwMode="auto">
          <a:xfrm>
            <a:off x="769938" y="142875"/>
            <a:ext cx="558800" cy="557213"/>
            <a:chOff x="481" y="90"/>
            <a:chExt cx="352" cy="351"/>
          </a:xfrm>
        </p:grpSpPr>
        <p:pic>
          <p:nvPicPr>
            <p:cNvPr id="2062" name="Picture 7" descr="LMU-Schriftzu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93" y="243"/>
              <a:ext cx="329"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3" name="Rectangle 8"/>
            <p:cNvSpPr>
              <a:spLocks noChangeArrowheads="1"/>
            </p:cNvSpPr>
            <p:nvPr userDrawn="1"/>
          </p:nvSpPr>
          <p:spPr bwMode="auto">
            <a:xfrm>
              <a:off x="481" y="90"/>
              <a:ext cx="352" cy="351"/>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de-DE"/>
            </a:p>
          </p:txBody>
        </p:sp>
      </p:grpSp>
      <p:grpSp>
        <p:nvGrpSpPr>
          <p:cNvPr id="2054" name="Group 9"/>
          <p:cNvGrpSpPr>
            <a:grpSpLocks/>
          </p:cNvGrpSpPr>
          <p:nvPr/>
        </p:nvGrpSpPr>
        <p:grpSpPr bwMode="auto">
          <a:xfrm>
            <a:off x="142875" y="142875"/>
            <a:ext cx="558800" cy="557213"/>
            <a:chOff x="90" y="90"/>
            <a:chExt cx="352" cy="351"/>
          </a:xfrm>
        </p:grpSpPr>
        <p:pic>
          <p:nvPicPr>
            <p:cNvPr id="2060" name="Picture 10" descr="LMU"/>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99" y="243"/>
              <a:ext cx="329"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Rectangle 11"/>
            <p:cNvSpPr>
              <a:spLocks noChangeArrowheads="1"/>
            </p:cNvSpPr>
            <p:nvPr userDrawn="1"/>
          </p:nvSpPr>
          <p:spPr bwMode="auto">
            <a:xfrm>
              <a:off x="90" y="90"/>
              <a:ext cx="352" cy="351"/>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de-DE"/>
            </a:p>
          </p:txBody>
        </p:sp>
      </p:grpSp>
      <p:sp>
        <p:nvSpPr>
          <p:cNvPr id="2056" name="Rectangle 13"/>
          <p:cNvSpPr>
            <a:spLocks noChangeArrowheads="1"/>
          </p:cNvSpPr>
          <p:nvPr userDrawn="1"/>
        </p:nvSpPr>
        <p:spPr bwMode="auto">
          <a:xfrm>
            <a:off x="6116638" y="142875"/>
            <a:ext cx="2878137" cy="557213"/>
          </a:xfrm>
          <a:prstGeom prst="rect">
            <a:avLst/>
          </a:prstGeom>
          <a:noFill/>
          <a:ln w="9525" algn="ctr">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lIns="72000" tIns="0" rIns="0" bIns="50400" anchor="b"/>
          <a:lstStyle/>
          <a:p>
            <a:pPr eaLnBrk="0" hangingPunct="0">
              <a:lnSpc>
                <a:spcPct val="95000"/>
              </a:lnSpc>
            </a:pPr>
            <a:endParaRPr lang="de-DE" sz="1000" b="0">
              <a:solidFill>
                <a:schemeClr val="accent2"/>
              </a:solidFill>
            </a:endParaRPr>
          </a:p>
        </p:txBody>
      </p:sp>
      <p:sp>
        <p:nvSpPr>
          <p:cNvPr id="2057" name="Text Box 14"/>
          <p:cNvSpPr txBox="1">
            <a:spLocks noChangeArrowheads="1"/>
          </p:cNvSpPr>
          <p:nvPr userDrawn="1"/>
        </p:nvSpPr>
        <p:spPr bwMode="auto">
          <a:xfrm>
            <a:off x="1475656" y="238124"/>
            <a:ext cx="3246438" cy="373063"/>
          </a:xfrm>
          <a:prstGeom prst="rect">
            <a:avLst/>
          </a:prstGeom>
          <a:noFill/>
          <a:ln>
            <a:noFill/>
          </a:ln>
          <a:extLst/>
        </p:spPr>
        <p:style>
          <a:lnRef idx="2">
            <a:schemeClr val="accent2"/>
          </a:lnRef>
          <a:fillRef idx="1">
            <a:schemeClr val="lt1"/>
          </a:fillRef>
          <a:effectRef idx="0">
            <a:schemeClr val="accent2"/>
          </a:effectRef>
          <a:fontRef idx="minor">
            <a:schemeClr val="dk1"/>
          </a:fontRef>
        </p:style>
        <p:txBody>
          <a:bodyPr lIns="0" tIns="0" rIns="0" bIns="0" anchor="b"/>
          <a:lstStyle>
            <a:lvl1pPr eaLnBrk="0" hangingPunct="0">
              <a:defRPr sz="1400" b="1">
                <a:solidFill>
                  <a:schemeClr val="tx1"/>
                </a:solidFill>
                <a:latin typeface="Arial" pitchFamily="34" charset="0"/>
                <a:ea typeface="ＭＳ Ｐゴシック" pitchFamily="34" charset="-128"/>
              </a:defRPr>
            </a:lvl1pPr>
            <a:lvl2pPr marL="742950" indent="-285750" eaLnBrk="0" hangingPunct="0">
              <a:defRPr sz="1400" b="1">
                <a:solidFill>
                  <a:schemeClr val="tx1"/>
                </a:solidFill>
                <a:latin typeface="Arial" pitchFamily="34" charset="0"/>
                <a:ea typeface="ＭＳ Ｐゴシック" pitchFamily="34" charset="-128"/>
              </a:defRPr>
            </a:lvl2pPr>
            <a:lvl3pPr marL="1143000" indent="-228600" eaLnBrk="0" hangingPunct="0">
              <a:defRPr sz="1400" b="1">
                <a:solidFill>
                  <a:schemeClr val="tx1"/>
                </a:solidFill>
                <a:latin typeface="Arial" pitchFamily="34" charset="0"/>
                <a:ea typeface="ＭＳ Ｐゴシック" pitchFamily="34" charset="-128"/>
              </a:defRPr>
            </a:lvl3pPr>
            <a:lvl4pPr marL="1600200" indent="-228600" eaLnBrk="0" hangingPunct="0">
              <a:defRPr sz="1400" b="1">
                <a:solidFill>
                  <a:schemeClr val="tx1"/>
                </a:solidFill>
                <a:latin typeface="Arial" pitchFamily="34" charset="0"/>
                <a:ea typeface="ＭＳ Ｐゴシック" pitchFamily="34" charset="-128"/>
              </a:defRPr>
            </a:lvl4pPr>
            <a:lvl5pPr marL="2057400" indent="-228600" eaLnBrk="0" hangingPunct="0">
              <a:defRPr sz="1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9pPr>
          </a:lstStyle>
          <a:p>
            <a:pPr>
              <a:lnSpc>
                <a:spcPct val="95000"/>
              </a:lnSpc>
              <a:defRPr/>
            </a:pPr>
            <a:r>
              <a:rPr lang="de-DE" sz="1000" b="0" dirty="0" smtClean="0">
                <a:solidFill>
                  <a:srgbClr val="808080"/>
                </a:solidFill>
                <a:latin typeface="LMU CompatilFact"/>
              </a:rPr>
              <a:t>Sicherheit im Internet</a:t>
            </a:r>
          </a:p>
        </p:txBody>
      </p:sp>
      <p:sp>
        <p:nvSpPr>
          <p:cNvPr id="2059" name="Textfeld 16"/>
          <p:cNvSpPr txBox="1">
            <a:spLocks noChangeArrowheads="1"/>
          </p:cNvSpPr>
          <p:nvPr/>
        </p:nvSpPr>
        <p:spPr bwMode="auto">
          <a:xfrm>
            <a:off x="8653463" y="6616700"/>
            <a:ext cx="3286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400" b="1">
                <a:solidFill>
                  <a:schemeClr val="tx1"/>
                </a:solidFill>
                <a:latin typeface="Arial" pitchFamily="34" charset="0"/>
                <a:ea typeface="ＭＳ Ｐゴシック" pitchFamily="34" charset="-128"/>
              </a:defRPr>
            </a:lvl1pPr>
            <a:lvl2pPr marL="742950" indent="-285750" eaLnBrk="0" hangingPunct="0">
              <a:defRPr sz="1400" b="1">
                <a:solidFill>
                  <a:schemeClr val="tx1"/>
                </a:solidFill>
                <a:latin typeface="Arial" pitchFamily="34" charset="0"/>
                <a:ea typeface="ＭＳ Ｐゴシック" pitchFamily="34" charset="-128"/>
              </a:defRPr>
            </a:lvl2pPr>
            <a:lvl3pPr marL="1143000" indent="-228600" eaLnBrk="0" hangingPunct="0">
              <a:defRPr sz="1400" b="1">
                <a:solidFill>
                  <a:schemeClr val="tx1"/>
                </a:solidFill>
                <a:latin typeface="Arial" pitchFamily="34" charset="0"/>
                <a:ea typeface="ＭＳ Ｐゴシック" pitchFamily="34" charset="-128"/>
              </a:defRPr>
            </a:lvl3pPr>
            <a:lvl4pPr marL="1600200" indent="-228600" eaLnBrk="0" hangingPunct="0">
              <a:defRPr sz="1400" b="1">
                <a:solidFill>
                  <a:schemeClr val="tx1"/>
                </a:solidFill>
                <a:latin typeface="Arial" pitchFamily="34" charset="0"/>
                <a:ea typeface="ＭＳ Ｐゴシック" pitchFamily="34" charset="-128"/>
              </a:defRPr>
            </a:lvl4pPr>
            <a:lvl5pPr marL="2057400" indent="-228600" eaLnBrk="0" hangingPunct="0">
              <a:defRPr sz="1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9pPr>
          </a:lstStyle>
          <a:p>
            <a:pPr algn="r">
              <a:defRPr/>
            </a:pPr>
            <a:fld id="{FBDAB7AB-3D37-4C04-AA0F-04E96DCC2E14}" type="slidenum">
              <a:rPr lang="de-DE" sz="1000" b="0" smtClean="0">
                <a:solidFill>
                  <a:srgbClr val="808080"/>
                </a:solidFill>
                <a:cs typeface="+mn-cs"/>
              </a:rPr>
              <a:pPr algn="r">
                <a:defRPr/>
              </a:pPr>
              <a:t>‹Nr.›</a:t>
            </a:fld>
            <a:endParaRPr lang="de-DE" sz="1000" b="0" smtClean="0">
              <a:solidFill>
                <a:srgbClr val="808080"/>
              </a:solidFill>
              <a:cs typeface="+mn-cs"/>
            </a:endParaRPr>
          </a:p>
        </p:txBody>
      </p:sp>
      <p:pic>
        <p:nvPicPr>
          <p:cNvPr id="2064" name="Picture 16"/>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375170" y="178372"/>
            <a:ext cx="556585" cy="507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36" r:id="rId1"/>
    <p:sldLayoutId id="2147483733" r:id="rId2"/>
    <p:sldLayoutId id="2147483734" r:id="rId3"/>
    <p:sldLayoutId id="2147483737" r:id="rId4"/>
    <p:sldLayoutId id="2147483741" r:id="rId5"/>
    <p:sldLayoutId id="2147483742" r:id="rId6"/>
  </p:sldLayoutIdLst>
  <p:hf hdr="0" ftr="0" dt="0"/>
  <p:txStyles>
    <p:title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Arial" charset="0"/>
          <a:ea typeface="ＭＳ Ｐゴシック" pitchFamily="64" charset="-128"/>
        </a:defRPr>
      </a:lvl2pPr>
      <a:lvl3pPr algn="l" rtl="0" eaLnBrk="0" fontAlgn="base" hangingPunct="0">
        <a:spcBef>
          <a:spcPct val="0"/>
        </a:spcBef>
        <a:spcAft>
          <a:spcPct val="0"/>
        </a:spcAft>
        <a:defRPr b="1">
          <a:solidFill>
            <a:schemeClr val="tx2"/>
          </a:solidFill>
          <a:latin typeface="Arial" charset="0"/>
          <a:ea typeface="ＭＳ Ｐゴシック" pitchFamily="64" charset="-128"/>
        </a:defRPr>
      </a:lvl3pPr>
      <a:lvl4pPr algn="l" rtl="0" eaLnBrk="0" fontAlgn="base" hangingPunct="0">
        <a:spcBef>
          <a:spcPct val="0"/>
        </a:spcBef>
        <a:spcAft>
          <a:spcPct val="0"/>
        </a:spcAft>
        <a:defRPr b="1">
          <a:solidFill>
            <a:schemeClr val="tx2"/>
          </a:solidFill>
          <a:latin typeface="Arial" charset="0"/>
          <a:ea typeface="ＭＳ Ｐゴシック" pitchFamily="64" charset="-128"/>
        </a:defRPr>
      </a:lvl4pPr>
      <a:lvl5pPr algn="l" rtl="0" eaLnBrk="0" fontAlgn="base" hangingPunct="0">
        <a:spcBef>
          <a:spcPct val="0"/>
        </a:spcBef>
        <a:spcAft>
          <a:spcPct val="0"/>
        </a:spcAft>
        <a:defRPr b="1">
          <a:solidFill>
            <a:schemeClr val="tx2"/>
          </a:solidFill>
          <a:latin typeface="Arial" charset="0"/>
          <a:ea typeface="ＭＳ Ｐゴシック" pitchFamily="64" charset="-128"/>
        </a:defRPr>
      </a:lvl5pPr>
      <a:lvl6pPr marL="457200" algn="l" rtl="0" fontAlgn="base">
        <a:spcBef>
          <a:spcPct val="0"/>
        </a:spcBef>
        <a:spcAft>
          <a:spcPct val="0"/>
        </a:spcAft>
        <a:defRPr b="1">
          <a:solidFill>
            <a:schemeClr val="tx2"/>
          </a:solidFill>
          <a:latin typeface="Arial" charset="0"/>
          <a:ea typeface="ＭＳ Ｐゴシック" pitchFamily="64" charset="-128"/>
        </a:defRPr>
      </a:lvl6pPr>
      <a:lvl7pPr marL="914400" algn="l" rtl="0" fontAlgn="base">
        <a:spcBef>
          <a:spcPct val="0"/>
        </a:spcBef>
        <a:spcAft>
          <a:spcPct val="0"/>
        </a:spcAft>
        <a:defRPr b="1">
          <a:solidFill>
            <a:schemeClr val="tx2"/>
          </a:solidFill>
          <a:latin typeface="Arial" charset="0"/>
          <a:ea typeface="ＭＳ Ｐゴシック" pitchFamily="64" charset="-128"/>
        </a:defRPr>
      </a:lvl7pPr>
      <a:lvl8pPr marL="1371600" algn="l" rtl="0" fontAlgn="base">
        <a:spcBef>
          <a:spcPct val="0"/>
        </a:spcBef>
        <a:spcAft>
          <a:spcPct val="0"/>
        </a:spcAft>
        <a:defRPr b="1">
          <a:solidFill>
            <a:schemeClr val="tx2"/>
          </a:solidFill>
          <a:latin typeface="Arial" charset="0"/>
          <a:ea typeface="ＭＳ Ｐゴシック" pitchFamily="64" charset="-128"/>
        </a:defRPr>
      </a:lvl8pPr>
      <a:lvl9pPr marL="1828800" algn="l" rtl="0" fontAlgn="base">
        <a:spcBef>
          <a:spcPct val="0"/>
        </a:spcBef>
        <a:spcAft>
          <a:spcPct val="0"/>
        </a:spcAft>
        <a:defRPr b="1">
          <a:solidFill>
            <a:schemeClr val="tx2"/>
          </a:solidFill>
          <a:latin typeface="Arial" charset="0"/>
          <a:ea typeface="ＭＳ Ｐゴシック" pitchFamily="64" charset="-128"/>
        </a:defRPr>
      </a:lvl9pPr>
    </p:titleStyle>
    <p:bodyStyle>
      <a:lvl1pPr marL="193675" indent="-193675" algn="l" rtl="0" eaLnBrk="0" fontAlgn="base" hangingPunct="0">
        <a:spcBef>
          <a:spcPct val="0"/>
        </a:spcBef>
        <a:spcAft>
          <a:spcPct val="20000"/>
        </a:spcAft>
        <a:buClr>
          <a:schemeClr val="tx1"/>
        </a:buClr>
        <a:buFont typeface="Wingdings" pitchFamily="2" charset="2"/>
        <a:buChar char="§"/>
        <a:tabLst>
          <a:tab pos="792163" algn="l"/>
          <a:tab pos="1584325" algn="l"/>
          <a:tab pos="3044825" algn="l"/>
          <a:tab pos="4216400" algn="l"/>
          <a:tab pos="5973763" algn="l"/>
        </a:tabLst>
        <a:defRPr sz="1600">
          <a:solidFill>
            <a:schemeClr val="tx1"/>
          </a:solidFill>
          <a:latin typeface="+mn-lt"/>
          <a:ea typeface="+mn-ea"/>
          <a:cs typeface="+mn-cs"/>
        </a:defRPr>
      </a:lvl1pPr>
      <a:lvl2pPr marL="566738" indent="-182563" algn="l" rtl="0" eaLnBrk="0" fontAlgn="base" hangingPunct="0">
        <a:spcBef>
          <a:spcPct val="0"/>
        </a:spcBef>
        <a:spcAft>
          <a:spcPct val="20000"/>
        </a:spcAft>
        <a:buClr>
          <a:schemeClr val="tx1"/>
        </a:buClr>
        <a:buChar char="•"/>
        <a:tabLst>
          <a:tab pos="792163" algn="l"/>
          <a:tab pos="1584325" algn="l"/>
          <a:tab pos="3044825" algn="l"/>
          <a:tab pos="4216400" algn="l"/>
          <a:tab pos="5973763" algn="l"/>
        </a:tabLst>
        <a:defRPr sz="1600">
          <a:solidFill>
            <a:schemeClr val="tx1"/>
          </a:solidFill>
          <a:latin typeface="+mn-lt"/>
          <a:ea typeface="+mn-ea"/>
        </a:defRPr>
      </a:lvl2pPr>
      <a:lvl3pPr marL="920750" indent="-128588" algn="l" rtl="0" eaLnBrk="0" fontAlgn="base" hangingPunct="0">
        <a:spcBef>
          <a:spcPct val="0"/>
        </a:spcBef>
        <a:spcAft>
          <a:spcPct val="20000"/>
        </a:spcAft>
        <a:buClr>
          <a:schemeClr val="tx1"/>
        </a:buClr>
        <a:buChar char="-"/>
        <a:tabLst>
          <a:tab pos="792163" algn="l"/>
          <a:tab pos="1584325" algn="l"/>
          <a:tab pos="3044825" algn="l"/>
          <a:tab pos="4216400" algn="l"/>
          <a:tab pos="5973763" algn="l"/>
        </a:tabLst>
        <a:defRPr sz="1600">
          <a:solidFill>
            <a:schemeClr val="tx1"/>
          </a:solidFill>
          <a:latin typeface="+mn-lt"/>
          <a:ea typeface="+mn-ea"/>
        </a:defRPr>
      </a:lvl3pPr>
      <a:lvl4pPr marL="1303338" indent="-192088" algn="l" rtl="0" eaLnBrk="0" fontAlgn="base" hangingPunct="0">
        <a:spcBef>
          <a:spcPct val="0"/>
        </a:spcBef>
        <a:spcAft>
          <a:spcPct val="20000"/>
        </a:spcAft>
        <a:buClr>
          <a:schemeClr val="tx1"/>
        </a:buClr>
        <a:buChar char="-"/>
        <a:tabLst>
          <a:tab pos="792163" algn="l"/>
          <a:tab pos="1584325" algn="l"/>
          <a:tab pos="3044825" algn="l"/>
          <a:tab pos="4216400" algn="l"/>
          <a:tab pos="5973763" algn="l"/>
        </a:tabLst>
        <a:defRPr sz="1600">
          <a:solidFill>
            <a:schemeClr val="tx1"/>
          </a:solidFill>
          <a:latin typeface="+mn-lt"/>
          <a:ea typeface="+mn-ea"/>
        </a:defRPr>
      </a:lvl4pPr>
      <a:lvl5pPr marL="1808163" indent="-223838" algn="l" rtl="0" eaLnBrk="0" fontAlgn="base" hangingPunct="0">
        <a:spcBef>
          <a:spcPct val="0"/>
        </a:spcBef>
        <a:spcAft>
          <a:spcPct val="20000"/>
        </a:spcAft>
        <a:buClr>
          <a:schemeClr val="tx1"/>
        </a:buClr>
        <a:buChar char="-"/>
        <a:tabLst>
          <a:tab pos="792163" algn="l"/>
          <a:tab pos="1584325" algn="l"/>
          <a:tab pos="3044825" algn="l"/>
          <a:tab pos="4216400" algn="l"/>
          <a:tab pos="5973763" algn="l"/>
        </a:tabLst>
        <a:defRPr sz="1600">
          <a:solidFill>
            <a:schemeClr val="tx1"/>
          </a:solidFill>
          <a:latin typeface="+mn-lt"/>
          <a:ea typeface="+mn-ea"/>
        </a:defRPr>
      </a:lvl5pPr>
      <a:lvl6pPr marL="2265363" indent="-223838" algn="l" rtl="0" fontAlgn="base">
        <a:spcBef>
          <a:spcPct val="0"/>
        </a:spcBef>
        <a:spcAft>
          <a:spcPct val="20000"/>
        </a:spcAft>
        <a:buClr>
          <a:schemeClr val="tx1"/>
        </a:buClr>
        <a:buChar char="-"/>
        <a:tabLst>
          <a:tab pos="792163" algn="l"/>
          <a:tab pos="1584325" algn="l"/>
          <a:tab pos="3044825" algn="l"/>
          <a:tab pos="4216400" algn="l"/>
          <a:tab pos="5973763" algn="l"/>
        </a:tabLst>
        <a:defRPr sz="1600">
          <a:solidFill>
            <a:schemeClr val="tx1"/>
          </a:solidFill>
          <a:latin typeface="+mn-lt"/>
          <a:ea typeface="+mn-ea"/>
        </a:defRPr>
      </a:lvl6pPr>
      <a:lvl7pPr marL="2722563" indent="-223838" algn="l" rtl="0" fontAlgn="base">
        <a:spcBef>
          <a:spcPct val="0"/>
        </a:spcBef>
        <a:spcAft>
          <a:spcPct val="20000"/>
        </a:spcAft>
        <a:buClr>
          <a:schemeClr val="tx1"/>
        </a:buClr>
        <a:buChar char="-"/>
        <a:tabLst>
          <a:tab pos="792163" algn="l"/>
          <a:tab pos="1584325" algn="l"/>
          <a:tab pos="3044825" algn="l"/>
          <a:tab pos="4216400" algn="l"/>
          <a:tab pos="5973763" algn="l"/>
        </a:tabLst>
        <a:defRPr sz="1600">
          <a:solidFill>
            <a:schemeClr val="tx1"/>
          </a:solidFill>
          <a:latin typeface="+mn-lt"/>
          <a:ea typeface="+mn-ea"/>
        </a:defRPr>
      </a:lvl7pPr>
      <a:lvl8pPr marL="3179763" indent="-223838" algn="l" rtl="0" fontAlgn="base">
        <a:spcBef>
          <a:spcPct val="0"/>
        </a:spcBef>
        <a:spcAft>
          <a:spcPct val="20000"/>
        </a:spcAft>
        <a:buClr>
          <a:schemeClr val="tx1"/>
        </a:buClr>
        <a:buChar char="-"/>
        <a:tabLst>
          <a:tab pos="792163" algn="l"/>
          <a:tab pos="1584325" algn="l"/>
          <a:tab pos="3044825" algn="l"/>
          <a:tab pos="4216400" algn="l"/>
          <a:tab pos="5973763" algn="l"/>
        </a:tabLst>
        <a:defRPr sz="1600">
          <a:solidFill>
            <a:schemeClr val="tx1"/>
          </a:solidFill>
          <a:latin typeface="+mn-lt"/>
          <a:ea typeface="+mn-ea"/>
        </a:defRPr>
      </a:lvl8pPr>
      <a:lvl9pPr marL="3636963" indent="-223838" algn="l" rtl="0" fontAlgn="base">
        <a:spcBef>
          <a:spcPct val="0"/>
        </a:spcBef>
        <a:spcAft>
          <a:spcPct val="20000"/>
        </a:spcAft>
        <a:buClr>
          <a:schemeClr val="tx1"/>
        </a:buClr>
        <a:buChar char="-"/>
        <a:tabLst>
          <a:tab pos="792163" algn="l"/>
          <a:tab pos="1584325" algn="l"/>
          <a:tab pos="3044825" algn="l"/>
          <a:tab pos="4216400" algn="l"/>
          <a:tab pos="5973763" algn="l"/>
        </a:tabLst>
        <a:defRPr sz="16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816449" y="2780928"/>
            <a:ext cx="8062913" cy="698500"/>
          </a:xfrm>
        </p:spPr>
        <p:txBody>
          <a:bodyPr anchor="b"/>
          <a:lstStyle/>
          <a:p>
            <a:pPr eaLnBrk="1" hangingPunct="1"/>
            <a:r>
              <a:rPr lang="de-DE" sz="2400" dirty="0" smtClean="0"/>
              <a:t>Sicherheit im Internet – Wie unsere Zukunft von Sicherheit, Vertrauen und Datenschutz abhängt</a:t>
            </a:r>
          </a:p>
        </p:txBody>
      </p:sp>
      <p:sp>
        <p:nvSpPr>
          <p:cNvPr id="9219" name="Rectangle 5"/>
          <p:cNvSpPr>
            <a:spLocks noGrp="1" noChangeArrowheads="1"/>
          </p:cNvSpPr>
          <p:nvPr>
            <p:ph type="subTitle" idx="1"/>
          </p:nvPr>
        </p:nvSpPr>
        <p:spPr>
          <a:xfrm>
            <a:off x="1475656" y="3933056"/>
            <a:ext cx="6000750" cy="825500"/>
          </a:xfrm>
        </p:spPr>
        <p:txBody>
          <a:bodyPr/>
          <a:lstStyle/>
          <a:p>
            <a:pPr eaLnBrk="1" hangingPunct="1"/>
            <a:r>
              <a:rPr lang="de-DE" dirty="0" smtClean="0"/>
              <a:t>Begrüßung und Einführung zur </a:t>
            </a:r>
            <a:br>
              <a:rPr lang="de-DE" dirty="0" smtClean="0"/>
            </a:br>
            <a:r>
              <a:rPr lang="de-DE" dirty="0" smtClean="0"/>
              <a:t>MÜNCHNER KREIS Fachkonferenz</a:t>
            </a:r>
            <a:endParaRPr lang="de-DE" i="1" dirty="0" smtClean="0"/>
          </a:p>
        </p:txBody>
      </p:sp>
      <p:sp>
        <p:nvSpPr>
          <p:cNvPr id="9220" name="Text Box 9"/>
          <p:cNvSpPr txBox="1">
            <a:spLocks noChangeArrowheads="1"/>
          </p:cNvSpPr>
          <p:nvPr/>
        </p:nvSpPr>
        <p:spPr bwMode="auto">
          <a:xfrm>
            <a:off x="395536" y="5273675"/>
            <a:ext cx="485775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1400" b="1">
                <a:solidFill>
                  <a:schemeClr val="tx1"/>
                </a:solidFill>
                <a:latin typeface="Arial" pitchFamily="34" charset="0"/>
                <a:ea typeface="ＭＳ Ｐゴシック" pitchFamily="34" charset="-128"/>
              </a:defRPr>
            </a:lvl1pPr>
            <a:lvl2pPr marL="742950" indent="-285750" eaLnBrk="0" hangingPunct="0">
              <a:defRPr sz="1400" b="1">
                <a:solidFill>
                  <a:schemeClr val="tx1"/>
                </a:solidFill>
                <a:latin typeface="Arial" pitchFamily="34" charset="0"/>
                <a:ea typeface="ＭＳ Ｐゴシック" pitchFamily="34" charset="-128"/>
              </a:defRPr>
            </a:lvl2pPr>
            <a:lvl3pPr marL="1143000" indent="-228600" eaLnBrk="0" hangingPunct="0">
              <a:defRPr sz="1400" b="1">
                <a:solidFill>
                  <a:schemeClr val="tx1"/>
                </a:solidFill>
                <a:latin typeface="Arial" pitchFamily="34" charset="0"/>
                <a:ea typeface="ＭＳ Ｐゴシック" pitchFamily="34" charset="-128"/>
              </a:defRPr>
            </a:lvl3pPr>
            <a:lvl4pPr marL="1600200" indent="-228600" eaLnBrk="0" hangingPunct="0">
              <a:defRPr sz="1400" b="1">
                <a:solidFill>
                  <a:schemeClr val="tx1"/>
                </a:solidFill>
                <a:latin typeface="Arial" pitchFamily="34" charset="0"/>
                <a:ea typeface="ＭＳ Ｐゴシック" pitchFamily="34" charset="-128"/>
              </a:defRPr>
            </a:lvl4pPr>
            <a:lvl5pPr marL="2057400" indent="-228600" eaLnBrk="0" hangingPunct="0">
              <a:defRPr sz="1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9pPr>
          </a:lstStyle>
          <a:p>
            <a:pPr>
              <a:spcBef>
                <a:spcPct val="30000"/>
              </a:spcBef>
            </a:pPr>
            <a:r>
              <a:rPr lang="de-DE" dirty="0">
                <a:solidFill>
                  <a:schemeClr val="tx2"/>
                </a:solidFill>
              </a:rPr>
              <a:t>Arnold Picot</a:t>
            </a:r>
          </a:p>
          <a:p>
            <a:pPr>
              <a:spcBef>
                <a:spcPct val="30000"/>
              </a:spcBef>
            </a:pPr>
            <a:r>
              <a:rPr lang="de-DE" dirty="0">
                <a:solidFill>
                  <a:schemeClr val="tx2"/>
                </a:solidFill>
              </a:rPr>
              <a:t>Vorsitzender MÜNCHNER KREIS</a:t>
            </a:r>
            <a:endParaRPr lang="de-DE" dirty="0"/>
          </a:p>
          <a:p>
            <a:pPr>
              <a:spcBef>
                <a:spcPct val="30000"/>
              </a:spcBef>
            </a:pPr>
            <a:r>
              <a:rPr lang="de-DE" dirty="0">
                <a:solidFill>
                  <a:srgbClr val="808080"/>
                </a:solidFill>
              </a:rPr>
              <a:t>Institut für Information, Organisation und Management  der Ludwig-Maximilians-Universität München</a:t>
            </a:r>
            <a:br>
              <a:rPr lang="de-DE" dirty="0">
                <a:solidFill>
                  <a:srgbClr val="808080"/>
                </a:solidFill>
              </a:rPr>
            </a:br>
            <a:r>
              <a:rPr lang="de-DE" dirty="0">
                <a:solidFill>
                  <a:srgbClr val="808080"/>
                </a:solidFill>
              </a:rPr>
              <a:t>www.iom.bwl.lmu.de</a:t>
            </a:r>
          </a:p>
          <a:p>
            <a:pPr>
              <a:spcBef>
                <a:spcPct val="30000"/>
              </a:spcBef>
            </a:pPr>
            <a:r>
              <a:rPr lang="de-DE" dirty="0">
                <a:solidFill>
                  <a:srgbClr val="808080"/>
                </a:solidFill>
              </a:rPr>
              <a:t>München, 29. März 2012</a:t>
            </a:r>
          </a:p>
        </p:txBody>
      </p:sp>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44624"/>
            <a:ext cx="1728192" cy="1571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5314" name="Foliennummernplatzhalter 2"/>
          <p:cNvSpPr txBox="1">
            <a:spLocks noGrp="1"/>
          </p:cNvSpPr>
          <p:nvPr/>
        </p:nvSpPr>
        <p:spPr bwMode="auto">
          <a:xfrm>
            <a:off x="8642350" y="6492875"/>
            <a:ext cx="466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defRPr>
            </a:lvl1pPr>
            <a:lvl2pPr marL="742950" indent="-285750" eaLnBrk="0" hangingPunct="0">
              <a:defRPr sz="2400">
                <a:solidFill>
                  <a:schemeClr val="tx1"/>
                </a:solidFill>
                <a:latin typeface="Lucida Sans" pitchFamily="34" charset="0"/>
              </a:defRPr>
            </a:lvl2pPr>
            <a:lvl3pPr marL="1143000" indent="-228600" eaLnBrk="0" hangingPunct="0">
              <a:defRPr sz="2400">
                <a:solidFill>
                  <a:schemeClr val="tx1"/>
                </a:solidFill>
                <a:latin typeface="Lucida Sans" pitchFamily="34" charset="0"/>
              </a:defRPr>
            </a:lvl3pPr>
            <a:lvl4pPr marL="1600200" indent="-228600" eaLnBrk="0" hangingPunct="0">
              <a:defRPr sz="2400">
                <a:solidFill>
                  <a:schemeClr val="tx1"/>
                </a:solidFill>
                <a:latin typeface="Lucida Sans" pitchFamily="34" charset="0"/>
              </a:defRPr>
            </a:lvl4pPr>
            <a:lvl5pPr marL="2057400" indent="-228600" eaLnBrk="0" hangingPunct="0">
              <a:defRPr sz="2400">
                <a:solidFill>
                  <a:schemeClr val="tx1"/>
                </a:solidFill>
                <a:latin typeface="Lucida Sans" pitchFamily="34" charset="0"/>
              </a:defRPr>
            </a:lvl5pPr>
            <a:lvl6pPr marL="2514600" indent="-228600" eaLnBrk="0" fontAlgn="base" hangingPunct="0">
              <a:spcBef>
                <a:spcPct val="0"/>
              </a:spcBef>
              <a:spcAft>
                <a:spcPct val="0"/>
              </a:spcAft>
              <a:defRPr sz="2400">
                <a:solidFill>
                  <a:schemeClr val="tx1"/>
                </a:solidFill>
                <a:latin typeface="Lucida Sans" pitchFamily="34" charset="0"/>
              </a:defRPr>
            </a:lvl6pPr>
            <a:lvl7pPr marL="2971800" indent="-228600" eaLnBrk="0" fontAlgn="base" hangingPunct="0">
              <a:spcBef>
                <a:spcPct val="0"/>
              </a:spcBef>
              <a:spcAft>
                <a:spcPct val="0"/>
              </a:spcAft>
              <a:defRPr sz="2400">
                <a:solidFill>
                  <a:schemeClr val="tx1"/>
                </a:solidFill>
                <a:latin typeface="Lucida Sans" pitchFamily="34" charset="0"/>
              </a:defRPr>
            </a:lvl7pPr>
            <a:lvl8pPr marL="3429000" indent="-228600" eaLnBrk="0" fontAlgn="base" hangingPunct="0">
              <a:spcBef>
                <a:spcPct val="0"/>
              </a:spcBef>
              <a:spcAft>
                <a:spcPct val="0"/>
              </a:spcAft>
              <a:defRPr sz="2400">
                <a:solidFill>
                  <a:schemeClr val="tx1"/>
                </a:solidFill>
                <a:latin typeface="Lucida Sans" pitchFamily="34" charset="0"/>
              </a:defRPr>
            </a:lvl8pPr>
            <a:lvl9pPr marL="3886200" indent="-228600" eaLnBrk="0" fontAlgn="base" hangingPunct="0">
              <a:spcBef>
                <a:spcPct val="0"/>
              </a:spcBef>
              <a:spcAft>
                <a:spcPct val="0"/>
              </a:spcAft>
              <a:defRPr sz="2400">
                <a:solidFill>
                  <a:schemeClr val="tx1"/>
                </a:solidFill>
                <a:latin typeface="Lucida Sans" pitchFamily="34" charset="0"/>
              </a:defRPr>
            </a:lvl9pPr>
          </a:lstStyle>
          <a:p>
            <a:pPr algn="ctr" eaLnBrk="1" fontAlgn="base" hangingPunct="1">
              <a:spcBef>
                <a:spcPct val="0"/>
              </a:spcBef>
              <a:spcAft>
                <a:spcPct val="0"/>
              </a:spcAft>
            </a:pPr>
            <a:fld id="{B9B4B626-8A03-4DB0-8EDE-95FEBA4DA162}" type="slidenum">
              <a:rPr lang="de-DE" sz="1100" b="1" smtClean="0">
                <a:solidFill>
                  <a:srgbClr val="FFFFFF"/>
                </a:solidFill>
              </a:rPr>
              <a:pPr algn="ctr" eaLnBrk="1" fontAlgn="base" hangingPunct="1">
                <a:spcBef>
                  <a:spcPct val="0"/>
                </a:spcBef>
                <a:spcAft>
                  <a:spcPct val="0"/>
                </a:spcAft>
              </a:pPr>
              <a:t>9</a:t>
            </a:fld>
            <a:endParaRPr lang="de-DE" sz="1100" b="1" smtClean="0">
              <a:solidFill>
                <a:srgbClr val="FFFFFF"/>
              </a:solidFill>
            </a:endParaRPr>
          </a:p>
        </p:txBody>
      </p:sp>
      <p:sp>
        <p:nvSpPr>
          <p:cNvPr id="1165315" name="Rectangle 2"/>
          <p:cNvSpPr>
            <a:spLocks noGrp="1" noChangeArrowheads="1"/>
          </p:cNvSpPr>
          <p:nvPr>
            <p:ph type="title" idx="4294967295"/>
          </p:nvPr>
        </p:nvSpPr>
        <p:spPr>
          <a:xfrm>
            <a:off x="80850" y="764704"/>
            <a:ext cx="8853488" cy="533400"/>
          </a:xfrm>
        </p:spPr>
        <p:txBody>
          <a:bodyPr/>
          <a:lstStyle/>
          <a:p>
            <a:pPr eaLnBrk="1" hangingPunct="1"/>
            <a:r>
              <a:rPr lang="de-DE" dirty="0" smtClean="0"/>
              <a:t>Bzgl. der Akzeptanz</a:t>
            </a:r>
            <a:r>
              <a:rPr lang="de-DE" sz="2000" dirty="0" smtClean="0"/>
              <a:t> von </a:t>
            </a:r>
            <a:r>
              <a:rPr lang="de-DE" sz="2000" dirty="0" err="1" smtClean="0"/>
              <a:t>Cloud</a:t>
            </a:r>
            <a:r>
              <a:rPr lang="de-DE" sz="2000" dirty="0" smtClean="0"/>
              <a:t> bestätigen dies auch ältere Ergebnisse</a:t>
            </a:r>
            <a:endParaRPr lang="de-DE" dirty="0" smtClean="0"/>
          </a:p>
        </p:txBody>
      </p:sp>
      <p:sp>
        <p:nvSpPr>
          <p:cNvPr id="1165316" name="Text Box 3"/>
          <p:cNvSpPr txBox="1">
            <a:spLocks noChangeArrowheads="1"/>
          </p:cNvSpPr>
          <p:nvPr/>
        </p:nvSpPr>
        <p:spPr bwMode="auto">
          <a:xfrm>
            <a:off x="309933" y="1532636"/>
            <a:ext cx="82010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defRPr>
            </a:lvl1pPr>
            <a:lvl2pPr marL="742950" indent="-285750" eaLnBrk="0" hangingPunct="0">
              <a:defRPr sz="2400">
                <a:solidFill>
                  <a:schemeClr val="tx1"/>
                </a:solidFill>
                <a:latin typeface="Lucida Sans" pitchFamily="34" charset="0"/>
              </a:defRPr>
            </a:lvl2pPr>
            <a:lvl3pPr marL="1143000" indent="-228600" eaLnBrk="0" hangingPunct="0">
              <a:defRPr sz="2400">
                <a:solidFill>
                  <a:schemeClr val="tx1"/>
                </a:solidFill>
                <a:latin typeface="Lucida Sans" pitchFamily="34" charset="0"/>
              </a:defRPr>
            </a:lvl3pPr>
            <a:lvl4pPr marL="1600200" indent="-228600" eaLnBrk="0" hangingPunct="0">
              <a:defRPr sz="2400">
                <a:solidFill>
                  <a:schemeClr val="tx1"/>
                </a:solidFill>
                <a:latin typeface="Lucida Sans" pitchFamily="34" charset="0"/>
              </a:defRPr>
            </a:lvl4pPr>
            <a:lvl5pPr marL="2057400" indent="-228600" eaLnBrk="0" hangingPunct="0">
              <a:defRPr sz="2400">
                <a:solidFill>
                  <a:schemeClr val="tx1"/>
                </a:solidFill>
                <a:latin typeface="Lucida Sans" pitchFamily="34" charset="0"/>
              </a:defRPr>
            </a:lvl5pPr>
            <a:lvl6pPr marL="2514600" indent="-228600" eaLnBrk="0" fontAlgn="base" hangingPunct="0">
              <a:spcBef>
                <a:spcPct val="0"/>
              </a:spcBef>
              <a:spcAft>
                <a:spcPct val="0"/>
              </a:spcAft>
              <a:defRPr sz="2400">
                <a:solidFill>
                  <a:schemeClr val="tx1"/>
                </a:solidFill>
                <a:latin typeface="Lucida Sans" pitchFamily="34" charset="0"/>
              </a:defRPr>
            </a:lvl6pPr>
            <a:lvl7pPr marL="2971800" indent="-228600" eaLnBrk="0" fontAlgn="base" hangingPunct="0">
              <a:spcBef>
                <a:spcPct val="0"/>
              </a:spcBef>
              <a:spcAft>
                <a:spcPct val="0"/>
              </a:spcAft>
              <a:defRPr sz="2400">
                <a:solidFill>
                  <a:schemeClr val="tx1"/>
                </a:solidFill>
                <a:latin typeface="Lucida Sans" pitchFamily="34" charset="0"/>
              </a:defRPr>
            </a:lvl7pPr>
            <a:lvl8pPr marL="3429000" indent="-228600" eaLnBrk="0" fontAlgn="base" hangingPunct="0">
              <a:spcBef>
                <a:spcPct val="0"/>
              </a:spcBef>
              <a:spcAft>
                <a:spcPct val="0"/>
              </a:spcAft>
              <a:defRPr sz="2400">
                <a:solidFill>
                  <a:schemeClr val="tx1"/>
                </a:solidFill>
                <a:latin typeface="Lucida Sans" pitchFamily="34" charset="0"/>
              </a:defRPr>
            </a:lvl8pPr>
            <a:lvl9pPr marL="3886200" indent="-228600" eaLnBrk="0" fontAlgn="base" hangingPunct="0">
              <a:spcBef>
                <a:spcPct val="0"/>
              </a:spcBef>
              <a:spcAft>
                <a:spcPct val="0"/>
              </a:spcAft>
              <a:defRPr sz="2400">
                <a:solidFill>
                  <a:schemeClr val="tx1"/>
                </a:solidFill>
                <a:latin typeface="Lucida Sans" pitchFamily="34" charset="0"/>
              </a:defRPr>
            </a:lvl9pPr>
          </a:lstStyle>
          <a:p>
            <a:pPr eaLnBrk="1" fontAlgn="base" hangingPunct="1">
              <a:spcBef>
                <a:spcPct val="50000"/>
              </a:spcBef>
              <a:spcAft>
                <a:spcPct val="0"/>
              </a:spcAft>
            </a:pPr>
            <a:r>
              <a:rPr lang="de-DE" sz="1400" i="1" dirty="0" smtClean="0">
                <a:solidFill>
                  <a:srgbClr val="000000"/>
                </a:solidFill>
              </a:rPr>
              <a:t>Bitte wählen Sie aus der folgenden Liste bis zu drei Barrieren aus, die Ihrer Meinung nach für die Realisierung von </a:t>
            </a:r>
            <a:r>
              <a:rPr lang="de-DE" sz="1400" i="1" dirty="0" err="1" smtClean="0">
                <a:solidFill>
                  <a:srgbClr val="000000"/>
                </a:solidFill>
              </a:rPr>
              <a:t>Cloud</a:t>
            </a:r>
            <a:r>
              <a:rPr lang="de-DE" sz="1400" i="1" dirty="0" smtClean="0">
                <a:solidFill>
                  <a:srgbClr val="000000"/>
                </a:solidFill>
              </a:rPr>
              <a:t> Computing im …. die größten Hindernisse darstellen.</a:t>
            </a:r>
          </a:p>
          <a:p>
            <a:pPr eaLnBrk="1" fontAlgn="base" hangingPunct="1">
              <a:spcBef>
                <a:spcPct val="50000"/>
              </a:spcBef>
              <a:spcAft>
                <a:spcPct val="0"/>
              </a:spcAft>
              <a:tabLst>
                <a:tab pos="4664075" algn="l"/>
              </a:tabLst>
            </a:pPr>
            <a:r>
              <a:rPr lang="de-DE" sz="1400" i="1" dirty="0" smtClean="0">
                <a:solidFill>
                  <a:srgbClr val="000000"/>
                </a:solidFill>
              </a:rPr>
              <a:t>Privatleben:	Geschäftsleben:</a:t>
            </a:r>
          </a:p>
          <a:p>
            <a:pPr eaLnBrk="1" fontAlgn="base" hangingPunct="1">
              <a:spcBef>
                <a:spcPct val="50000"/>
              </a:spcBef>
              <a:spcAft>
                <a:spcPct val="0"/>
              </a:spcAft>
            </a:pPr>
            <a:endParaRPr lang="de-DE" sz="1400" i="1" dirty="0" smtClean="0">
              <a:solidFill>
                <a:srgbClr val="000000"/>
              </a:solidFill>
            </a:endParaRPr>
          </a:p>
        </p:txBody>
      </p:sp>
      <p:grpSp>
        <p:nvGrpSpPr>
          <p:cNvPr id="4" name="Gruppieren 3"/>
          <p:cNvGrpSpPr/>
          <p:nvPr/>
        </p:nvGrpSpPr>
        <p:grpSpPr>
          <a:xfrm>
            <a:off x="68003" y="2771478"/>
            <a:ext cx="4315842" cy="5691237"/>
            <a:chOff x="184150" y="2003425"/>
            <a:chExt cx="8551863" cy="5981018"/>
          </a:xfrm>
        </p:grpSpPr>
        <p:sp>
          <p:nvSpPr>
            <p:cNvPr id="1165317" name="Rectangle 199"/>
            <p:cNvSpPr>
              <a:spLocks noChangeArrowheads="1"/>
            </p:cNvSpPr>
            <p:nvPr/>
          </p:nvSpPr>
          <p:spPr bwMode="auto">
            <a:xfrm>
              <a:off x="184150" y="2003425"/>
              <a:ext cx="4043362" cy="2525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marL="457200" indent="-457200" algn="r" fontAlgn="base">
                <a:lnSpc>
                  <a:spcPts val="1600"/>
                </a:lnSpc>
                <a:spcBef>
                  <a:spcPct val="50000"/>
                </a:spcBef>
                <a:spcAft>
                  <a:spcPct val="0"/>
                </a:spcAft>
              </a:pPr>
              <a:r>
                <a:rPr lang="de-DE" sz="1200" dirty="0" smtClean="0">
                  <a:solidFill>
                    <a:srgbClr val="000000"/>
                  </a:solidFill>
                </a:rPr>
                <a:t>Datenschutzprobleme </a:t>
              </a:r>
            </a:p>
            <a:p>
              <a:pPr marL="457200" indent="-457200" algn="r" fontAlgn="base">
                <a:lnSpc>
                  <a:spcPts val="1600"/>
                </a:lnSpc>
                <a:spcBef>
                  <a:spcPct val="50000"/>
                </a:spcBef>
                <a:spcAft>
                  <a:spcPct val="0"/>
                </a:spcAft>
              </a:pPr>
              <a:r>
                <a:rPr lang="de-DE" sz="1200" dirty="0" smtClean="0">
                  <a:solidFill>
                    <a:srgbClr val="000000"/>
                  </a:solidFill>
                </a:rPr>
                <a:t>Gesellschaftliche Akzeptanz </a:t>
              </a:r>
            </a:p>
            <a:p>
              <a:pPr marL="457200" indent="-457200" algn="r" fontAlgn="base">
                <a:lnSpc>
                  <a:spcPts val="1600"/>
                </a:lnSpc>
                <a:spcBef>
                  <a:spcPct val="50000"/>
                </a:spcBef>
                <a:spcAft>
                  <a:spcPct val="0"/>
                </a:spcAft>
              </a:pPr>
              <a:r>
                <a:rPr lang="de-DE" sz="1200" dirty="0" smtClean="0">
                  <a:solidFill>
                    <a:srgbClr val="000000"/>
                  </a:solidFill>
                </a:rPr>
                <a:t>Technische Probleme </a:t>
              </a:r>
            </a:p>
            <a:p>
              <a:pPr marL="457200" indent="-457200" algn="r" fontAlgn="base">
                <a:lnSpc>
                  <a:spcPts val="1600"/>
                </a:lnSpc>
                <a:spcBef>
                  <a:spcPct val="50000"/>
                </a:spcBef>
                <a:spcAft>
                  <a:spcPct val="0"/>
                </a:spcAft>
              </a:pPr>
              <a:r>
                <a:rPr lang="de-DE" sz="1200" dirty="0" smtClean="0">
                  <a:solidFill>
                    <a:srgbClr val="000000"/>
                  </a:solidFill>
                </a:rPr>
                <a:t>Fehlende Standards </a:t>
              </a:r>
            </a:p>
            <a:p>
              <a:pPr marL="457200" indent="-457200" algn="r" fontAlgn="base">
                <a:lnSpc>
                  <a:spcPts val="1600"/>
                </a:lnSpc>
                <a:spcBef>
                  <a:spcPct val="50000"/>
                </a:spcBef>
                <a:spcAft>
                  <a:spcPct val="0"/>
                </a:spcAft>
              </a:pPr>
              <a:r>
                <a:rPr lang="de-DE" sz="1200" dirty="0" smtClean="0">
                  <a:solidFill>
                    <a:srgbClr val="000000"/>
                  </a:solidFill>
                </a:rPr>
                <a:t>Zu hohe Kosten </a:t>
              </a:r>
            </a:p>
            <a:p>
              <a:pPr marL="457200" indent="-457200" algn="r" fontAlgn="base">
                <a:lnSpc>
                  <a:spcPts val="1600"/>
                </a:lnSpc>
                <a:spcBef>
                  <a:spcPct val="50000"/>
                </a:spcBef>
                <a:spcAft>
                  <a:spcPct val="0"/>
                </a:spcAft>
              </a:pPr>
              <a:r>
                <a:rPr lang="de-DE" sz="1200" dirty="0" err="1" smtClean="0">
                  <a:solidFill>
                    <a:srgbClr val="000000"/>
                  </a:solidFill>
                </a:rPr>
                <a:t>Investitonen</a:t>
              </a:r>
              <a:r>
                <a:rPr lang="de-DE" sz="1200" dirty="0" smtClean="0">
                  <a:solidFill>
                    <a:srgbClr val="000000"/>
                  </a:solidFill>
                </a:rPr>
                <a:t> in Infrastruktur zu gering </a:t>
              </a:r>
            </a:p>
          </p:txBody>
        </p:sp>
        <p:graphicFrame>
          <p:nvGraphicFramePr>
            <p:cNvPr id="3" name="Object 49"/>
            <p:cNvGraphicFramePr>
              <a:graphicFrameLocks noChangeAspect="1"/>
            </p:cNvGraphicFramePr>
            <p:nvPr>
              <p:extLst>
                <p:ext uri="{D42A27DB-BD31-4B8C-83A1-F6EECF244321}">
                  <p14:modId xmlns:p14="http://schemas.microsoft.com/office/powerpoint/2010/main" val="2239119212"/>
                </p:ext>
              </p:extLst>
            </p:nvPr>
          </p:nvGraphicFramePr>
          <p:xfrm>
            <a:off x="4187825" y="2020888"/>
            <a:ext cx="4548188" cy="5963555"/>
          </p:xfrm>
          <a:graphic>
            <a:graphicData uri="http://schemas.openxmlformats.org/drawingml/2006/chart">
              <c:chart xmlns:c="http://schemas.openxmlformats.org/drawingml/2006/chart" xmlns:r="http://schemas.openxmlformats.org/officeDocument/2006/relationships" r:id="rId2"/>
            </a:graphicData>
          </a:graphic>
        </p:graphicFrame>
      </p:grpSp>
      <p:sp>
        <p:nvSpPr>
          <p:cNvPr id="1165319" name="Text Box 49"/>
          <p:cNvSpPr txBox="1">
            <a:spLocks noChangeArrowheads="1"/>
          </p:cNvSpPr>
          <p:nvPr/>
        </p:nvSpPr>
        <p:spPr bwMode="auto">
          <a:xfrm>
            <a:off x="309933" y="6442361"/>
            <a:ext cx="5495925" cy="248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2400">
                <a:solidFill>
                  <a:schemeClr val="tx1"/>
                </a:solidFill>
                <a:latin typeface="Lucida Sans" pitchFamily="34" charset="0"/>
              </a:defRPr>
            </a:lvl1pPr>
            <a:lvl2pPr marL="742950" indent="-285750" eaLnBrk="0" hangingPunct="0">
              <a:defRPr sz="2400">
                <a:solidFill>
                  <a:schemeClr val="tx1"/>
                </a:solidFill>
                <a:latin typeface="Lucida Sans" pitchFamily="34" charset="0"/>
              </a:defRPr>
            </a:lvl2pPr>
            <a:lvl3pPr marL="1143000" indent="-228600" eaLnBrk="0" hangingPunct="0">
              <a:defRPr sz="2400">
                <a:solidFill>
                  <a:schemeClr val="tx1"/>
                </a:solidFill>
                <a:latin typeface="Lucida Sans" pitchFamily="34" charset="0"/>
              </a:defRPr>
            </a:lvl3pPr>
            <a:lvl4pPr marL="1600200" indent="-228600" eaLnBrk="0" hangingPunct="0">
              <a:defRPr sz="2400">
                <a:solidFill>
                  <a:schemeClr val="tx1"/>
                </a:solidFill>
                <a:latin typeface="Lucida Sans" pitchFamily="34" charset="0"/>
              </a:defRPr>
            </a:lvl4pPr>
            <a:lvl5pPr marL="2057400" indent="-228600" eaLnBrk="0" hangingPunct="0">
              <a:defRPr sz="2400">
                <a:solidFill>
                  <a:schemeClr val="tx1"/>
                </a:solidFill>
                <a:latin typeface="Lucida Sans" pitchFamily="34" charset="0"/>
              </a:defRPr>
            </a:lvl5pPr>
            <a:lvl6pPr marL="2514600" indent="-228600" eaLnBrk="0" fontAlgn="base" hangingPunct="0">
              <a:spcBef>
                <a:spcPct val="0"/>
              </a:spcBef>
              <a:spcAft>
                <a:spcPct val="0"/>
              </a:spcAft>
              <a:defRPr sz="2400">
                <a:solidFill>
                  <a:schemeClr val="tx1"/>
                </a:solidFill>
                <a:latin typeface="Lucida Sans" pitchFamily="34" charset="0"/>
              </a:defRPr>
            </a:lvl6pPr>
            <a:lvl7pPr marL="2971800" indent="-228600" eaLnBrk="0" fontAlgn="base" hangingPunct="0">
              <a:spcBef>
                <a:spcPct val="0"/>
              </a:spcBef>
              <a:spcAft>
                <a:spcPct val="0"/>
              </a:spcAft>
              <a:defRPr sz="2400">
                <a:solidFill>
                  <a:schemeClr val="tx1"/>
                </a:solidFill>
                <a:latin typeface="Lucida Sans" pitchFamily="34" charset="0"/>
              </a:defRPr>
            </a:lvl7pPr>
            <a:lvl8pPr marL="3429000" indent="-228600" eaLnBrk="0" fontAlgn="base" hangingPunct="0">
              <a:spcBef>
                <a:spcPct val="0"/>
              </a:spcBef>
              <a:spcAft>
                <a:spcPct val="0"/>
              </a:spcAft>
              <a:defRPr sz="2400">
                <a:solidFill>
                  <a:schemeClr val="tx1"/>
                </a:solidFill>
                <a:latin typeface="Lucida Sans" pitchFamily="34" charset="0"/>
              </a:defRPr>
            </a:lvl8pPr>
            <a:lvl9pPr marL="3886200" indent="-228600" eaLnBrk="0" fontAlgn="base" hangingPunct="0">
              <a:spcBef>
                <a:spcPct val="0"/>
              </a:spcBef>
              <a:spcAft>
                <a:spcPct val="0"/>
              </a:spcAft>
              <a:defRPr sz="2400">
                <a:solidFill>
                  <a:schemeClr val="tx1"/>
                </a:solidFill>
                <a:latin typeface="Lucida Sans" pitchFamily="34" charset="0"/>
              </a:defRPr>
            </a:lvl9pPr>
          </a:lstStyle>
          <a:p>
            <a:pPr eaLnBrk="1" fontAlgn="base" hangingPunct="1">
              <a:spcBef>
                <a:spcPct val="50000"/>
              </a:spcBef>
              <a:spcAft>
                <a:spcPct val="0"/>
              </a:spcAft>
            </a:pPr>
            <a:r>
              <a:rPr lang="de-DE" sz="1000" b="0" dirty="0" smtClean="0">
                <a:solidFill>
                  <a:srgbClr val="000000"/>
                </a:solidFill>
              </a:rPr>
              <a:t>Abgebildet werden ausschließlich die Antworten der Experten für Deutschland.</a:t>
            </a:r>
          </a:p>
        </p:txBody>
      </p:sp>
      <p:sp>
        <p:nvSpPr>
          <p:cNvPr id="2" name="Textfeld 1"/>
          <p:cNvSpPr txBox="1"/>
          <p:nvPr/>
        </p:nvSpPr>
        <p:spPr>
          <a:xfrm>
            <a:off x="7194326" y="6471392"/>
            <a:ext cx="1471878" cy="215444"/>
          </a:xfrm>
          <a:prstGeom prst="rect">
            <a:avLst/>
          </a:prstGeom>
          <a:noFill/>
        </p:spPr>
        <p:txBody>
          <a:bodyPr wrap="none" rtlCol="0">
            <a:spAutoFit/>
          </a:bodyPr>
          <a:lstStyle/>
          <a:p>
            <a:r>
              <a:rPr lang="de-DE" sz="800" b="0" dirty="0" smtClean="0"/>
              <a:t>Quelle: Zukunftsstudie 2009</a:t>
            </a:r>
            <a:endParaRPr lang="de-DE" sz="800" b="0" dirty="0"/>
          </a:p>
        </p:txBody>
      </p:sp>
      <p:grpSp>
        <p:nvGrpSpPr>
          <p:cNvPr id="11" name="Gruppieren 10"/>
          <p:cNvGrpSpPr/>
          <p:nvPr/>
        </p:nvGrpSpPr>
        <p:grpSpPr>
          <a:xfrm>
            <a:off x="4750389" y="2797545"/>
            <a:ext cx="4269814" cy="5629442"/>
            <a:chOff x="184150" y="2003425"/>
            <a:chExt cx="8556517" cy="7500514"/>
          </a:xfrm>
        </p:grpSpPr>
        <p:sp>
          <p:nvSpPr>
            <p:cNvPr id="12" name="Rectangle 199"/>
            <p:cNvSpPr>
              <a:spLocks noChangeArrowheads="1"/>
            </p:cNvSpPr>
            <p:nvPr/>
          </p:nvSpPr>
          <p:spPr bwMode="auto">
            <a:xfrm>
              <a:off x="184150" y="2003425"/>
              <a:ext cx="4043363" cy="4144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marL="457200" indent="-457200" algn="r" fontAlgn="base">
                <a:lnSpc>
                  <a:spcPts val="1600"/>
                </a:lnSpc>
                <a:spcBef>
                  <a:spcPct val="50000"/>
                </a:spcBef>
                <a:spcAft>
                  <a:spcPct val="0"/>
                </a:spcAft>
              </a:pPr>
              <a:r>
                <a:rPr lang="de-DE" sz="1200" dirty="0" smtClean="0">
                  <a:solidFill>
                    <a:srgbClr val="000000"/>
                  </a:solidFill>
                </a:rPr>
                <a:t>Datenschutzprobleme </a:t>
              </a:r>
            </a:p>
            <a:p>
              <a:pPr marL="457200" indent="-457200" algn="r" fontAlgn="base">
                <a:lnSpc>
                  <a:spcPts val="1600"/>
                </a:lnSpc>
                <a:spcBef>
                  <a:spcPct val="50000"/>
                </a:spcBef>
                <a:spcAft>
                  <a:spcPct val="0"/>
                </a:spcAft>
              </a:pPr>
              <a:r>
                <a:rPr lang="de-DE" sz="1200" dirty="0" smtClean="0">
                  <a:solidFill>
                    <a:srgbClr val="000000"/>
                  </a:solidFill>
                </a:rPr>
                <a:t>Gesellschaftliche Akzeptanz </a:t>
              </a:r>
            </a:p>
            <a:p>
              <a:pPr marL="457200" indent="-457200" algn="r" fontAlgn="base">
                <a:lnSpc>
                  <a:spcPts val="1600"/>
                </a:lnSpc>
                <a:spcBef>
                  <a:spcPct val="50000"/>
                </a:spcBef>
                <a:spcAft>
                  <a:spcPct val="0"/>
                </a:spcAft>
              </a:pPr>
              <a:r>
                <a:rPr lang="de-DE" sz="1200" dirty="0" smtClean="0">
                  <a:solidFill>
                    <a:srgbClr val="000000"/>
                  </a:solidFill>
                </a:rPr>
                <a:t>Fehlende Standards </a:t>
              </a:r>
            </a:p>
            <a:p>
              <a:pPr marL="457200" indent="-457200" algn="r" fontAlgn="base">
                <a:lnSpc>
                  <a:spcPts val="1600"/>
                </a:lnSpc>
                <a:spcBef>
                  <a:spcPct val="50000"/>
                </a:spcBef>
                <a:spcAft>
                  <a:spcPct val="0"/>
                </a:spcAft>
              </a:pPr>
              <a:r>
                <a:rPr lang="de-DE" sz="1200" dirty="0" smtClean="0">
                  <a:solidFill>
                    <a:srgbClr val="000000"/>
                  </a:solidFill>
                </a:rPr>
                <a:t>Zu hohe Kosten </a:t>
              </a:r>
            </a:p>
            <a:p>
              <a:pPr marL="457200" indent="-457200" algn="r" fontAlgn="base">
                <a:lnSpc>
                  <a:spcPts val="1600"/>
                </a:lnSpc>
                <a:spcBef>
                  <a:spcPct val="50000"/>
                </a:spcBef>
                <a:spcAft>
                  <a:spcPct val="0"/>
                </a:spcAft>
              </a:pPr>
              <a:r>
                <a:rPr lang="de-DE" sz="1200" dirty="0" smtClean="0">
                  <a:solidFill>
                    <a:srgbClr val="000000"/>
                  </a:solidFill>
                </a:rPr>
                <a:t>Technische Probleme </a:t>
              </a:r>
            </a:p>
            <a:p>
              <a:pPr marL="457200" indent="-457200" algn="r" fontAlgn="base">
                <a:lnSpc>
                  <a:spcPts val="1600"/>
                </a:lnSpc>
                <a:spcBef>
                  <a:spcPct val="50000"/>
                </a:spcBef>
                <a:spcAft>
                  <a:spcPct val="0"/>
                </a:spcAft>
              </a:pPr>
              <a:r>
                <a:rPr lang="de-DE" sz="1200" dirty="0" smtClean="0">
                  <a:solidFill>
                    <a:srgbClr val="000000"/>
                  </a:solidFill>
                </a:rPr>
                <a:t>Investitionen durch Unternehmen zu gering </a:t>
              </a:r>
            </a:p>
            <a:p>
              <a:pPr marL="457200" indent="-457200" algn="r" fontAlgn="base">
                <a:lnSpc>
                  <a:spcPts val="1600"/>
                </a:lnSpc>
                <a:spcBef>
                  <a:spcPct val="50000"/>
                </a:spcBef>
                <a:spcAft>
                  <a:spcPct val="0"/>
                </a:spcAft>
              </a:pPr>
              <a:r>
                <a:rPr lang="de-DE" sz="1200" dirty="0" smtClean="0">
                  <a:solidFill>
                    <a:srgbClr val="000000"/>
                  </a:solidFill>
                </a:rPr>
                <a:t>Investitionen in Infrastruktur zu gering </a:t>
              </a:r>
            </a:p>
          </p:txBody>
        </p:sp>
        <p:graphicFrame>
          <p:nvGraphicFramePr>
            <p:cNvPr id="13" name="Object 49"/>
            <p:cNvGraphicFramePr>
              <a:graphicFrameLocks noChangeAspect="1"/>
            </p:cNvGraphicFramePr>
            <p:nvPr>
              <p:extLst>
                <p:ext uri="{D42A27DB-BD31-4B8C-83A1-F6EECF244321}">
                  <p14:modId xmlns:p14="http://schemas.microsoft.com/office/powerpoint/2010/main" val="101926845"/>
                </p:ext>
              </p:extLst>
            </p:nvPr>
          </p:nvGraphicFramePr>
          <p:xfrm>
            <a:off x="4192480" y="2043055"/>
            <a:ext cx="4548187" cy="7460884"/>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355776259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a:xfrm>
            <a:off x="238125" y="981075"/>
            <a:ext cx="8135938" cy="949325"/>
          </a:xfrm>
        </p:spPr>
        <p:txBody>
          <a:bodyPr anchor="t"/>
          <a:lstStyle/>
          <a:p>
            <a:r>
              <a:rPr lang="de-DE" sz="2000" dirty="0" smtClean="0"/>
              <a:t>Angst vor Datenmissbrauch zog sich durch die gesamte Zukunftsstudie </a:t>
            </a:r>
          </a:p>
        </p:txBody>
      </p:sp>
      <p:sp>
        <p:nvSpPr>
          <p:cNvPr id="14339" name="Textfeld 3"/>
          <p:cNvSpPr txBox="1">
            <a:spLocks noChangeArrowheads="1"/>
          </p:cNvSpPr>
          <p:nvPr/>
        </p:nvSpPr>
        <p:spPr bwMode="auto">
          <a:xfrm>
            <a:off x="376608" y="1927952"/>
            <a:ext cx="4104456"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tx1"/>
                </a:solidFill>
                <a:latin typeface="Arial" pitchFamily="34" charset="0"/>
                <a:ea typeface="ＭＳ Ｐゴシック" pitchFamily="34" charset="-128"/>
              </a:defRPr>
            </a:lvl1pPr>
            <a:lvl2pPr marL="742950" indent="-285750" eaLnBrk="0" hangingPunct="0">
              <a:defRPr sz="1400" b="1">
                <a:solidFill>
                  <a:schemeClr val="tx1"/>
                </a:solidFill>
                <a:latin typeface="Arial" pitchFamily="34" charset="0"/>
                <a:ea typeface="ＭＳ Ｐゴシック" pitchFamily="34" charset="-128"/>
              </a:defRPr>
            </a:lvl2pPr>
            <a:lvl3pPr marL="1143000" indent="-228600" eaLnBrk="0" hangingPunct="0">
              <a:defRPr sz="1400" b="1">
                <a:solidFill>
                  <a:schemeClr val="tx1"/>
                </a:solidFill>
                <a:latin typeface="Arial" pitchFamily="34" charset="0"/>
                <a:ea typeface="ＭＳ Ｐゴシック" pitchFamily="34" charset="-128"/>
              </a:defRPr>
            </a:lvl3pPr>
            <a:lvl4pPr marL="1600200" indent="-228600" eaLnBrk="0" hangingPunct="0">
              <a:defRPr sz="1400" b="1">
                <a:solidFill>
                  <a:schemeClr val="tx1"/>
                </a:solidFill>
                <a:latin typeface="Arial" pitchFamily="34" charset="0"/>
                <a:ea typeface="ＭＳ Ｐゴシック" pitchFamily="34" charset="-128"/>
              </a:defRPr>
            </a:lvl4pPr>
            <a:lvl5pPr marL="2057400" indent="-228600" eaLnBrk="0" hangingPunct="0">
              <a:defRPr sz="1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9pPr>
          </a:lstStyle>
          <a:p>
            <a:pPr eaLnBrk="1" hangingPunct="1"/>
            <a:r>
              <a:rPr lang="de-DE" sz="1600" dirty="0"/>
              <a:t>Bezahlen über das Mobiltelefon: </a:t>
            </a:r>
          </a:p>
          <a:p>
            <a:pPr eaLnBrk="1" hangingPunct="1"/>
            <a:r>
              <a:rPr lang="de-DE" sz="1600" b="0" i="1" dirty="0"/>
              <a:t>53 % der Deutschen </a:t>
            </a:r>
            <a:r>
              <a:rPr lang="de-DE" sz="1600" b="0" dirty="0"/>
              <a:t>haben Angst vor Datenmissbrauch; </a:t>
            </a:r>
            <a:br>
              <a:rPr lang="de-DE" sz="1600" b="0" dirty="0"/>
            </a:br>
            <a:r>
              <a:rPr lang="de-DE" sz="1600" b="0" i="1" dirty="0"/>
              <a:t>58 % der Chinesen </a:t>
            </a:r>
          </a:p>
          <a:p>
            <a:pPr eaLnBrk="1" hangingPunct="1"/>
            <a:r>
              <a:rPr lang="de-DE" sz="1600" b="0" dirty="0"/>
              <a:t>befürchten, dass der Zahlungsvorgang nicht sicher </a:t>
            </a:r>
            <a:r>
              <a:rPr lang="de-DE" sz="1600" b="0" dirty="0" smtClean="0"/>
              <a:t>ist; </a:t>
            </a:r>
            <a:r>
              <a:rPr lang="de-DE" sz="1600" b="0" i="1" dirty="0" smtClean="0"/>
              <a:t>39 % der Deutschen </a:t>
            </a:r>
            <a:r>
              <a:rPr lang="de-DE" sz="1600" b="0" dirty="0" smtClean="0"/>
              <a:t>befürchten eine Speicherung der Gewohnheiten</a:t>
            </a:r>
            <a:endParaRPr lang="de-DE" sz="1600" b="0" dirty="0"/>
          </a:p>
          <a:p>
            <a:pPr eaLnBrk="1" hangingPunct="1"/>
            <a:endParaRPr lang="de-DE" sz="1600" dirty="0"/>
          </a:p>
          <a:p>
            <a:pPr eaLnBrk="1" hangingPunct="1"/>
            <a:r>
              <a:rPr lang="de-DE" sz="1600" dirty="0"/>
              <a:t>Kontoeröffnung im Internet:</a:t>
            </a:r>
          </a:p>
          <a:p>
            <a:pPr eaLnBrk="1" hangingPunct="1"/>
            <a:r>
              <a:rPr lang="de-DE" sz="1600" b="0" i="1" dirty="0"/>
              <a:t>25 % der Schweden</a:t>
            </a:r>
            <a:r>
              <a:rPr lang="de-DE" sz="1600" b="0" dirty="0"/>
              <a:t>, aber </a:t>
            </a:r>
            <a:r>
              <a:rPr lang="de-DE" sz="1600" b="0" i="1" dirty="0"/>
              <a:t>65 % der Südkoreaner</a:t>
            </a:r>
            <a:r>
              <a:rPr lang="de-DE" sz="1600" b="0" dirty="0"/>
              <a:t> sehen Sicherheitsprobleme.</a:t>
            </a:r>
          </a:p>
          <a:p>
            <a:pPr eaLnBrk="1" hangingPunct="1"/>
            <a:r>
              <a:rPr lang="de-DE" sz="1600" b="0" dirty="0"/>
              <a:t>Bis zu </a:t>
            </a:r>
            <a:r>
              <a:rPr lang="de-DE" sz="1600" b="0" i="1" dirty="0"/>
              <a:t>40 % der Deutschen </a:t>
            </a:r>
            <a:r>
              <a:rPr lang="de-DE" sz="1600" b="0" dirty="0"/>
              <a:t>sehen Einsatz des neuen Personalausweises bei</a:t>
            </a:r>
            <a:br>
              <a:rPr lang="de-DE" sz="1600" b="0" dirty="0"/>
            </a:br>
            <a:r>
              <a:rPr lang="de-DE" sz="1600" b="0" dirty="0"/>
              <a:t>der Kontoeröffnung im Internet als kritisch an. </a:t>
            </a:r>
            <a:r>
              <a:rPr lang="de-DE" sz="1600" b="0" i="1" dirty="0" smtClean="0"/>
              <a:t>74 % der Deutschen</a:t>
            </a:r>
            <a:r>
              <a:rPr lang="de-DE" sz="1600" b="0" dirty="0" smtClean="0"/>
              <a:t>; </a:t>
            </a:r>
            <a:r>
              <a:rPr lang="de-DE" sz="1600" b="0" i="1" dirty="0" smtClean="0"/>
              <a:t>72 % der Südkoreaner, 62 % der Amerikaner </a:t>
            </a:r>
            <a:r>
              <a:rPr lang="de-DE" sz="1600" b="0" dirty="0" smtClean="0"/>
              <a:t>und ca. </a:t>
            </a:r>
            <a:r>
              <a:rPr lang="de-DE" sz="1600" b="0" i="1" dirty="0" smtClean="0"/>
              <a:t>die Hälfte der Amerikaner und Brasilianer </a:t>
            </a:r>
            <a:r>
              <a:rPr lang="de-DE" sz="1600" b="0" dirty="0" smtClean="0"/>
              <a:t>haben Angst vor Datenmissbrauch.</a:t>
            </a:r>
            <a:endParaRPr lang="de-DE" sz="1600" b="0" dirty="0"/>
          </a:p>
          <a:p>
            <a:pPr eaLnBrk="1" hangingPunct="1"/>
            <a:endParaRPr lang="de-DE" sz="1600" b="0" dirty="0"/>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2055813"/>
            <a:ext cx="2486025" cy="177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4437063"/>
            <a:ext cx="2341562" cy="167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7164288" y="6456837"/>
            <a:ext cx="1471878" cy="215444"/>
          </a:xfrm>
          <a:prstGeom prst="rect">
            <a:avLst/>
          </a:prstGeom>
          <a:noFill/>
        </p:spPr>
        <p:txBody>
          <a:bodyPr wrap="none" rtlCol="0">
            <a:spAutoFit/>
          </a:bodyPr>
          <a:lstStyle/>
          <a:p>
            <a:r>
              <a:rPr lang="de-DE" sz="800" b="0" dirty="0" smtClean="0"/>
              <a:t>Quelle: Zukunftsstudie 2011</a:t>
            </a:r>
            <a:endParaRPr lang="de-DE" sz="800" b="0" dirty="0"/>
          </a:p>
        </p:txBody>
      </p:sp>
    </p:spTree>
    <p:extLst>
      <p:ext uri="{BB962C8B-B14F-4D97-AF65-F5344CB8AC3E}">
        <p14:creationId xmlns:p14="http://schemas.microsoft.com/office/powerpoint/2010/main" val="3219266297"/>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323528" y="836712"/>
            <a:ext cx="8135938" cy="575717"/>
          </a:xfrm>
        </p:spPr>
        <p:txBody>
          <a:bodyPr anchor="t"/>
          <a:lstStyle/>
          <a:p>
            <a:r>
              <a:rPr lang="de-DE" sz="2000" dirty="0" smtClean="0"/>
              <a:t>Insgesamt sind die Deutschen dabei nicht weniger sensibel als andere Länder</a:t>
            </a:r>
          </a:p>
        </p:txBody>
      </p:sp>
      <p:sp>
        <p:nvSpPr>
          <p:cNvPr id="15363" name="Textfeld 3"/>
          <p:cNvSpPr txBox="1">
            <a:spLocks noChangeArrowheads="1"/>
          </p:cNvSpPr>
          <p:nvPr/>
        </p:nvSpPr>
        <p:spPr bwMode="auto">
          <a:xfrm>
            <a:off x="539552" y="1738260"/>
            <a:ext cx="4104456"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tx1"/>
                </a:solidFill>
                <a:latin typeface="Arial" pitchFamily="34" charset="0"/>
                <a:ea typeface="ＭＳ Ｐゴシック" pitchFamily="34" charset="-128"/>
              </a:defRPr>
            </a:lvl1pPr>
            <a:lvl2pPr marL="742950" indent="-285750" eaLnBrk="0" hangingPunct="0">
              <a:defRPr sz="1400" b="1">
                <a:solidFill>
                  <a:schemeClr val="tx1"/>
                </a:solidFill>
                <a:latin typeface="Arial" pitchFamily="34" charset="0"/>
                <a:ea typeface="ＭＳ Ｐゴシック" pitchFamily="34" charset="-128"/>
              </a:defRPr>
            </a:lvl2pPr>
            <a:lvl3pPr marL="1143000" indent="-228600" eaLnBrk="0" hangingPunct="0">
              <a:defRPr sz="1400" b="1">
                <a:solidFill>
                  <a:schemeClr val="tx1"/>
                </a:solidFill>
                <a:latin typeface="Arial" pitchFamily="34" charset="0"/>
                <a:ea typeface="ＭＳ Ｐゴシック" pitchFamily="34" charset="-128"/>
              </a:defRPr>
            </a:lvl3pPr>
            <a:lvl4pPr marL="1600200" indent="-228600" eaLnBrk="0" hangingPunct="0">
              <a:defRPr sz="1400" b="1">
                <a:solidFill>
                  <a:schemeClr val="tx1"/>
                </a:solidFill>
                <a:latin typeface="Arial" pitchFamily="34" charset="0"/>
                <a:ea typeface="ＭＳ Ｐゴシック" pitchFamily="34" charset="-128"/>
              </a:defRPr>
            </a:lvl4pPr>
            <a:lvl5pPr marL="2057400" indent="-228600" eaLnBrk="0" hangingPunct="0">
              <a:defRPr sz="1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9pPr>
          </a:lstStyle>
          <a:p>
            <a:pPr eaLnBrk="1" hangingPunct="1"/>
            <a:r>
              <a:rPr lang="de-DE" sz="1600" dirty="0"/>
              <a:t>Intelligenter Arztbericht:</a:t>
            </a:r>
          </a:p>
          <a:p>
            <a:pPr eaLnBrk="1" hangingPunct="1"/>
            <a:r>
              <a:rPr lang="de-DE" sz="1600" b="0" i="1" dirty="0"/>
              <a:t>62 % der </a:t>
            </a:r>
            <a:r>
              <a:rPr lang="de-DE" sz="1600" b="0" i="1" dirty="0" smtClean="0"/>
              <a:t>Deutschen, 55 % </a:t>
            </a:r>
            <a:r>
              <a:rPr lang="de-DE" sz="1600" b="0" i="1" dirty="0"/>
              <a:t>der Südkoreaner</a:t>
            </a:r>
            <a:r>
              <a:rPr lang="de-DE" sz="1600" b="0" dirty="0"/>
              <a:t> </a:t>
            </a:r>
            <a:r>
              <a:rPr lang="de-DE" sz="1600" b="0" dirty="0" smtClean="0"/>
              <a:t>sowie </a:t>
            </a:r>
            <a:r>
              <a:rPr lang="de-DE" sz="1600" b="0" i="1" dirty="0" smtClean="0"/>
              <a:t>48 % der Schweden</a:t>
            </a:r>
            <a:r>
              <a:rPr lang="de-DE" sz="1600" b="0" dirty="0" smtClean="0"/>
              <a:t> befürchten </a:t>
            </a:r>
            <a:r>
              <a:rPr lang="de-DE" sz="1600" b="0" dirty="0"/>
              <a:t>Datenmissbrauch.</a:t>
            </a:r>
          </a:p>
          <a:p>
            <a:pPr eaLnBrk="1" hangingPunct="1"/>
            <a:endParaRPr lang="de-DE" sz="1600" dirty="0"/>
          </a:p>
          <a:p>
            <a:pPr eaLnBrk="1" hangingPunct="1"/>
            <a:r>
              <a:rPr lang="de-DE" sz="1600" dirty="0" err="1"/>
              <a:t>Telemonitoring</a:t>
            </a:r>
            <a:r>
              <a:rPr lang="de-DE" sz="1600" dirty="0"/>
              <a:t>:</a:t>
            </a:r>
          </a:p>
          <a:p>
            <a:pPr eaLnBrk="1" hangingPunct="1"/>
            <a:r>
              <a:rPr lang="de-DE" sz="1600" b="0" i="1" dirty="0"/>
              <a:t>44 % der Deutschen </a:t>
            </a:r>
            <a:r>
              <a:rPr lang="de-DE" sz="1600" b="0" dirty="0" smtClean="0"/>
              <a:t>sind bzgl. Datenmissbrauch skeptisch. </a:t>
            </a:r>
            <a:endParaRPr lang="de-DE" b="0" dirty="0"/>
          </a:p>
          <a:p>
            <a:pPr eaLnBrk="1" hangingPunct="1"/>
            <a:endParaRPr lang="de-DE" sz="1600" dirty="0" smtClean="0"/>
          </a:p>
          <a:p>
            <a:pPr eaLnBrk="1" hangingPunct="1"/>
            <a:r>
              <a:rPr lang="de-DE" sz="1600" dirty="0" smtClean="0"/>
              <a:t>Nutzung </a:t>
            </a:r>
            <a:r>
              <a:rPr lang="de-DE" sz="1600" dirty="0"/>
              <a:t>des digitalen </a:t>
            </a:r>
          </a:p>
          <a:p>
            <a:pPr eaLnBrk="1" hangingPunct="1"/>
            <a:r>
              <a:rPr lang="de-DE" sz="1600" dirty="0"/>
              <a:t>Bürgerservicebüros:</a:t>
            </a:r>
          </a:p>
          <a:p>
            <a:pPr eaLnBrk="1" hangingPunct="1"/>
            <a:r>
              <a:rPr lang="de-DE" sz="1600" b="0" i="1" dirty="0"/>
              <a:t>62 % der </a:t>
            </a:r>
            <a:r>
              <a:rPr lang="de-DE" sz="1600" b="0" i="1" dirty="0" smtClean="0"/>
              <a:t>Chinesen, 59 % der Südkoreaner </a:t>
            </a:r>
            <a:r>
              <a:rPr lang="de-DE" sz="1600" b="0" dirty="0" smtClean="0"/>
              <a:t>und </a:t>
            </a:r>
            <a:r>
              <a:rPr lang="de-DE" sz="1600" b="0" i="1" dirty="0" smtClean="0"/>
              <a:t>52 </a:t>
            </a:r>
            <a:r>
              <a:rPr lang="de-DE" sz="1600" b="0" i="1" dirty="0"/>
              <a:t>% der Deutschen</a:t>
            </a:r>
            <a:r>
              <a:rPr lang="de-DE" sz="1600" b="0" dirty="0"/>
              <a:t> befürchten einen </a:t>
            </a:r>
            <a:r>
              <a:rPr lang="de-DE" sz="1600" b="0" dirty="0" smtClean="0"/>
              <a:t>Missbrauch. </a:t>
            </a:r>
          </a:p>
          <a:p>
            <a:pPr eaLnBrk="1" hangingPunct="1"/>
            <a:endParaRPr lang="de-DE" sz="1600" b="0" dirty="0"/>
          </a:p>
          <a:p>
            <a:pPr eaLnBrk="1" hangingPunct="1"/>
            <a:r>
              <a:rPr lang="de-DE" sz="1600" dirty="0" smtClean="0"/>
              <a:t>Persönliches Fernsehen:</a:t>
            </a:r>
          </a:p>
          <a:p>
            <a:pPr eaLnBrk="1" hangingPunct="1"/>
            <a:r>
              <a:rPr lang="de-DE" sz="1600" b="0" i="1" dirty="0" smtClean="0"/>
              <a:t>Ca. die Hälfte der Deutschen </a:t>
            </a:r>
            <a:r>
              <a:rPr lang="de-DE" sz="1600" b="0" dirty="0" smtClean="0"/>
              <a:t>hat Angst vor Datenmissbrauch sowie der Erfassung und Speicherung der Gewohnheiten.</a:t>
            </a:r>
            <a:endParaRPr lang="de-DE" sz="1600" b="0" dirty="0"/>
          </a:p>
          <a:p>
            <a:pPr eaLnBrk="1" hangingPunct="1"/>
            <a:endParaRPr lang="de-DE" sz="1600" dirty="0"/>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9523" y="3322683"/>
            <a:ext cx="1522413"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4001" y="1628800"/>
            <a:ext cx="1716088" cy="12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6" name="Picture 4" descr="G:\clients_6209\Zukunftsstudie\62.09.120608_ZukunftIKT4\90 Sonstiges\Logos und Fotos\Stadtlots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4001" y="4797152"/>
            <a:ext cx="1684337" cy="119221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7380312" y="6546932"/>
            <a:ext cx="1471878" cy="215444"/>
          </a:xfrm>
          <a:prstGeom prst="rect">
            <a:avLst/>
          </a:prstGeom>
          <a:noFill/>
        </p:spPr>
        <p:txBody>
          <a:bodyPr wrap="none" rtlCol="0">
            <a:spAutoFit/>
          </a:bodyPr>
          <a:lstStyle/>
          <a:p>
            <a:r>
              <a:rPr lang="de-DE" sz="800" b="0" dirty="0" smtClean="0"/>
              <a:t>Quelle: Zukunftsstudie 2011</a:t>
            </a:r>
            <a:endParaRPr lang="de-DE" sz="800" b="0" dirty="0"/>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238125" y="981075"/>
            <a:ext cx="8135938" cy="949325"/>
          </a:xfrm>
        </p:spPr>
        <p:txBody>
          <a:bodyPr anchor="t"/>
          <a:lstStyle/>
          <a:p>
            <a:r>
              <a:rPr lang="de-DE" sz="2000" smtClean="0"/>
              <a:t>Gleichzeitig stoßen Institutionen zur Speicherung und zum Schutz persönlicher Daten auf große Akzeptanz</a:t>
            </a:r>
          </a:p>
        </p:txBody>
      </p:sp>
      <p:sp>
        <p:nvSpPr>
          <p:cNvPr id="16387" name="Textfeld 3"/>
          <p:cNvSpPr txBox="1">
            <a:spLocks noChangeArrowheads="1"/>
          </p:cNvSpPr>
          <p:nvPr/>
        </p:nvSpPr>
        <p:spPr bwMode="auto">
          <a:xfrm>
            <a:off x="611188" y="1930400"/>
            <a:ext cx="3960812"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tx1"/>
                </a:solidFill>
                <a:latin typeface="Arial" pitchFamily="34" charset="0"/>
                <a:ea typeface="ＭＳ Ｐゴシック" pitchFamily="34" charset="-128"/>
              </a:defRPr>
            </a:lvl1pPr>
            <a:lvl2pPr marL="742950" indent="-285750" eaLnBrk="0" hangingPunct="0">
              <a:defRPr sz="1400" b="1">
                <a:solidFill>
                  <a:schemeClr val="tx1"/>
                </a:solidFill>
                <a:latin typeface="Arial" pitchFamily="34" charset="0"/>
                <a:ea typeface="ＭＳ Ｐゴシック" pitchFamily="34" charset="-128"/>
              </a:defRPr>
            </a:lvl2pPr>
            <a:lvl3pPr marL="1143000" indent="-228600" eaLnBrk="0" hangingPunct="0">
              <a:defRPr sz="1400" b="1">
                <a:solidFill>
                  <a:schemeClr val="tx1"/>
                </a:solidFill>
                <a:latin typeface="Arial" pitchFamily="34" charset="0"/>
                <a:ea typeface="ＭＳ Ｐゴシック" pitchFamily="34" charset="-128"/>
              </a:defRPr>
            </a:lvl3pPr>
            <a:lvl4pPr marL="1600200" indent="-228600" eaLnBrk="0" hangingPunct="0">
              <a:defRPr sz="1400" b="1">
                <a:solidFill>
                  <a:schemeClr val="tx1"/>
                </a:solidFill>
                <a:latin typeface="Arial" pitchFamily="34" charset="0"/>
                <a:ea typeface="ＭＳ Ｐゴシック" pitchFamily="34" charset="-128"/>
              </a:defRPr>
            </a:lvl4pPr>
            <a:lvl5pPr marL="2057400" indent="-228600" eaLnBrk="0" hangingPunct="0">
              <a:defRPr sz="1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9pPr>
          </a:lstStyle>
          <a:p>
            <a:pPr eaLnBrk="1" hangingPunct="1"/>
            <a:r>
              <a:rPr lang="de-DE" sz="1600" b="0" dirty="0"/>
              <a:t>Mehr als </a:t>
            </a:r>
            <a:r>
              <a:rPr lang="de-DE" sz="1600" b="0" i="1" dirty="0"/>
              <a:t>40 % der Deutschen </a:t>
            </a:r>
            <a:r>
              <a:rPr lang="de-DE" sz="1600" b="0" dirty="0"/>
              <a:t>gefällt es, dass der </a:t>
            </a:r>
            <a:r>
              <a:rPr lang="de-DE" sz="1600" dirty="0"/>
              <a:t>Datentresor</a:t>
            </a:r>
            <a:r>
              <a:rPr lang="de-DE" sz="1600" b="0" dirty="0"/>
              <a:t> ihnen die </a:t>
            </a:r>
            <a:br>
              <a:rPr lang="de-DE" sz="1600" b="0" dirty="0"/>
            </a:br>
            <a:r>
              <a:rPr lang="de-DE" sz="1600" b="0" dirty="0"/>
              <a:t>lebenslange Speicherung von persönlichen Daten ermöglicht. </a:t>
            </a:r>
          </a:p>
          <a:p>
            <a:pPr eaLnBrk="1" hangingPunct="1"/>
            <a:endParaRPr lang="de-DE" sz="1600" b="0" dirty="0"/>
          </a:p>
          <a:p>
            <a:pPr eaLnBrk="1" hangingPunct="1"/>
            <a:r>
              <a:rPr lang="de-DE" sz="1600" b="0" dirty="0"/>
              <a:t>Mehr als </a:t>
            </a:r>
            <a:r>
              <a:rPr lang="de-DE" sz="1600" b="0" i="1" dirty="0"/>
              <a:t>40 % der Deutschen </a:t>
            </a:r>
            <a:r>
              <a:rPr lang="de-DE" sz="1600" b="0" dirty="0" smtClean="0"/>
              <a:t>gefällt es, </a:t>
            </a:r>
            <a:r>
              <a:rPr lang="de-DE" sz="1600" b="0" dirty="0"/>
              <a:t>dass der </a:t>
            </a:r>
            <a:r>
              <a:rPr lang="de-DE" sz="1600" dirty="0"/>
              <a:t>Online-Datenmanager </a:t>
            </a:r>
            <a:r>
              <a:rPr lang="de-DE" sz="1600" b="0" dirty="0"/>
              <a:t/>
            </a:r>
            <a:br>
              <a:rPr lang="de-DE" sz="1600" b="0" dirty="0"/>
            </a:br>
            <a:r>
              <a:rPr lang="de-DE" sz="1600" b="0" dirty="0"/>
              <a:t>persönliche Daten gegen den Zugriff Dritter schützt.</a:t>
            </a:r>
          </a:p>
          <a:p>
            <a:pPr eaLnBrk="1" hangingPunct="1"/>
            <a:endParaRPr lang="de-DE" sz="1600" b="0" dirty="0"/>
          </a:p>
          <a:p>
            <a:pPr eaLnBrk="1" hangingPunct="1"/>
            <a:r>
              <a:rPr lang="de-DE" sz="1600" b="0" dirty="0"/>
              <a:t>Mindestens </a:t>
            </a:r>
            <a:r>
              <a:rPr lang="de-DE" sz="1600" b="0" i="1" dirty="0"/>
              <a:t>31 % der Deutschen </a:t>
            </a:r>
            <a:r>
              <a:rPr lang="de-DE" sz="1600" b="0" dirty="0"/>
              <a:t>befürworten, dass  der </a:t>
            </a:r>
            <a:r>
              <a:rPr lang="de-DE" sz="1600" dirty="0"/>
              <a:t>Online Datenmanager</a:t>
            </a:r>
            <a:r>
              <a:rPr lang="de-DE" sz="1600" b="0" dirty="0"/>
              <a:t> die </a:t>
            </a:r>
            <a:br>
              <a:rPr lang="de-DE" sz="1600" b="0" dirty="0"/>
            </a:br>
            <a:r>
              <a:rPr lang="de-DE" sz="1600" b="0" dirty="0"/>
              <a:t>Zugriffsrechte auf persönliche Daten im Internet organisiert. </a:t>
            </a:r>
          </a:p>
          <a:p>
            <a:pPr eaLnBrk="1" hangingPunct="1"/>
            <a:endParaRPr lang="de-DE" sz="1600" b="0" dirty="0"/>
          </a:p>
          <a:p>
            <a:pPr eaLnBrk="1" hangingPunct="1"/>
            <a:endParaRPr lang="de-DE" sz="1600" b="0" dirty="0"/>
          </a:p>
          <a:p>
            <a:pPr eaLnBrk="1" hangingPunct="1"/>
            <a:endParaRPr lang="de-DE" sz="1600" b="0" dirty="0"/>
          </a:p>
          <a:p>
            <a:pPr eaLnBrk="1" hangingPunct="1"/>
            <a:endParaRPr lang="de-DE" sz="1600" b="0" dirty="0"/>
          </a:p>
        </p:txBody>
      </p:sp>
      <p:pic>
        <p:nvPicPr>
          <p:cNvPr id="4" name="Picture 2" descr="G:\clients_6209\Zukunftsstudie\62.09.120608_ZukunftIKT4\90 Sonstiges\Logos und Fotos\Datenmanag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4221088"/>
            <a:ext cx="2359836" cy="1668201"/>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90264" y="6546932"/>
            <a:ext cx="1471878" cy="215444"/>
          </a:xfrm>
          <a:prstGeom prst="rect">
            <a:avLst/>
          </a:prstGeom>
          <a:noFill/>
        </p:spPr>
        <p:txBody>
          <a:bodyPr wrap="none" rtlCol="0">
            <a:spAutoFit/>
          </a:bodyPr>
          <a:lstStyle/>
          <a:p>
            <a:r>
              <a:rPr lang="de-DE" sz="800" b="0" dirty="0" smtClean="0"/>
              <a:t>Quelle: Zukunftsstudie 2011</a:t>
            </a:r>
            <a:endParaRPr lang="de-DE" sz="800" b="0" dirty="0"/>
          </a:p>
        </p:txBody>
      </p:sp>
      <p:pic>
        <p:nvPicPr>
          <p:cNvPr id="634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1512" y="2060848"/>
            <a:ext cx="2257370" cy="1602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7865004"/>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238125" y="981075"/>
            <a:ext cx="8135938" cy="949325"/>
          </a:xfrm>
        </p:spPr>
        <p:txBody>
          <a:bodyPr anchor="t"/>
          <a:lstStyle/>
          <a:p>
            <a:r>
              <a:rPr lang="de-DE" sz="2000" dirty="0" smtClean="0"/>
              <a:t>auch wenn die Skepsis gegenüber der Sicherheit persönlicher Daten hoch ist….</a:t>
            </a:r>
          </a:p>
        </p:txBody>
      </p:sp>
      <p:sp>
        <p:nvSpPr>
          <p:cNvPr id="16387" name="Textfeld 3"/>
          <p:cNvSpPr txBox="1">
            <a:spLocks noChangeArrowheads="1"/>
          </p:cNvSpPr>
          <p:nvPr/>
        </p:nvSpPr>
        <p:spPr bwMode="auto">
          <a:xfrm>
            <a:off x="539552" y="2132856"/>
            <a:ext cx="3960812"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tx1"/>
                </a:solidFill>
                <a:latin typeface="Arial" pitchFamily="34" charset="0"/>
                <a:ea typeface="ＭＳ Ｐゴシック" pitchFamily="34" charset="-128"/>
              </a:defRPr>
            </a:lvl1pPr>
            <a:lvl2pPr marL="742950" indent="-285750" eaLnBrk="0" hangingPunct="0">
              <a:defRPr sz="1400" b="1">
                <a:solidFill>
                  <a:schemeClr val="tx1"/>
                </a:solidFill>
                <a:latin typeface="Arial" pitchFamily="34" charset="0"/>
                <a:ea typeface="ＭＳ Ｐゴシック" pitchFamily="34" charset="-128"/>
              </a:defRPr>
            </a:lvl2pPr>
            <a:lvl3pPr marL="1143000" indent="-228600" eaLnBrk="0" hangingPunct="0">
              <a:defRPr sz="1400" b="1">
                <a:solidFill>
                  <a:schemeClr val="tx1"/>
                </a:solidFill>
                <a:latin typeface="Arial" pitchFamily="34" charset="0"/>
                <a:ea typeface="ＭＳ Ｐゴシック" pitchFamily="34" charset="-128"/>
              </a:defRPr>
            </a:lvl3pPr>
            <a:lvl4pPr marL="1600200" indent="-228600" eaLnBrk="0" hangingPunct="0">
              <a:defRPr sz="1400" b="1">
                <a:solidFill>
                  <a:schemeClr val="tx1"/>
                </a:solidFill>
                <a:latin typeface="Arial" pitchFamily="34" charset="0"/>
                <a:ea typeface="ＭＳ Ｐゴシック" pitchFamily="34" charset="-128"/>
              </a:defRPr>
            </a:lvl4pPr>
            <a:lvl5pPr marL="2057400" indent="-228600" eaLnBrk="0" hangingPunct="0">
              <a:defRPr sz="1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9pPr>
          </a:lstStyle>
          <a:p>
            <a:pPr eaLnBrk="1" hangingPunct="1"/>
            <a:r>
              <a:rPr lang="de-DE" sz="1600" b="0" dirty="0" smtClean="0"/>
              <a:t>Ca. </a:t>
            </a:r>
            <a:r>
              <a:rPr lang="de-DE" sz="1600" b="0" i="1" dirty="0" smtClean="0"/>
              <a:t>die Hälfte aller Befragten </a:t>
            </a:r>
            <a:r>
              <a:rPr lang="de-DE" sz="1600" b="0" dirty="0" smtClean="0"/>
              <a:t>geht davon aus, dass die Daten </a:t>
            </a:r>
            <a:r>
              <a:rPr lang="de-DE" sz="1600" dirty="0" smtClean="0"/>
              <a:t>im Online-Datenmanager</a:t>
            </a:r>
            <a:r>
              <a:rPr lang="de-DE" sz="1600" b="0" dirty="0" smtClean="0"/>
              <a:t> nach dem Löschen noch irgendwo vorhanden sind; </a:t>
            </a:r>
            <a:r>
              <a:rPr lang="de-DE" sz="1600" b="0" i="1" dirty="0" smtClean="0"/>
              <a:t>in Südkorea sind es sogar über 60 %.</a:t>
            </a:r>
          </a:p>
          <a:p>
            <a:pPr eaLnBrk="1" hangingPunct="1"/>
            <a:endParaRPr lang="de-DE" sz="1600" b="0" dirty="0"/>
          </a:p>
          <a:p>
            <a:pPr eaLnBrk="1" hangingPunct="1"/>
            <a:r>
              <a:rPr lang="de-DE" sz="1600" b="0" dirty="0" smtClean="0"/>
              <a:t>Über </a:t>
            </a:r>
            <a:r>
              <a:rPr lang="de-DE" sz="1600" b="0" i="1" dirty="0" smtClean="0"/>
              <a:t>40 % aller Befragten </a:t>
            </a:r>
            <a:r>
              <a:rPr lang="de-DE" sz="1600" b="0" dirty="0" smtClean="0"/>
              <a:t>haben Angst, dass ihre Daten im </a:t>
            </a:r>
            <a:r>
              <a:rPr lang="de-DE" sz="1600" dirty="0" smtClean="0"/>
              <a:t>Online-Datenmanager </a:t>
            </a:r>
            <a:r>
              <a:rPr lang="de-DE" sz="1600" b="0" dirty="0" smtClean="0"/>
              <a:t>missbraucht werden – in </a:t>
            </a:r>
            <a:r>
              <a:rPr lang="de-DE" sz="1600" b="0" i="1" dirty="0" smtClean="0"/>
              <a:t>Südkorea sogar über 50 %</a:t>
            </a:r>
          </a:p>
          <a:p>
            <a:pPr eaLnBrk="1" hangingPunct="1"/>
            <a:endParaRPr lang="de-DE" sz="1600" i="1" dirty="0"/>
          </a:p>
          <a:p>
            <a:pPr eaLnBrk="1" hangingPunct="1"/>
            <a:r>
              <a:rPr lang="de-DE" sz="1600" b="0" i="1" dirty="0" smtClean="0"/>
              <a:t>58 % der Befragten in </a:t>
            </a:r>
            <a:r>
              <a:rPr lang="de-DE" sz="1600" b="0" i="1" dirty="0" smtClean="0"/>
              <a:t>China </a:t>
            </a:r>
            <a:r>
              <a:rPr lang="de-DE" sz="1600" b="0" dirty="0" smtClean="0"/>
              <a:t>haben </a:t>
            </a:r>
            <a:r>
              <a:rPr lang="de-DE" sz="1600" b="0" dirty="0" smtClean="0"/>
              <a:t>Angst, dass sie bei Verlust nicht mehr an ihre Daten gelangen – </a:t>
            </a:r>
            <a:r>
              <a:rPr lang="de-DE" sz="1600" b="0" i="1" dirty="0" smtClean="0"/>
              <a:t>in Deutschland sind es 37 %</a:t>
            </a:r>
            <a:endParaRPr lang="de-DE" sz="1600" b="0" i="1" dirty="0"/>
          </a:p>
          <a:p>
            <a:pPr eaLnBrk="1" hangingPunct="1"/>
            <a:endParaRPr lang="de-DE" sz="1600" b="0" dirty="0"/>
          </a:p>
          <a:p>
            <a:pPr eaLnBrk="1" hangingPunct="1"/>
            <a:endParaRPr lang="de-DE" sz="1600" b="0" dirty="0"/>
          </a:p>
        </p:txBody>
      </p:sp>
      <p:pic>
        <p:nvPicPr>
          <p:cNvPr id="4" name="Picture 2" descr="G:\clients_6209\Zukunftsstudie\62.09.120608_ZukunftIKT4\90 Sonstiges\Logos und Fotos\Datenmanag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2636912"/>
            <a:ext cx="3684048" cy="2604305"/>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90264" y="6546932"/>
            <a:ext cx="1471878" cy="215444"/>
          </a:xfrm>
          <a:prstGeom prst="rect">
            <a:avLst/>
          </a:prstGeom>
          <a:noFill/>
        </p:spPr>
        <p:txBody>
          <a:bodyPr wrap="none" rtlCol="0">
            <a:spAutoFit/>
          </a:bodyPr>
          <a:lstStyle/>
          <a:p>
            <a:r>
              <a:rPr lang="de-DE" sz="800" b="0" dirty="0" smtClean="0"/>
              <a:t>Quelle: Zukunftsstudie 2011</a:t>
            </a:r>
            <a:endParaRPr lang="de-DE" sz="800" b="0" dirty="0"/>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238125" y="981075"/>
            <a:ext cx="8135938" cy="949325"/>
          </a:xfrm>
        </p:spPr>
        <p:txBody>
          <a:bodyPr anchor="t"/>
          <a:lstStyle/>
          <a:p>
            <a:r>
              <a:rPr lang="de-DE" sz="2000" dirty="0" smtClean="0"/>
              <a:t>Ein ähnliches Bild ergibt sich für den Einsatz eines lebenslangen Datentresors</a:t>
            </a:r>
          </a:p>
        </p:txBody>
      </p:sp>
      <p:sp>
        <p:nvSpPr>
          <p:cNvPr id="16387" name="Textfeld 3"/>
          <p:cNvSpPr txBox="1">
            <a:spLocks noChangeArrowheads="1"/>
          </p:cNvSpPr>
          <p:nvPr/>
        </p:nvSpPr>
        <p:spPr bwMode="auto">
          <a:xfrm>
            <a:off x="238125" y="2132856"/>
            <a:ext cx="450036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tx1"/>
                </a:solidFill>
                <a:latin typeface="Arial" pitchFamily="34" charset="0"/>
                <a:ea typeface="ＭＳ Ｐゴシック" pitchFamily="34" charset="-128"/>
              </a:defRPr>
            </a:lvl1pPr>
            <a:lvl2pPr marL="742950" indent="-285750" eaLnBrk="0" hangingPunct="0">
              <a:defRPr sz="1400" b="1">
                <a:solidFill>
                  <a:schemeClr val="tx1"/>
                </a:solidFill>
                <a:latin typeface="Arial" pitchFamily="34" charset="0"/>
                <a:ea typeface="ＭＳ Ｐゴシック" pitchFamily="34" charset="-128"/>
              </a:defRPr>
            </a:lvl2pPr>
            <a:lvl3pPr marL="1143000" indent="-228600" eaLnBrk="0" hangingPunct="0">
              <a:defRPr sz="1400" b="1">
                <a:solidFill>
                  <a:schemeClr val="tx1"/>
                </a:solidFill>
                <a:latin typeface="Arial" pitchFamily="34" charset="0"/>
                <a:ea typeface="ＭＳ Ｐゴシック" pitchFamily="34" charset="-128"/>
              </a:defRPr>
            </a:lvl3pPr>
            <a:lvl4pPr marL="1600200" indent="-228600" eaLnBrk="0" hangingPunct="0">
              <a:defRPr sz="1400" b="1">
                <a:solidFill>
                  <a:schemeClr val="tx1"/>
                </a:solidFill>
                <a:latin typeface="Arial" pitchFamily="34" charset="0"/>
                <a:ea typeface="ＭＳ Ｐゴシック" pitchFamily="34" charset="-128"/>
              </a:defRPr>
            </a:lvl4pPr>
            <a:lvl5pPr marL="2057400" indent="-228600" eaLnBrk="0" hangingPunct="0">
              <a:defRPr sz="1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9pPr>
          </a:lstStyle>
          <a:p>
            <a:pPr eaLnBrk="1" hangingPunct="1"/>
            <a:r>
              <a:rPr lang="de-DE" sz="1600" b="0" dirty="0" smtClean="0"/>
              <a:t>Ca. </a:t>
            </a:r>
            <a:r>
              <a:rPr lang="de-DE" sz="1600" b="0" i="1" dirty="0" smtClean="0"/>
              <a:t>die Hälfte aller Befragten </a:t>
            </a:r>
            <a:r>
              <a:rPr lang="de-DE" sz="1600" b="0" dirty="0" smtClean="0"/>
              <a:t>geht davon aus, dass die Daten im Online-Datentresor nach dem Löschen noch irgendwo vorhanden sind; </a:t>
            </a:r>
            <a:r>
              <a:rPr lang="de-DE" sz="1600" b="0" i="1" dirty="0" smtClean="0"/>
              <a:t>in Deutschland sind es sogar über 60 %.</a:t>
            </a:r>
          </a:p>
          <a:p>
            <a:pPr eaLnBrk="1" hangingPunct="1"/>
            <a:endParaRPr lang="de-DE" sz="1600" b="0" dirty="0"/>
          </a:p>
          <a:p>
            <a:pPr eaLnBrk="1" hangingPunct="1"/>
            <a:r>
              <a:rPr lang="de-DE" sz="1600" b="0" i="1" dirty="0" smtClean="0"/>
              <a:t>Ein Großteil aller Befragten hat</a:t>
            </a:r>
            <a:r>
              <a:rPr lang="de-DE" sz="1600" i="1" dirty="0" smtClean="0"/>
              <a:t> </a:t>
            </a:r>
            <a:r>
              <a:rPr lang="de-DE" sz="1600" b="0" dirty="0" smtClean="0"/>
              <a:t>Angst, dass ihre Daten im lebenslangen Datentresor nach dem Löschen noch irgendwo vorhanden sind – in </a:t>
            </a:r>
            <a:r>
              <a:rPr lang="de-DE" sz="1600" b="0" i="1" dirty="0" smtClean="0"/>
              <a:t>Deutschland 55 % und in Südkorea 60 %</a:t>
            </a:r>
            <a:endParaRPr lang="de-DE" sz="1600" i="1" dirty="0"/>
          </a:p>
          <a:p>
            <a:pPr eaLnBrk="1" hangingPunct="1"/>
            <a:endParaRPr lang="de-DE" sz="1600" i="1" dirty="0" smtClean="0"/>
          </a:p>
          <a:p>
            <a:pPr eaLnBrk="1" hangingPunct="1"/>
            <a:r>
              <a:rPr lang="de-DE" sz="1600" b="0" i="1" dirty="0" smtClean="0"/>
              <a:t>43 % der Deutschen </a:t>
            </a:r>
            <a:r>
              <a:rPr lang="de-DE" sz="1600" b="0" dirty="0" smtClean="0"/>
              <a:t>und </a:t>
            </a:r>
            <a:r>
              <a:rPr lang="de-DE" sz="1600" b="0" i="1" dirty="0" smtClean="0"/>
              <a:t>53 % der </a:t>
            </a:r>
            <a:r>
              <a:rPr lang="de-DE" sz="1600" b="0" i="1" dirty="0" smtClean="0"/>
              <a:t>Chinesen </a:t>
            </a:r>
            <a:r>
              <a:rPr lang="de-DE" sz="1600" b="0" dirty="0" smtClean="0"/>
              <a:t>haben </a:t>
            </a:r>
            <a:r>
              <a:rPr lang="de-DE" sz="1600" b="0" dirty="0" smtClean="0"/>
              <a:t>Angst, dass sie bei Verlust nicht mehr an ihre Daten gelangen</a:t>
            </a:r>
            <a:endParaRPr lang="de-DE" sz="1600" b="0" i="1" dirty="0"/>
          </a:p>
          <a:p>
            <a:pPr eaLnBrk="1" hangingPunct="1"/>
            <a:endParaRPr lang="de-DE" sz="1600" b="0" dirty="0"/>
          </a:p>
        </p:txBody>
      </p:sp>
      <p:sp>
        <p:nvSpPr>
          <p:cNvPr id="7" name="Textfeld 6"/>
          <p:cNvSpPr txBox="1"/>
          <p:nvPr/>
        </p:nvSpPr>
        <p:spPr>
          <a:xfrm>
            <a:off x="90264" y="6546932"/>
            <a:ext cx="1471878" cy="215444"/>
          </a:xfrm>
          <a:prstGeom prst="rect">
            <a:avLst/>
          </a:prstGeom>
          <a:noFill/>
        </p:spPr>
        <p:txBody>
          <a:bodyPr wrap="none" rtlCol="0">
            <a:spAutoFit/>
          </a:bodyPr>
          <a:lstStyle/>
          <a:p>
            <a:r>
              <a:rPr lang="de-DE" sz="800" b="0" dirty="0" smtClean="0"/>
              <a:t>Quelle: Zukunftsstudie 2011</a:t>
            </a:r>
            <a:endParaRPr lang="de-DE" sz="800" b="0" dirty="0"/>
          </a:p>
        </p:txBody>
      </p:sp>
      <p:pic>
        <p:nvPicPr>
          <p:cNvPr id="645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0444" y="2492896"/>
            <a:ext cx="2689225"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7245455"/>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238125" y="981075"/>
            <a:ext cx="8135938" cy="949325"/>
          </a:xfrm>
        </p:spPr>
        <p:txBody>
          <a:bodyPr anchor="t"/>
          <a:lstStyle/>
          <a:p>
            <a:r>
              <a:rPr lang="de-DE" sz="2000" dirty="0" smtClean="0"/>
              <a:t>Insgesamt zeigt sich: Sicherheit, Datenschutz und Vertrauen spielen eine Schlüsselrolle in der digitalen Gesellschaft </a:t>
            </a:r>
          </a:p>
        </p:txBody>
      </p:sp>
      <p:sp>
        <p:nvSpPr>
          <p:cNvPr id="16387" name="Textfeld 3"/>
          <p:cNvSpPr txBox="1">
            <a:spLocks noChangeArrowheads="1"/>
          </p:cNvSpPr>
          <p:nvPr/>
        </p:nvSpPr>
        <p:spPr bwMode="auto">
          <a:xfrm>
            <a:off x="179512" y="1930400"/>
            <a:ext cx="8078291"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tx1"/>
                </a:solidFill>
                <a:latin typeface="Arial" pitchFamily="34" charset="0"/>
                <a:ea typeface="ＭＳ Ｐゴシック" pitchFamily="34" charset="-128"/>
              </a:defRPr>
            </a:lvl1pPr>
            <a:lvl2pPr marL="742950" indent="-285750" eaLnBrk="0" hangingPunct="0">
              <a:defRPr sz="1400" b="1">
                <a:solidFill>
                  <a:schemeClr val="tx1"/>
                </a:solidFill>
                <a:latin typeface="Arial" pitchFamily="34" charset="0"/>
                <a:ea typeface="ＭＳ Ｐゴシック" pitchFamily="34" charset="-128"/>
              </a:defRPr>
            </a:lvl2pPr>
            <a:lvl3pPr marL="1143000" indent="-228600" eaLnBrk="0" hangingPunct="0">
              <a:defRPr sz="1400" b="1">
                <a:solidFill>
                  <a:schemeClr val="tx1"/>
                </a:solidFill>
                <a:latin typeface="Arial" pitchFamily="34" charset="0"/>
                <a:ea typeface="ＭＳ Ｐゴシック" pitchFamily="34" charset="-128"/>
              </a:defRPr>
            </a:lvl3pPr>
            <a:lvl4pPr marL="1600200" indent="-228600" eaLnBrk="0" hangingPunct="0">
              <a:defRPr sz="1400" b="1">
                <a:solidFill>
                  <a:schemeClr val="tx1"/>
                </a:solidFill>
                <a:latin typeface="Arial" pitchFamily="34" charset="0"/>
                <a:ea typeface="ＭＳ Ｐゴシック" pitchFamily="34" charset="-128"/>
              </a:defRPr>
            </a:lvl4pPr>
            <a:lvl5pPr marL="2057400" indent="-228600" eaLnBrk="0" hangingPunct="0">
              <a:defRPr sz="1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9pPr>
          </a:lstStyle>
          <a:p>
            <a:pPr marL="285750" indent="-285750" eaLnBrk="1" hangingPunct="1">
              <a:lnSpc>
                <a:spcPct val="150000"/>
              </a:lnSpc>
              <a:buFont typeface="Arial" pitchFamily="34" charset="0"/>
              <a:buChar char="•"/>
            </a:pPr>
            <a:r>
              <a:rPr lang="de-DE" sz="1800" b="0" dirty="0" smtClean="0"/>
              <a:t>nicht nur in Deutschland, sondern weltweit</a:t>
            </a:r>
          </a:p>
          <a:p>
            <a:pPr marL="285750" indent="-285750" eaLnBrk="1" hangingPunct="1">
              <a:lnSpc>
                <a:spcPct val="150000"/>
              </a:lnSpc>
              <a:buFont typeface="Arial" pitchFamily="34" charset="0"/>
              <a:buChar char="•"/>
            </a:pPr>
            <a:r>
              <a:rPr lang="de-DE" sz="1800" b="0" dirty="0" smtClean="0">
                <a:solidFill>
                  <a:schemeClr val="tx2"/>
                </a:solidFill>
              </a:rPr>
              <a:t>nicht nur in Unternehmen, sondern gerade auch bei Endnutzern und öffentlichen Einrichtungen</a:t>
            </a:r>
          </a:p>
          <a:p>
            <a:pPr marL="285750" indent="-285750" eaLnBrk="1" hangingPunct="1">
              <a:lnSpc>
                <a:spcPct val="150000"/>
              </a:lnSpc>
              <a:buFont typeface="Arial" pitchFamily="34" charset="0"/>
              <a:buChar char="•"/>
            </a:pPr>
            <a:r>
              <a:rPr lang="de-DE" sz="1800" b="0" dirty="0" smtClean="0"/>
              <a:t>nicht nur in Bezug auf die reine Bereitstellung sicherheitstechnischer Komponenten, sondern auch bzgl. organisatorischer Fragen und übergreifender Regelungen</a:t>
            </a:r>
          </a:p>
          <a:p>
            <a:pPr marL="285750" indent="-285750" eaLnBrk="1" hangingPunct="1">
              <a:lnSpc>
                <a:spcPct val="150000"/>
              </a:lnSpc>
              <a:buFont typeface="Arial" pitchFamily="34" charset="0"/>
              <a:buChar char="•"/>
            </a:pPr>
            <a:r>
              <a:rPr lang="de-DE" sz="1800" b="0" dirty="0" smtClean="0">
                <a:solidFill>
                  <a:schemeClr val="tx2"/>
                </a:solidFill>
              </a:rPr>
              <a:t>nicht nur in Bezug auf die technische Realisierung sicherer Prozesse im Internet, sondern auch in Bezug auf den Umgang mit Identitäten im Internet, der Herausforderungen an Unternehmen durch Compliance oder auch dem Aufbau von Kompetenzen und Selbstverantwortung im Umgang mit den persönlichen Daten …..</a:t>
            </a:r>
            <a:endParaRPr lang="de-DE" sz="1800" b="0" dirty="0">
              <a:solidFill>
                <a:schemeClr val="tx2"/>
              </a:solidFill>
            </a:endParaRPr>
          </a:p>
        </p:txBody>
      </p:sp>
    </p:spTree>
    <p:extLst>
      <p:ext uri="{BB962C8B-B14F-4D97-AF65-F5344CB8AC3E}">
        <p14:creationId xmlns:p14="http://schemas.microsoft.com/office/powerpoint/2010/main" val="2423764297"/>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238125" y="981075"/>
            <a:ext cx="8135938" cy="949325"/>
          </a:xfrm>
        </p:spPr>
        <p:txBody>
          <a:bodyPr anchor="t"/>
          <a:lstStyle/>
          <a:p>
            <a:r>
              <a:rPr lang="de-DE" sz="2000" dirty="0" smtClean="0"/>
              <a:t>Vor diesem Hintergrund möchte die heutige Fachkonferenz</a:t>
            </a:r>
          </a:p>
        </p:txBody>
      </p:sp>
      <p:sp>
        <p:nvSpPr>
          <p:cNvPr id="16387" name="Textfeld 3"/>
          <p:cNvSpPr txBox="1">
            <a:spLocks noChangeArrowheads="1"/>
          </p:cNvSpPr>
          <p:nvPr/>
        </p:nvSpPr>
        <p:spPr bwMode="auto">
          <a:xfrm>
            <a:off x="1403648" y="1556792"/>
            <a:ext cx="6696744"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tx1"/>
                </a:solidFill>
                <a:latin typeface="Arial" pitchFamily="34" charset="0"/>
                <a:ea typeface="ＭＳ Ｐゴシック" pitchFamily="34" charset="-128"/>
              </a:defRPr>
            </a:lvl1pPr>
            <a:lvl2pPr marL="742950" indent="-285750" eaLnBrk="0" hangingPunct="0">
              <a:defRPr sz="1400" b="1">
                <a:solidFill>
                  <a:schemeClr val="tx1"/>
                </a:solidFill>
                <a:latin typeface="Arial" pitchFamily="34" charset="0"/>
                <a:ea typeface="ＭＳ Ｐゴシック" pitchFamily="34" charset="-128"/>
              </a:defRPr>
            </a:lvl2pPr>
            <a:lvl3pPr marL="1143000" indent="-228600" eaLnBrk="0" hangingPunct="0">
              <a:defRPr sz="1400" b="1">
                <a:solidFill>
                  <a:schemeClr val="tx1"/>
                </a:solidFill>
                <a:latin typeface="Arial" pitchFamily="34" charset="0"/>
                <a:ea typeface="ＭＳ Ｐゴシック" pitchFamily="34" charset="-128"/>
              </a:defRPr>
            </a:lvl3pPr>
            <a:lvl4pPr marL="1600200" indent="-228600" eaLnBrk="0" hangingPunct="0">
              <a:defRPr sz="1400" b="1">
                <a:solidFill>
                  <a:schemeClr val="tx1"/>
                </a:solidFill>
                <a:latin typeface="Arial" pitchFamily="34" charset="0"/>
                <a:ea typeface="ＭＳ Ｐゴシック" pitchFamily="34" charset="-128"/>
              </a:defRPr>
            </a:lvl4pPr>
            <a:lvl5pPr marL="2057400" indent="-228600" eaLnBrk="0" hangingPunct="0">
              <a:defRPr sz="1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9pPr>
          </a:lstStyle>
          <a:p>
            <a:pPr marL="285750" indent="-285750" eaLnBrk="1" hangingPunct="1">
              <a:lnSpc>
                <a:spcPct val="150000"/>
              </a:lnSpc>
              <a:buFont typeface="Arial" pitchFamily="34" charset="0"/>
              <a:buChar char="•"/>
            </a:pPr>
            <a:r>
              <a:rPr lang="de-DE" sz="1800" b="0" dirty="0" smtClean="0"/>
              <a:t>Bedrohungen identifizieren und diskutieren</a:t>
            </a:r>
          </a:p>
          <a:p>
            <a:pPr marL="285750" indent="-285750" eaLnBrk="1" hangingPunct="1">
              <a:lnSpc>
                <a:spcPct val="150000"/>
              </a:lnSpc>
              <a:buFont typeface="Arial" pitchFamily="34" charset="0"/>
              <a:buChar char="•"/>
            </a:pPr>
            <a:r>
              <a:rPr lang="de-DE" sz="1800" b="0" dirty="0" smtClean="0"/>
              <a:t>Handlungsbedarfe herausarbeiten und</a:t>
            </a:r>
          </a:p>
          <a:p>
            <a:pPr marL="285750" indent="-285750" eaLnBrk="1" hangingPunct="1">
              <a:lnSpc>
                <a:spcPct val="150000"/>
              </a:lnSpc>
              <a:buFont typeface="Arial" pitchFamily="34" charset="0"/>
              <a:buChar char="•"/>
            </a:pPr>
            <a:r>
              <a:rPr lang="de-DE" sz="1800" b="0" dirty="0" smtClean="0"/>
              <a:t>Lösungswege entwickeln </a:t>
            </a:r>
          </a:p>
        </p:txBody>
      </p:sp>
      <p:sp>
        <p:nvSpPr>
          <p:cNvPr id="5" name="Textfeld 3"/>
          <p:cNvSpPr txBox="1">
            <a:spLocks noChangeArrowheads="1"/>
          </p:cNvSpPr>
          <p:nvPr/>
        </p:nvSpPr>
        <p:spPr bwMode="auto">
          <a:xfrm>
            <a:off x="1295635" y="4149080"/>
            <a:ext cx="756084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tx1"/>
                </a:solidFill>
                <a:latin typeface="Arial" pitchFamily="34" charset="0"/>
                <a:ea typeface="ＭＳ Ｐゴシック" pitchFamily="34" charset="-128"/>
              </a:defRPr>
            </a:lvl1pPr>
            <a:lvl2pPr marL="742950" indent="-285750" eaLnBrk="0" hangingPunct="0">
              <a:defRPr sz="1400" b="1">
                <a:solidFill>
                  <a:schemeClr val="tx1"/>
                </a:solidFill>
                <a:latin typeface="Arial" pitchFamily="34" charset="0"/>
                <a:ea typeface="ＭＳ Ｐゴシック" pitchFamily="34" charset="-128"/>
              </a:defRPr>
            </a:lvl2pPr>
            <a:lvl3pPr marL="1143000" indent="-228600" eaLnBrk="0" hangingPunct="0">
              <a:defRPr sz="1400" b="1">
                <a:solidFill>
                  <a:schemeClr val="tx1"/>
                </a:solidFill>
                <a:latin typeface="Arial" pitchFamily="34" charset="0"/>
                <a:ea typeface="ＭＳ Ｐゴシック" pitchFamily="34" charset="-128"/>
              </a:defRPr>
            </a:lvl3pPr>
            <a:lvl4pPr marL="1600200" indent="-228600" eaLnBrk="0" hangingPunct="0">
              <a:defRPr sz="1400" b="1">
                <a:solidFill>
                  <a:schemeClr val="tx1"/>
                </a:solidFill>
                <a:latin typeface="Arial" pitchFamily="34" charset="0"/>
                <a:ea typeface="ＭＳ Ｐゴシック" pitchFamily="34" charset="-128"/>
              </a:defRPr>
            </a:lvl4pPr>
            <a:lvl5pPr marL="2057400" indent="-228600" eaLnBrk="0" hangingPunct="0">
              <a:defRPr sz="1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9pPr>
          </a:lstStyle>
          <a:p>
            <a:pPr eaLnBrk="1" hangingPunct="1">
              <a:lnSpc>
                <a:spcPct val="150000"/>
              </a:lnSpc>
            </a:pPr>
            <a:r>
              <a:rPr lang="de-DE" sz="1600" b="0" dirty="0" smtClean="0"/>
              <a:t>Hochrangige Übersichtsvorträge zur Orientierung</a:t>
            </a:r>
          </a:p>
          <a:p>
            <a:pPr eaLnBrk="1" hangingPunct="1">
              <a:lnSpc>
                <a:spcPct val="150000"/>
              </a:lnSpc>
            </a:pPr>
            <a:r>
              <a:rPr lang="de-DE" sz="1600" b="0" dirty="0" smtClean="0"/>
              <a:t>Workshops zu:</a:t>
            </a:r>
          </a:p>
          <a:p>
            <a:pPr marL="1028700" lvl="1" eaLnBrk="1" hangingPunct="1">
              <a:lnSpc>
                <a:spcPct val="150000"/>
              </a:lnSpc>
              <a:buFont typeface="Arial" pitchFamily="34" charset="0"/>
              <a:buChar char="•"/>
            </a:pPr>
            <a:r>
              <a:rPr lang="de-DE" sz="1600" b="0" i="1" dirty="0" smtClean="0"/>
              <a:t>Sichere Identitäten im Internet</a:t>
            </a:r>
          </a:p>
          <a:p>
            <a:pPr marL="1028700" lvl="1" eaLnBrk="1" hangingPunct="1">
              <a:lnSpc>
                <a:spcPct val="150000"/>
              </a:lnSpc>
              <a:buFont typeface="Arial" pitchFamily="34" charset="0"/>
              <a:buChar char="•"/>
            </a:pPr>
            <a:r>
              <a:rPr lang="de-DE" sz="1600" b="0" i="1" dirty="0" smtClean="0"/>
              <a:t>Sichere Dienste und Prozesse im Internet</a:t>
            </a:r>
          </a:p>
          <a:p>
            <a:pPr marL="1028700" lvl="1" eaLnBrk="1" hangingPunct="1">
              <a:lnSpc>
                <a:spcPct val="150000"/>
              </a:lnSpc>
              <a:buFont typeface="Arial" pitchFamily="34" charset="0"/>
              <a:buChar char="•"/>
            </a:pPr>
            <a:r>
              <a:rPr lang="de-DE" sz="1600" b="0" i="1" dirty="0" smtClean="0"/>
              <a:t>Herausforderungen bei der Erfüllung von Compliance-Anforderungen</a:t>
            </a:r>
            <a:endParaRPr lang="de-DE" sz="1600" b="0" i="1" dirty="0"/>
          </a:p>
          <a:p>
            <a:pPr marL="0" lvl="1" indent="0" eaLnBrk="1" hangingPunct="1">
              <a:lnSpc>
                <a:spcPct val="150000"/>
              </a:lnSpc>
            </a:pPr>
            <a:r>
              <a:rPr lang="de-DE" sz="1600" b="0" dirty="0" smtClean="0"/>
              <a:t>Vorstellung und Diskussion der Ergebnisse im Plenum</a:t>
            </a:r>
            <a:endParaRPr lang="de-DE" sz="1600" b="0" dirty="0"/>
          </a:p>
        </p:txBody>
      </p:sp>
      <p:sp>
        <p:nvSpPr>
          <p:cNvPr id="2" name="Pfeil nach unten 1"/>
          <p:cNvSpPr/>
          <p:nvPr/>
        </p:nvSpPr>
        <p:spPr bwMode="auto">
          <a:xfrm>
            <a:off x="3052129" y="2996952"/>
            <a:ext cx="2016224" cy="864096"/>
          </a:xfrm>
          <a:prstGeom prst="downArrow">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400" b="1" i="0" u="none" strike="noStrike" cap="none" normalizeH="0" baseline="0" smtClean="0">
              <a:ln>
                <a:noFill/>
              </a:ln>
              <a:solidFill>
                <a:schemeClr val="tx1"/>
              </a:solidFill>
              <a:effectLst/>
              <a:latin typeface="Arial" charset="0"/>
              <a:ea typeface="ＭＳ Ｐゴシック" pitchFamily="64" charset="-128"/>
            </a:endParaRPr>
          </a:p>
        </p:txBody>
      </p:sp>
      <p:sp>
        <p:nvSpPr>
          <p:cNvPr id="3" name="Pfeil nach rechts 2"/>
          <p:cNvSpPr/>
          <p:nvPr/>
        </p:nvSpPr>
        <p:spPr bwMode="auto">
          <a:xfrm>
            <a:off x="395536" y="4293096"/>
            <a:ext cx="648072" cy="288032"/>
          </a:xfrm>
          <a:prstGeom prst="rightArrow">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400" b="1" i="0" u="none" strike="noStrike" cap="none" normalizeH="0" baseline="0" smtClean="0">
              <a:ln>
                <a:noFill/>
              </a:ln>
              <a:solidFill>
                <a:schemeClr val="tx1"/>
              </a:solidFill>
              <a:effectLst/>
              <a:latin typeface="Arial" charset="0"/>
              <a:ea typeface="ＭＳ Ｐゴシック" pitchFamily="64" charset="-128"/>
            </a:endParaRPr>
          </a:p>
        </p:txBody>
      </p:sp>
      <p:sp>
        <p:nvSpPr>
          <p:cNvPr id="8" name="Pfeil nach rechts 7"/>
          <p:cNvSpPr/>
          <p:nvPr/>
        </p:nvSpPr>
        <p:spPr bwMode="auto">
          <a:xfrm>
            <a:off x="385266" y="4622409"/>
            <a:ext cx="648072" cy="288032"/>
          </a:xfrm>
          <a:prstGeom prst="rightArrow">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400" b="1" i="0" u="none" strike="noStrike" cap="none" normalizeH="0" baseline="0" smtClean="0">
              <a:ln>
                <a:noFill/>
              </a:ln>
              <a:solidFill>
                <a:schemeClr val="tx1"/>
              </a:solidFill>
              <a:effectLst/>
              <a:latin typeface="Arial" charset="0"/>
              <a:ea typeface="ＭＳ Ｐゴシック" pitchFamily="64" charset="-128"/>
            </a:endParaRPr>
          </a:p>
        </p:txBody>
      </p:sp>
      <p:sp>
        <p:nvSpPr>
          <p:cNvPr id="9" name="Pfeil nach rechts 8"/>
          <p:cNvSpPr/>
          <p:nvPr/>
        </p:nvSpPr>
        <p:spPr bwMode="auto">
          <a:xfrm>
            <a:off x="487337" y="6093296"/>
            <a:ext cx="648072" cy="288032"/>
          </a:xfrm>
          <a:prstGeom prst="rightArrow">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400" b="1" i="0" u="none" strike="noStrike" cap="none" normalizeH="0" baseline="0" smtClean="0">
              <a:ln>
                <a:noFill/>
              </a:ln>
              <a:solidFill>
                <a:schemeClr val="tx1"/>
              </a:solidFill>
              <a:effectLst/>
              <a:latin typeface="Arial" charset="0"/>
              <a:ea typeface="ＭＳ Ｐゴシック" pitchFamily="64" charset="-128"/>
            </a:endParaRPr>
          </a:p>
        </p:txBody>
      </p:sp>
    </p:spTree>
    <p:extLst>
      <p:ext uri="{BB962C8B-B14F-4D97-AF65-F5344CB8AC3E}">
        <p14:creationId xmlns:p14="http://schemas.microsoft.com/office/powerpoint/2010/main" val="711665209"/>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p:cNvSpPr>
            <a:spLocks noGrp="1"/>
          </p:cNvSpPr>
          <p:nvPr>
            <p:ph idx="1"/>
          </p:nvPr>
        </p:nvSpPr>
        <p:spPr/>
        <p:txBody>
          <a:bodyPr/>
          <a:lstStyle/>
          <a:p>
            <a:pPr marL="0" indent="0">
              <a:lnSpc>
                <a:spcPts val="2900"/>
              </a:lnSpc>
              <a:buNone/>
            </a:pPr>
            <a:r>
              <a:rPr lang="de-DE" sz="1800" i="1" dirty="0" smtClean="0"/>
              <a:t>„Gegenüber dem Bürger wird angestrebt, ein anschauliches Bild über die Zukunft der Informations- und Kommunikationstechnologien einschließlich der Medien zu vermitteln, um die Innovationsmöglichkeiten und Innovationsfolgen plastisch erkennbar werden zu lassen. </a:t>
            </a:r>
          </a:p>
          <a:p>
            <a:pPr marL="0" indent="0">
              <a:lnSpc>
                <a:spcPts val="2900"/>
              </a:lnSpc>
              <a:buNone/>
            </a:pPr>
            <a:endParaRPr lang="de-DE" sz="1800" i="1" dirty="0"/>
          </a:p>
          <a:p>
            <a:pPr marL="0" indent="0">
              <a:lnSpc>
                <a:spcPts val="2900"/>
              </a:lnSpc>
              <a:buNone/>
            </a:pPr>
            <a:r>
              <a:rPr lang="de-DE" sz="1800" i="1" dirty="0" smtClean="0"/>
              <a:t>Damit erfüllt der MÜNCHNER KREIS einerseits die Aufgabe, die Allgemeinheit auf den Prozess des Fortschritts vorzubereiten; andererseits wird versucht, die Reaktion des Menschen auf neue Informations- und Kommunikationschancen zu erfassen und in den Systementwürfen zu berücksichtigen.“</a:t>
            </a:r>
            <a:endParaRPr lang="de-DE" sz="1800" dirty="0"/>
          </a:p>
        </p:txBody>
      </p:sp>
      <p:sp>
        <p:nvSpPr>
          <p:cNvPr id="7" name="Titel 1"/>
          <p:cNvSpPr>
            <a:spLocks noGrp="1"/>
          </p:cNvSpPr>
          <p:nvPr>
            <p:ph type="title"/>
          </p:nvPr>
        </p:nvSpPr>
        <p:spPr>
          <a:xfrm>
            <a:off x="172788" y="836712"/>
            <a:ext cx="8853488" cy="533400"/>
          </a:xfrm>
        </p:spPr>
        <p:txBody>
          <a:bodyPr/>
          <a:lstStyle/>
          <a:p>
            <a:pPr eaLnBrk="1" hangingPunct="1"/>
            <a:r>
              <a:rPr lang="de-DE" sz="2000" dirty="0" smtClean="0"/>
              <a:t>Das Selbstverständnis</a:t>
            </a:r>
          </a:p>
        </p:txBody>
      </p:sp>
    </p:spTree>
    <p:extLst>
      <p:ext uri="{BB962C8B-B14F-4D97-AF65-F5344CB8AC3E}">
        <p14:creationId xmlns:p14="http://schemas.microsoft.com/office/powerpoint/2010/main" val="2719242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bgerundetes Rechteck 16"/>
          <p:cNvSpPr/>
          <p:nvPr/>
        </p:nvSpPr>
        <p:spPr bwMode="auto">
          <a:xfrm>
            <a:off x="6234169" y="2548462"/>
            <a:ext cx="2304256" cy="576064"/>
          </a:xfrm>
          <a:prstGeom prst="round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400" b="1" i="0" u="none" strike="noStrike" cap="none" normalizeH="0" baseline="0" smtClean="0">
              <a:ln>
                <a:noFill/>
              </a:ln>
              <a:solidFill>
                <a:schemeClr val="tx1"/>
              </a:solidFill>
              <a:effectLst/>
              <a:latin typeface="Arial" charset="0"/>
              <a:ea typeface="ＭＳ Ｐゴシック" pitchFamily="64" charset="-128"/>
            </a:endParaRPr>
          </a:p>
        </p:txBody>
      </p:sp>
      <p:sp>
        <p:nvSpPr>
          <p:cNvPr id="6" name="Abgerundetes Rechteck 5"/>
          <p:cNvSpPr/>
          <p:nvPr/>
        </p:nvSpPr>
        <p:spPr bwMode="auto">
          <a:xfrm>
            <a:off x="3275856" y="1628800"/>
            <a:ext cx="2304256" cy="576064"/>
          </a:xfrm>
          <a:prstGeom prst="round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400" b="1" i="0" u="none" strike="noStrike" cap="none" normalizeH="0" baseline="0" smtClean="0">
              <a:ln>
                <a:noFill/>
              </a:ln>
              <a:solidFill>
                <a:schemeClr val="tx1"/>
              </a:solidFill>
              <a:effectLst/>
              <a:latin typeface="Arial" charset="0"/>
              <a:ea typeface="ＭＳ Ｐゴシック" pitchFamily="64" charset="-128"/>
            </a:endParaRPr>
          </a:p>
        </p:txBody>
      </p:sp>
      <p:sp>
        <p:nvSpPr>
          <p:cNvPr id="10242" name="Titel 1"/>
          <p:cNvSpPr>
            <a:spLocks noGrp="1"/>
          </p:cNvSpPr>
          <p:nvPr>
            <p:ph type="title"/>
          </p:nvPr>
        </p:nvSpPr>
        <p:spPr/>
        <p:txBody>
          <a:bodyPr/>
          <a:lstStyle/>
          <a:p>
            <a:pPr eaLnBrk="1" hangingPunct="1"/>
            <a:r>
              <a:rPr lang="de-DE" sz="2000" dirty="0" smtClean="0"/>
              <a:t>Die gegenwärtigen Aktionsfelder</a:t>
            </a:r>
          </a:p>
        </p:txBody>
      </p:sp>
      <p:sp>
        <p:nvSpPr>
          <p:cNvPr id="3" name="Ellipse 2"/>
          <p:cNvSpPr/>
          <p:nvPr/>
        </p:nvSpPr>
        <p:spPr bwMode="auto">
          <a:xfrm>
            <a:off x="3514271" y="3284984"/>
            <a:ext cx="2088232" cy="1008112"/>
          </a:xfrm>
          <a:prstGeom prst="ellipse">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smtClean="0">
                <a:ln>
                  <a:noFill/>
                </a:ln>
                <a:solidFill>
                  <a:schemeClr val="tx1"/>
                </a:solidFill>
                <a:effectLst/>
                <a:latin typeface="Arial" charset="0"/>
                <a:ea typeface="ＭＳ Ｐゴシック" pitchFamily="64" charset="-128"/>
              </a:rPr>
              <a:t>Aktuelle</a:t>
            </a:r>
            <a:r>
              <a:rPr kumimoji="0" lang="de-DE" sz="1400" b="1" i="0" u="none" strike="noStrike" cap="none" normalizeH="0" dirty="0" smtClean="0">
                <a:ln>
                  <a:noFill/>
                </a:ln>
                <a:solidFill>
                  <a:schemeClr val="tx1"/>
                </a:solidFill>
                <a:effectLst/>
                <a:latin typeface="Arial" charset="0"/>
                <a:ea typeface="ＭＳ Ｐゴシック" pitchFamily="64" charset="-128"/>
              </a:rPr>
              <a:t> Themen des MÜNCHNER KREIS</a:t>
            </a:r>
            <a:endParaRPr kumimoji="0" lang="de-DE" sz="1400" b="1" i="0" u="none" strike="noStrike" cap="none" normalizeH="0" baseline="0" dirty="0" smtClean="0">
              <a:ln>
                <a:noFill/>
              </a:ln>
              <a:solidFill>
                <a:schemeClr val="tx1"/>
              </a:solidFill>
              <a:effectLst/>
              <a:latin typeface="Arial" charset="0"/>
              <a:ea typeface="ＭＳ Ｐゴシック" pitchFamily="64" charset="-128"/>
            </a:endParaRPr>
          </a:p>
        </p:txBody>
      </p:sp>
      <p:sp>
        <p:nvSpPr>
          <p:cNvPr id="4" name="Textfeld 3"/>
          <p:cNvSpPr txBox="1"/>
          <p:nvPr/>
        </p:nvSpPr>
        <p:spPr>
          <a:xfrm>
            <a:off x="3321366" y="1622180"/>
            <a:ext cx="2281137" cy="738664"/>
          </a:xfrm>
          <a:prstGeom prst="rect">
            <a:avLst/>
          </a:prstGeom>
          <a:noFill/>
        </p:spPr>
        <p:txBody>
          <a:bodyPr wrap="none" rtlCol="0">
            <a:spAutoFit/>
          </a:bodyPr>
          <a:lstStyle/>
          <a:p>
            <a:r>
              <a:rPr lang="de-DE" i="1" dirty="0" smtClean="0"/>
              <a:t>Heutige Fachkonferenz:</a:t>
            </a:r>
          </a:p>
          <a:p>
            <a:r>
              <a:rPr lang="de-DE" i="1" dirty="0" smtClean="0"/>
              <a:t>Sicherheit im Internet</a:t>
            </a:r>
          </a:p>
          <a:p>
            <a:endParaRPr lang="de-DE" i="1" dirty="0"/>
          </a:p>
        </p:txBody>
      </p:sp>
      <p:sp>
        <p:nvSpPr>
          <p:cNvPr id="8" name="Abgerundetes Rechteck 7"/>
          <p:cNvSpPr/>
          <p:nvPr/>
        </p:nvSpPr>
        <p:spPr bwMode="auto">
          <a:xfrm>
            <a:off x="1261632" y="5302977"/>
            <a:ext cx="3168352" cy="576064"/>
          </a:xfrm>
          <a:prstGeom prst="round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400" b="1" i="0" u="none" strike="noStrike" cap="none" normalizeH="0" baseline="0" smtClean="0">
              <a:ln>
                <a:noFill/>
              </a:ln>
              <a:solidFill>
                <a:schemeClr val="tx1"/>
              </a:solidFill>
              <a:effectLst/>
              <a:latin typeface="Arial" charset="0"/>
              <a:ea typeface="ＭＳ Ｐゴシック" pitchFamily="64" charset="-128"/>
            </a:endParaRPr>
          </a:p>
        </p:txBody>
      </p:sp>
      <p:sp>
        <p:nvSpPr>
          <p:cNvPr id="9" name="Textfeld 8"/>
          <p:cNvSpPr txBox="1"/>
          <p:nvPr/>
        </p:nvSpPr>
        <p:spPr>
          <a:xfrm>
            <a:off x="1502763" y="5329399"/>
            <a:ext cx="2569934" cy="523220"/>
          </a:xfrm>
          <a:prstGeom prst="rect">
            <a:avLst/>
          </a:prstGeom>
          <a:noFill/>
        </p:spPr>
        <p:txBody>
          <a:bodyPr wrap="none" rtlCol="0">
            <a:spAutoFit/>
          </a:bodyPr>
          <a:lstStyle/>
          <a:p>
            <a:r>
              <a:rPr lang="de-DE" dirty="0" smtClean="0"/>
              <a:t>Fachkonferenz am 24.5.</a:t>
            </a:r>
          </a:p>
          <a:p>
            <a:r>
              <a:rPr lang="de-DE" i="1" dirty="0" smtClean="0"/>
              <a:t>Big Data wird neues Wissen</a:t>
            </a:r>
            <a:endParaRPr lang="de-DE" i="1" dirty="0"/>
          </a:p>
        </p:txBody>
      </p:sp>
      <p:sp>
        <p:nvSpPr>
          <p:cNvPr id="10" name="Abgerundetes Rechteck 9"/>
          <p:cNvSpPr/>
          <p:nvPr/>
        </p:nvSpPr>
        <p:spPr bwMode="auto">
          <a:xfrm>
            <a:off x="395536" y="2553351"/>
            <a:ext cx="2304256" cy="576064"/>
          </a:xfrm>
          <a:prstGeom prst="round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400" b="1" i="0" u="none" strike="noStrike" cap="none" normalizeH="0" baseline="0" smtClean="0">
              <a:ln>
                <a:noFill/>
              </a:ln>
              <a:solidFill>
                <a:schemeClr val="tx1"/>
              </a:solidFill>
              <a:effectLst/>
              <a:latin typeface="Arial" charset="0"/>
              <a:ea typeface="ＭＳ Ｐゴシック" pitchFamily="64" charset="-128"/>
            </a:endParaRPr>
          </a:p>
        </p:txBody>
      </p:sp>
      <p:sp>
        <p:nvSpPr>
          <p:cNvPr id="11" name="Textfeld 10"/>
          <p:cNvSpPr txBox="1"/>
          <p:nvPr/>
        </p:nvSpPr>
        <p:spPr>
          <a:xfrm>
            <a:off x="782661" y="2619473"/>
            <a:ext cx="1476686" cy="523220"/>
          </a:xfrm>
          <a:prstGeom prst="rect">
            <a:avLst/>
          </a:prstGeom>
          <a:noFill/>
        </p:spPr>
        <p:txBody>
          <a:bodyPr wrap="none" rtlCol="0">
            <a:spAutoFit/>
          </a:bodyPr>
          <a:lstStyle/>
          <a:p>
            <a:r>
              <a:rPr lang="de-DE" dirty="0" smtClean="0"/>
              <a:t>Netzneutralität </a:t>
            </a:r>
          </a:p>
          <a:p>
            <a:endParaRPr lang="de-DE" dirty="0"/>
          </a:p>
        </p:txBody>
      </p:sp>
      <p:sp>
        <p:nvSpPr>
          <p:cNvPr id="12" name="Abgerundetes Rechteck 11"/>
          <p:cNvSpPr/>
          <p:nvPr/>
        </p:nvSpPr>
        <p:spPr bwMode="auto">
          <a:xfrm>
            <a:off x="284590" y="4008657"/>
            <a:ext cx="2304256" cy="576064"/>
          </a:xfrm>
          <a:prstGeom prst="round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400" b="1" i="0" u="none" strike="noStrike" cap="none" normalizeH="0" baseline="0" smtClean="0">
              <a:ln>
                <a:noFill/>
              </a:ln>
              <a:solidFill>
                <a:schemeClr val="tx1"/>
              </a:solidFill>
              <a:effectLst/>
              <a:latin typeface="Arial" charset="0"/>
              <a:ea typeface="ＭＳ Ｐゴシック" pitchFamily="64" charset="-128"/>
            </a:endParaRPr>
          </a:p>
        </p:txBody>
      </p:sp>
      <p:sp>
        <p:nvSpPr>
          <p:cNvPr id="14" name="Textfeld 13"/>
          <p:cNvSpPr txBox="1"/>
          <p:nvPr/>
        </p:nvSpPr>
        <p:spPr>
          <a:xfrm>
            <a:off x="782660" y="4008657"/>
            <a:ext cx="1308115" cy="738664"/>
          </a:xfrm>
          <a:prstGeom prst="rect">
            <a:avLst/>
          </a:prstGeom>
          <a:noFill/>
        </p:spPr>
        <p:txBody>
          <a:bodyPr wrap="none" rtlCol="0">
            <a:spAutoFit/>
          </a:bodyPr>
          <a:lstStyle/>
          <a:p>
            <a:r>
              <a:rPr lang="de-DE" dirty="0" smtClean="0"/>
              <a:t>IKT-Standort </a:t>
            </a:r>
          </a:p>
          <a:p>
            <a:r>
              <a:rPr lang="de-DE" dirty="0" smtClean="0"/>
              <a:t>Deutschland </a:t>
            </a:r>
          </a:p>
          <a:p>
            <a:endParaRPr lang="de-DE" dirty="0"/>
          </a:p>
        </p:txBody>
      </p:sp>
      <p:sp>
        <p:nvSpPr>
          <p:cNvPr id="16" name="Textfeld 15"/>
          <p:cNvSpPr txBox="1"/>
          <p:nvPr/>
        </p:nvSpPr>
        <p:spPr>
          <a:xfrm>
            <a:off x="6732240" y="2548462"/>
            <a:ext cx="1176925" cy="738664"/>
          </a:xfrm>
          <a:prstGeom prst="rect">
            <a:avLst/>
          </a:prstGeom>
          <a:noFill/>
        </p:spPr>
        <p:txBody>
          <a:bodyPr wrap="none" rtlCol="0">
            <a:spAutoFit/>
          </a:bodyPr>
          <a:lstStyle/>
          <a:p>
            <a:r>
              <a:rPr lang="de-DE" dirty="0" smtClean="0"/>
              <a:t>Intelligente </a:t>
            </a:r>
          </a:p>
          <a:p>
            <a:r>
              <a:rPr lang="de-DE" dirty="0" smtClean="0"/>
              <a:t>Netze </a:t>
            </a:r>
          </a:p>
          <a:p>
            <a:endParaRPr lang="de-DE" dirty="0"/>
          </a:p>
        </p:txBody>
      </p:sp>
      <p:sp>
        <p:nvSpPr>
          <p:cNvPr id="18" name="Abgerundetes Rechteck 17"/>
          <p:cNvSpPr/>
          <p:nvPr/>
        </p:nvSpPr>
        <p:spPr bwMode="auto">
          <a:xfrm>
            <a:off x="6300192" y="3955813"/>
            <a:ext cx="2304256" cy="576064"/>
          </a:xfrm>
          <a:prstGeom prst="round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400" b="1" i="0" u="none" strike="noStrike" cap="none" normalizeH="0" baseline="0" smtClean="0">
              <a:ln>
                <a:noFill/>
              </a:ln>
              <a:solidFill>
                <a:schemeClr val="tx1"/>
              </a:solidFill>
              <a:effectLst/>
              <a:latin typeface="Arial" charset="0"/>
              <a:ea typeface="ＭＳ Ｐゴシック" pitchFamily="64" charset="-128"/>
            </a:endParaRPr>
          </a:p>
        </p:txBody>
      </p:sp>
      <p:sp>
        <p:nvSpPr>
          <p:cNvPr id="19" name="Textfeld 18"/>
          <p:cNvSpPr txBox="1"/>
          <p:nvPr/>
        </p:nvSpPr>
        <p:spPr>
          <a:xfrm>
            <a:off x="6720389" y="4008657"/>
            <a:ext cx="1463862" cy="523220"/>
          </a:xfrm>
          <a:prstGeom prst="rect">
            <a:avLst/>
          </a:prstGeom>
          <a:noFill/>
        </p:spPr>
        <p:txBody>
          <a:bodyPr wrap="none" rtlCol="0">
            <a:spAutoFit/>
          </a:bodyPr>
          <a:lstStyle/>
          <a:p>
            <a:r>
              <a:rPr lang="de-DE" dirty="0" smtClean="0"/>
              <a:t>Zukunftsstudie</a:t>
            </a:r>
          </a:p>
          <a:p>
            <a:endParaRPr lang="de-DE" dirty="0"/>
          </a:p>
        </p:txBody>
      </p:sp>
      <p:sp>
        <p:nvSpPr>
          <p:cNvPr id="20" name="Abgerundetes Rechteck 19"/>
          <p:cNvSpPr/>
          <p:nvPr/>
        </p:nvSpPr>
        <p:spPr bwMode="auto">
          <a:xfrm>
            <a:off x="5148064" y="5250133"/>
            <a:ext cx="3168352" cy="576064"/>
          </a:xfrm>
          <a:prstGeom prst="round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400" b="1" i="0" u="none" strike="noStrike" cap="none" normalizeH="0" baseline="0" smtClean="0">
              <a:ln>
                <a:noFill/>
              </a:ln>
              <a:solidFill>
                <a:schemeClr val="tx1"/>
              </a:solidFill>
              <a:effectLst/>
              <a:latin typeface="Arial" charset="0"/>
              <a:ea typeface="ＭＳ Ｐゴシック" pitchFamily="64" charset="-128"/>
            </a:endParaRPr>
          </a:p>
        </p:txBody>
      </p:sp>
      <p:sp>
        <p:nvSpPr>
          <p:cNvPr id="21" name="Textfeld 20"/>
          <p:cNvSpPr txBox="1"/>
          <p:nvPr/>
        </p:nvSpPr>
        <p:spPr>
          <a:xfrm>
            <a:off x="5684144" y="5281927"/>
            <a:ext cx="2072490" cy="523220"/>
          </a:xfrm>
          <a:prstGeom prst="rect">
            <a:avLst/>
          </a:prstGeom>
          <a:noFill/>
        </p:spPr>
        <p:txBody>
          <a:bodyPr wrap="none" rtlCol="0">
            <a:spAutoFit/>
          </a:bodyPr>
          <a:lstStyle/>
          <a:p>
            <a:pPr algn="ctr"/>
            <a:r>
              <a:rPr lang="de-DE" dirty="0" smtClean="0"/>
              <a:t>Vorbereitung weiterer </a:t>
            </a:r>
            <a:br>
              <a:rPr lang="de-DE" dirty="0" smtClean="0"/>
            </a:br>
            <a:r>
              <a:rPr lang="de-DE" dirty="0" smtClean="0"/>
              <a:t>Veranstaltungen</a:t>
            </a:r>
            <a:endParaRPr lang="de-DE" dirty="0"/>
          </a:p>
        </p:txBody>
      </p:sp>
      <p:cxnSp>
        <p:nvCxnSpPr>
          <p:cNvPr id="22" name="Gerade Verbindung 21"/>
          <p:cNvCxnSpPr>
            <a:stCxn id="3" idx="0"/>
          </p:cNvCxnSpPr>
          <p:nvPr/>
        </p:nvCxnSpPr>
        <p:spPr bwMode="auto">
          <a:xfrm flipH="1" flipV="1">
            <a:off x="4558386" y="2204864"/>
            <a:ext cx="1" cy="1080120"/>
          </a:xfrm>
          <a:prstGeom prst="line">
            <a:avLst/>
          </a:prstGeom>
          <a:solidFill>
            <a:srgbClr val="C0C0C0"/>
          </a:solidFill>
          <a:ln w="9525" cap="flat" cmpd="sng" algn="ctr">
            <a:solidFill>
              <a:schemeClr val="tx1"/>
            </a:solidFill>
            <a:prstDash val="solid"/>
            <a:round/>
            <a:headEnd type="none" w="med" len="med"/>
            <a:tailEnd type="none" w="med" len="med"/>
          </a:ln>
          <a:effectLst/>
        </p:spPr>
      </p:cxnSp>
      <p:cxnSp>
        <p:nvCxnSpPr>
          <p:cNvPr id="24" name="Gerade Verbindung 23"/>
          <p:cNvCxnSpPr>
            <a:endCxn id="10" idx="3"/>
          </p:cNvCxnSpPr>
          <p:nvPr/>
        </p:nvCxnSpPr>
        <p:spPr bwMode="auto">
          <a:xfrm flipH="1" flipV="1">
            <a:off x="2699792" y="2841383"/>
            <a:ext cx="1008112" cy="659625"/>
          </a:xfrm>
          <a:prstGeom prst="line">
            <a:avLst/>
          </a:prstGeom>
          <a:solidFill>
            <a:srgbClr val="C0C0C0"/>
          </a:solidFill>
          <a:ln w="9525" cap="flat" cmpd="sng" algn="ctr">
            <a:solidFill>
              <a:schemeClr val="tx1"/>
            </a:solidFill>
            <a:prstDash val="solid"/>
            <a:round/>
            <a:headEnd type="none" w="med" len="med"/>
            <a:tailEnd type="none" w="med" len="med"/>
          </a:ln>
          <a:effectLst/>
        </p:spPr>
      </p:cxnSp>
      <p:cxnSp>
        <p:nvCxnSpPr>
          <p:cNvPr id="26" name="Gerade Verbindung 25"/>
          <p:cNvCxnSpPr>
            <a:endCxn id="12" idx="3"/>
          </p:cNvCxnSpPr>
          <p:nvPr/>
        </p:nvCxnSpPr>
        <p:spPr bwMode="auto">
          <a:xfrm flipH="1">
            <a:off x="2588846" y="3955813"/>
            <a:ext cx="975042" cy="340876"/>
          </a:xfrm>
          <a:prstGeom prst="line">
            <a:avLst/>
          </a:prstGeom>
          <a:solidFill>
            <a:srgbClr val="C0C0C0"/>
          </a:solidFill>
          <a:ln w="9525" cap="flat" cmpd="sng" algn="ctr">
            <a:solidFill>
              <a:schemeClr val="tx1"/>
            </a:solidFill>
            <a:prstDash val="solid"/>
            <a:round/>
            <a:headEnd type="none" w="med" len="med"/>
            <a:tailEnd type="none" w="med" len="med"/>
          </a:ln>
          <a:effectLst/>
        </p:spPr>
      </p:cxnSp>
      <p:cxnSp>
        <p:nvCxnSpPr>
          <p:cNvPr id="29" name="Gerade Verbindung 28"/>
          <p:cNvCxnSpPr/>
          <p:nvPr/>
        </p:nvCxnSpPr>
        <p:spPr bwMode="auto">
          <a:xfrm flipH="1">
            <a:off x="3514272" y="4243845"/>
            <a:ext cx="481664" cy="1059132"/>
          </a:xfrm>
          <a:prstGeom prst="line">
            <a:avLst/>
          </a:prstGeom>
          <a:solidFill>
            <a:srgbClr val="C0C0C0"/>
          </a:solidFill>
          <a:ln w="9525" cap="flat" cmpd="sng" algn="ctr">
            <a:solidFill>
              <a:schemeClr val="tx1"/>
            </a:solidFill>
            <a:prstDash val="solid"/>
            <a:round/>
            <a:headEnd type="none" w="med" len="med"/>
            <a:tailEnd type="none" w="med" len="med"/>
          </a:ln>
          <a:effectLst/>
        </p:spPr>
      </p:cxnSp>
      <p:cxnSp>
        <p:nvCxnSpPr>
          <p:cNvPr id="10241" name="Gerade Verbindung 10240"/>
          <p:cNvCxnSpPr>
            <a:endCxn id="17" idx="1"/>
          </p:cNvCxnSpPr>
          <p:nvPr/>
        </p:nvCxnSpPr>
        <p:spPr bwMode="auto">
          <a:xfrm flipV="1">
            <a:off x="5436096" y="2836494"/>
            <a:ext cx="798073" cy="664514"/>
          </a:xfrm>
          <a:prstGeom prst="line">
            <a:avLst/>
          </a:prstGeom>
          <a:solidFill>
            <a:srgbClr val="C0C0C0"/>
          </a:solidFill>
          <a:ln w="9525" cap="flat" cmpd="sng" algn="ctr">
            <a:solidFill>
              <a:schemeClr val="tx1"/>
            </a:solidFill>
            <a:prstDash val="solid"/>
            <a:round/>
            <a:headEnd type="none" w="med" len="med"/>
            <a:tailEnd type="none" w="med" len="med"/>
          </a:ln>
          <a:effectLst/>
        </p:spPr>
      </p:cxnSp>
      <p:cxnSp>
        <p:nvCxnSpPr>
          <p:cNvPr id="10244" name="Gerade Verbindung 10243"/>
          <p:cNvCxnSpPr>
            <a:endCxn id="18" idx="1"/>
          </p:cNvCxnSpPr>
          <p:nvPr/>
        </p:nvCxnSpPr>
        <p:spPr bwMode="auto">
          <a:xfrm>
            <a:off x="5580112" y="3955813"/>
            <a:ext cx="720080" cy="288032"/>
          </a:xfrm>
          <a:prstGeom prst="line">
            <a:avLst/>
          </a:prstGeom>
          <a:solidFill>
            <a:srgbClr val="C0C0C0"/>
          </a:solidFill>
          <a:ln w="9525" cap="flat" cmpd="sng" algn="ctr">
            <a:solidFill>
              <a:schemeClr val="tx1"/>
            </a:solidFill>
            <a:prstDash val="solid"/>
            <a:round/>
            <a:headEnd type="none" w="med" len="med"/>
            <a:tailEnd type="none" w="med" len="med"/>
          </a:ln>
          <a:effectLst/>
        </p:spPr>
      </p:cxnSp>
      <p:cxnSp>
        <p:nvCxnSpPr>
          <p:cNvPr id="10247" name="Gerade Verbindung 10246"/>
          <p:cNvCxnSpPr/>
          <p:nvPr/>
        </p:nvCxnSpPr>
        <p:spPr bwMode="auto">
          <a:xfrm>
            <a:off x="5148064" y="4243845"/>
            <a:ext cx="792088" cy="1006288"/>
          </a:xfrm>
          <a:prstGeom prst="line">
            <a:avLst/>
          </a:prstGeom>
          <a:solidFill>
            <a:srgbClr val="C0C0C0"/>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942135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173655" y="908720"/>
            <a:ext cx="8853488" cy="533400"/>
          </a:xfrm>
        </p:spPr>
        <p:txBody>
          <a:bodyPr/>
          <a:lstStyle/>
          <a:p>
            <a:pPr eaLnBrk="1" hangingPunct="1"/>
            <a:r>
              <a:rPr lang="de-DE" sz="2000" dirty="0" smtClean="0"/>
              <a:t>Ausgangspunkt der heutigen Fachkonferenz: </a:t>
            </a:r>
            <a:br>
              <a:rPr lang="de-DE" sz="2000" dirty="0" smtClean="0"/>
            </a:br>
            <a:r>
              <a:rPr lang="de-DE" sz="2000" dirty="0" smtClean="0"/>
              <a:t>Internet als offene Infrastruktur</a:t>
            </a:r>
          </a:p>
        </p:txBody>
      </p:sp>
      <p:sp>
        <p:nvSpPr>
          <p:cNvPr id="7171" name="Inhaltsplatzhalter 2"/>
          <p:cNvSpPr>
            <a:spLocks noGrp="1"/>
          </p:cNvSpPr>
          <p:nvPr>
            <p:ph idx="1"/>
          </p:nvPr>
        </p:nvSpPr>
        <p:spPr>
          <a:xfrm>
            <a:off x="107504" y="1628800"/>
            <a:ext cx="8853488" cy="3816424"/>
          </a:xfrm>
        </p:spPr>
        <p:txBody>
          <a:bodyPr/>
          <a:lstStyle/>
          <a:p>
            <a:pPr eaLnBrk="1" hangingPunct="1">
              <a:defRPr/>
            </a:pPr>
            <a:r>
              <a:rPr lang="de-DE" sz="1800" dirty="0" smtClean="0"/>
              <a:t>Das Internet hat sich zu einem empfindlichen Nervensystem der Wirtschaft, der öffentlichen und privaten Organisationen und der kommunikativen globalen Gesellschaft entwickelt.</a:t>
            </a:r>
          </a:p>
          <a:p>
            <a:pPr eaLnBrk="1" hangingPunct="1">
              <a:defRPr/>
            </a:pPr>
            <a:endParaRPr lang="de-DE" sz="1800" dirty="0"/>
          </a:p>
          <a:p>
            <a:pPr eaLnBrk="1" hangingPunct="1">
              <a:defRPr/>
            </a:pPr>
            <a:r>
              <a:rPr lang="de-DE" sz="1800" dirty="0" smtClean="0"/>
              <a:t>Potenziale für Effizienzsteigerung und Erhöhung der Arbeits- und Lebensqualität im beruflichen, privaten und öffentlichen Leben wachsen rasant.</a:t>
            </a:r>
          </a:p>
          <a:p>
            <a:pPr eaLnBrk="1" hangingPunct="1">
              <a:defRPr/>
            </a:pPr>
            <a:endParaRPr lang="de-DE" sz="1800" dirty="0"/>
          </a:p>
          <a:p>
            <a:pPr eaLnBrk="1" hangingPunct="1">
              <a:defRPr/>
            </a:pPr>
            <a:r>
              <a:rPr lang="de-DE" sz="1800" dirty="0" smtClean="0"/>
              <a:t>Nutzung des Internets nimmt ebenso schnell zu wie die kriminelle Energie für Datendiebstahl, Daten- und Transaktionsmanipulation.</a:t>
            </a:r>
          </a:p>
          <a:p>
            <a:pPr eaLnBrk="1" hangingPunct="1">
              <a:defRPr/>
            </a:pPr>
            <a:endParaRPr lang="de-DE" sz="1800" dirty="0"/>
          </a:p>
          <a:p>
            <a:pPr eaLnBrk="1" hangingPunct="1">
              <a:defRPr/>
            </a:pPr>
            <a:r>
              <a:rPr lang="de-DE" sz="1800" dirty="0" smtClean="0"/>
              <a:t>Dennoch bewegt sich die überwiegende Zahl der Nutzer so, als gäbe es keine Gefahren und Bedrohungen.</a:t>
            </a:r>
          </a:p>
          <a:p>
            <a:pPr eaLnBrk="1" hangingPunct="1">
              <a:defRPr/>
            </a:pPr>
            <a:endParaRPr lang="de-DE" sz="1800" dirty="0"/>
          </a:p>
          <a:p>
            <a:pPr marL="0" indent="0" eaLnBrk="1" hangingPunct="1">
              <a:buFont typeface="Wingdings" pitchFamily="2" charset="2"/>
              <a:buNone/>
              <a:tabLst>
                <a:tab pos="444500" algn="l"/>
                <a:tab pos="1584325" algn="l"/>
                <a:tab pos="3322638" algn="l"/>
                <a:tab pos="4216400" algn="l"/>
                <a:tab pos="5973763" algn="l"/>
              </a:tabLst>
              <a:defRPr/>
            </a:pPr>
            <a:r>
              <a:rPr lang="de-DE" sz="1800" dirty="0" smtClean="0"/>
              <a:t>	</a:t>
            </a:r>
          </a:p>
        </p:txBody>
      </p:sp>
      <p:sp>
        <p:nvSpPr>
          <p:cNvPr id="2" name="Textfeld 1"/>
          <p:cNvSpPr txBox="1"/>
          <p:nvPr/>
        </p:nvSpPr>
        <p:spPr>
          <a:xfrm>
            <a:off x="1763688" y="5720053"/>
            <a:ext cx="6626301" cy="830997"/>
          </a:xfrm>
          <a:prstGeom prst="rect">
            <a:avLst/>
          </a:prstGeom>
          <a:noFill/>
        </p:spPr>
        <p:txBody>
          <a:bodyPr wrap="none" rtlCol="0">
            <a:spAutoFit/>
          </a:bodyPr>
          <a:lstStyle/>
          <a:p>
            <a:r>
              <a:rPr lang="de-DE" sz="1600" dirty="0" smtClean="0"/>
              <a:t>Regelungen für Sicherheit und Schutz persönlicher Daten </a:t>
            </a:r>
            <a:br>
              <a:rPr lang="de-DE" sz="1600" dirty="0" smtClean="0"/>
            </a:br>
            <a:r>
              <a:rPr lang="de-DE" sz="1600" dirty="0" smtClean="0"/>
              <a:t>als Voraussetzung für die Realisierung der Potenziale des Internet</a:t>
            </a:r>
          </a:p>
          <a:p>
            <a:r>
              <a:rPr lang="de-DE" sz="1600" dirty="0" smtClean="0"/>
              <a:t>in Wirtschaft, öffentlicher Verwaltung und Gesellschaft</a:t>
            </a:r>
            <a:endParaRPr lang="de-DE" sz="1600" dirty="0"/>
          </a:p>
        </p:txBody>
      </p:sp>
      <p:sp>
        <p:nvSpPr>
          <p:cNvPr id="3" name="Nach rechts gekrümmter Pfeil 2"/>
          <p:cNvSpPr/>
          <p:nvPr/>
        </p:nvSpPr>
        <p:spPr bwMode="auto">
          <a:xfrm>
            <a:off x="791580" y="5720053"/>
            <a:ext cx="648072" cy="715588"/>
          </a:xfrm>
          <a:prstGeom prst="curvedRightArrow">
            <a:avLst/>
          </a:prstGeom>
          <a:solidFill>
            <a:schemeClr val="tx2"/>
          </a:solidFill>
          <a:ln w="9525" cap="flat" cmpd="sng" algn="ctr">
            <a:solidFill>
              <a:schemeClr val="tx1"/>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400" b="1" i="0" u="none" strike="noStrike" cap="none" normalizeH="0" baseline="0" smtClean="0">
              <a:ln>
                <a:noFill/>
              </a:ln>
              <a:solidFill>
                <a:schemeClr val="tx1"/>
              </a:solidFill>
              <a:effectLst/>
              <a:latin typeface="Arial" charset="0"/>
              <a:ea typeface="ＭＳ Ｐゴシック" pitchFamily="64"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oliennummernplatzhalter 4"/>
          <p:cNvSpPr>
            <a:spLocks noGrp="1"/>
          </p:cNvSpPr>
          <p:nvPr>
            <p:ph type="sldNum" sz="quarter" idx="10"/>
          </p:nvPr>
        </p:nvSpPr>
        <p:spPr/>
        <p:txBody>
          <a:bodyPr/>
          <a:lstStyle/>
          <a:p>
            <a:pPr>
              <a:defRPr/>
            </a:pPr>
            <a:fld id="{98D00A52-F279-43D3-AD37-05742C63290B}" type="slidenum">
              <a:rPr lang="de-DE">
                <a:solidFill>
                  <a:srgbClr val="FFFFFF"/>
                </a:solidFill>
              </a:rPr>
              <a:pPr>
                <a:defRPr/>
              </a:pPr>
              <a:t>4</a:t>
            </a:fld>
            <a:endParaRPr lang="de-DE">
              <a:solidFill>
                <a:srgbClr val="FFFFFF"/>
              </a:solidFill>
            </a:endParaRPr>
          </a:p>
        </p:txBody>
      </p:sp>
      <p:sp>
        <p:nvSpPr>
          <p:cNvPr id="70658" name="Rectangle 2"/>
          <p:cNvSpPr>
            <a:spLocks noGrp="1" noChangeArrowheads="1"/>
          </p:cNvSpPr>
          <p:nvPr>
            <p:ph type="title"/>
          </p:nvPr>
        </p:nvSpPr>
        <p:spPr>
          <a:xfrm>
            <a:off x="241213" y="188640"/>
            <a:ext cx="7558088" cy="1143000"/>
          </a:xfrm>
        </p:spPr>
        <p:txBody>
          <a:bodyPr/>
          <a:lstStyle/>
          <a:p>
            <a:r>
              <a:rPr lang="de-DE" dirty="0" smtClean="0"/>
              <a:t>Denn schon ältere Studien zeigen die relevante Rolle der Sicherheit kritischer Daten </a:t>
            </a:r>
            <a:endParaRPr lang="de-DE" dirty="0"/>
          </a:p>
        </p:txBody>
      </p:sp>
      <p:sp>
        <p:nvSpPr>
          <p:cNvPr id="70659" name="Rectangle 3"/>
          <p:cNvSpPr>
            <a:spLocks noGrp="1" noChangeArrowheads="1"/>
          </p:cNvSpPr>
          <p:nvPr>
            <p:ph type="body" sz="half" idx="1"/>
          </p:nvPr>
        </p:nvSpPr>
        <p:spPr>
          <a:xfrm>
            <a:off x="279246" y="1484784"/>
            <a:ext cx="7962900" cy="4249266"/>
          </a:xfrm>
        </p:spPr>
        <p:txBody>
          <a:bodyPr/>
          <a:lstStyle/>
          <a:p>
            <a:pPr marL="0" indent="0">
              <a:buFontTx/>
              <a:buNone/>
            </a:pPr>
            <a:r>
              <a:rPr lang="de-DE" b="1" i="1" dirty="0" smtClean="0"/>
              <a:t>Welche </a:t>
            </a:r>
            <a:r>
              <a:rPr lang="de-DE" b="1" i="1" dirty="0"/>
              <a:t>Bedeutung hat die Gewährleistung der Sicherheit kritischer Daten in einer digitalisierten Welt für die wirtschaftliche Entwicklung in </a:t>
            </a:r>
            <a:r>
              <a:rPr lang="de-DE" b="1" i="1" dirty="0" smtClean="0"/>
              <a:t>Deutschland? </a:t>
            </a:r>
            <a:endParaRPr lang="de-DE" b="1" i="1" dirty="0"/>
          </a:p>
        </p:txBody>
      </p:sp>
      <p:sp>
        <p:nvSpPr>
          <p:cNvPr id="2" name="Rectangle 4"/>
          <p:cNvSpPr>
            <a:spLocks noChangeArrowheads="1"/>
          </p:cNvSpPr>
          <p:nvPr/>
        </p:nvSpPr>
        <p:spPr bwMode="auto">
          <a:xfrm>
            <a:off x="4845050" y="3856038"/>
            <a:ext cx="62865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fontAlgn="base">
              <a:lnSpc>
                <a:spcPts val="2000"/>
              </a:lnSpc>
              <a:spcBef>
                <a:spcPct val="20000"/>
              </a:spcBef>
              <a:spcAft>
                <a:spcPct val="0"/>
              </a:spcAft>
              <a:buClr>
                <a:srgbClr val="008BBF"/>
              </a:buClr>
              <a:buSzPct val="75000"/>
            </a:pPr>
            <a:endParaRPr lang="de-DE" sz="900" b="1" i="1" smtClean="0">
              <a:solidFill>
                <a:srgbClr val="000000"/>
              </a:solidFill>
            </a:endParaRPr>
          </a:p>
        </p:txBody>
      </p:sp>
      <p:sp>
        <p:nvSpPr>
          <p:cNvPr id="3" name="Rectangle 5"/>
          <p:cNvSpPr>
            <a:spLocks noChangeArrowheads="1"/>
          </p:cNvSpPr>
          <p:nvPr/>
        </p:nvSpPr>
        <p:spPr bwMode="auto">
          <a:xfrm>
            <a:off x="4845050" y="2933700"/>
            <a:ext cx="62865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fontAlgn="base">
              <a:lnSpc>
                <a:spcPts val="2000"/>
              </a:lnSpc>
              <a:spcBef>
                <a:spcPct val="20000"/>
              </a:spcBef>
              <a:spcAft>
                <a:spcPct val="0"/>
              </a:spcAft>
              <a:buClr>
                <a:srgbClr val="008BBF"/>
              </a:buClr>
              <a:buSzPct val="75000"/>
            </a:pPr>
            <a:r>
              <a:rPr lang="de-DE" sz="1200" b="1" smtClean="0">
                <a:solidFill>
                  <a:srgbClr val="000000"/>
                </a:solidFill>
              </a:rPr>
              <a:t>13% </a:t>
            </a:r>
          </a:p>
        </p:txBody>
      </p:sp>
      <p:sp>
        <p:nvSpPr>
          <p:cNvPr id="4" name="Rectangle 6"/>
          <p:cNvSpPr>
            <a:spLocks noChangeArrowheads="1"/>
          </p:cNvSpPr>
          <p:nvPr/>
        </p:nvSpPr>
        <p:spPr bwMode="auto">
          <a:xfrm>
            <a:off x="4845050" y="3417888"/>
            <a:ext cx="6286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fontAlgn="base">
              <a:lnSpc>
                <a:spcPts val="2000"/>
              </a:lnSpc>
              <a:spcBef>
                <a:spcPct val="20000"/>
              </a:spcBef>
              <a:spcAft>
                <a:spcPct val="0"/>
              </a:spcAft>
              <a:buClr>
                <a:srgbClr val="008BBF"/>
              </a:buClr>
              <a:buSzPct val="75000"/>
            </a:pPr>
            <a:r>
              <a:rPr lang="de-DE" sz="1200" b="1" smtClean="0">
                <a:solidFill>
                  <a:srgbClr val="000000"/>
                </a:solidFill>
              </a:rPr>
              <a:t>16%</a:t>
            </a:r>
          </a:p>
        </p:txBody>
      </p:sp>
      <p:sp>
        <p:nvSpPr>
          <p:cNvPr id="5" name="Rectangle 7"/>
          <p:cNvSpPr>
            <a:spLocks noChangeArrowheads="1"/>
          </p:cNvSpPr>
          <p:nvPr/>
        </p:nvSpPr>
        <p:spPr bwMode="auto">
          <a:xfrm>
            <a:off x="4845050" y="4343400"/>
            <a:ext cx="62865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fontAlgn="base">
              <a:lnSpc>
                <a:spcPts val="2000"/>
              </a:lnSpc>
              <a:spcBef>
                <a:spcPct val="20000"/>
              </a:spcBef>
              <a:spcAft>
                <a:spcPct val="0"/>
              </a:spcAft>
              <a:buClr>
                <a:srgbClr val="008BBF"/>
              </a:buClr>
              <a:buSzPct val="75000"/>
            </a:pPr>
            <a:endParaRPr lang="de-DE" sz="900" b="1" i="1" smtClean="0">
              <a:solidFill>
                <a:srgbClr val="000000"/>
              </a:solidFill>
            </a:endParaRPr>
          </a:p>
        </p:txBody>
      </p:sp>
      <p:sp>
        <p:nvSpPr>
          <p:cNvPr id="6" name="Rectangle 8"/>
          <p:cNvSpPr>
            <a:spLocks noChangeArrowheads="1"/>
          </p:cNvSpPr>
          <p:nvPr/>
        </p:nvSpPr>
        <p:spPr bwMode="auto">
          <a:xfrm>
            <a:off x="4845050" y="4802188"/>
            <a:ext cx="62865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fontAlgn="base">
              <a:lnSpc>
                <a:spcPts val="2000"/>
              </a:lnSpc>
              <a:spcBef>
                <a:spcPct val="20000"/>
              </a:spcBef>
              <a:spcAft>
                <a:spcPct val="0"/>
              </a:spcAft>
              <a:buClr>
                <a:srgbClr val="008BBF"/>
              </a:buClr>
              <a:buSzPct val="75000"/>
            </a:pPr>
            <a:r>
              <a:rPr lang="de-DE" sz="1200" b="1" smtClean="0">
                <a:solidFill>
                  <a:srgbClr val="000000"/>
                </a:solidFill>
              </a:rPr>
              <a:t>24% </a:t>
            </a:r>
          </a:p>
        </p:txBody>
      </p:sp>
      <p:sp>
        <p:nvSpPr>
          <p:cNvPr id="7" name="Rectangle 9"/>
          <p:cNvSpPr>
            <a:spLocks noChangeArrowheads="1"/>
          </p:cNvSpPr>
          <p:nvPr/>
        </p:nvSpPr>
        <p:spPr bwMode="auto">
          <a:xfrm>
            <a:off x="4845050" y="5300663"/>
            <a:ext cx="62865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fontAlgn="base">
              <a:lnSpc>
                <a:spcPts val="2000"/>
              </a:lnSpc>
              <a:spcBef>
                <a:spcPct val="20000"/>
              </a:spcBef>
              <a:spcAft>
                <a:spcPct val="0"/>
              </a:spcAft>
              <a:buClr>
                <a:srgbClr val="008BBF"/>
              </a:buClr>
              <a:buSzPct val="75000"/>
            </a:pPr>
            <a:r>
              <a:rPr lang="de-DE" sz="1200" b="1" smtClean="0">
                <a:solidFill>
                  <a:srgbClr val="000000"/>
                </a:solidFill>
              </a:rPr>
              <a:t>21%</a:t>
            </a:r>
          </a:p>
        </p:txBody>
      </p:sp>
      <p:graphicFrame>
        <p:nvGraphicFramePr>
          <p:cNvPr id="70666" name="Object 44"/>
          <p:cNvGraphicFramePr>
            <a:graphicFrameLocks/>
          </p:cNvGraphicFramePr>
          <p:nvPr/>
        </p:nvGraphicFramePr>
        <p:xfrm>
          <a:off x="1412875" y="2882900"/>
          <a:ext cx="3494088" cy="3074988"/>
        </p:xfrm>
        <a:graphic>
          <a:graphicData uri="http://schemas.openxmlformats.org/presentationml/2006/ole">
            <mc:AlternateContent xmlns:mc="http://schemas.openxmlformats.org/markup-compatibility/2006">
              <mc:Choice xmlns:v="urn:schemas-microsoft-com:vml" Requires="v">
                <p:oleObj spid="_x0000_s53274" name="Diagramm" r:id="rId3" imgW="3505182" imgH="3076703" progId="MSGraph.Chart.8">
                  <p:embed followColorScheme="full"/>
                </p:oleObj>
              </mc:Choice>
              <mc:Fallback>
                <p:oleObj name="Diagramm" r:id="rId3" imgW="3505182" imgH="3076703" progId="MSGraph.Chart.8">
                  <p:embed followColorScheme="full"/>
                  <p:pic>
                    <p:nvPicPr>
                      <p:cNvPr id="0" name=""/>
                      <p:cNvPicPr>
                        <a:picLocks noChangeArrowheads="1"/>
                      </p:cNvPicPr>
                      <p:nvPr/>
                    </p:nvPicPr>
                    <p:blipFill>
                      <a:blip r:embed="rId4"/>
                      <a:srcRect/>
                      <a:stretch>
                        <a:fillRect/>
                      </a:stretch>
                    </p:blipFill>
                    <p:spPr bwMode="gray">
                      <a:xfrm>
                        <a:off x="1412875" y="2882900"/>
                        <a:ext cx="3494088" cy="307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0667" name="Object 45"/>
          <p:cNvGraphicFramePr>
            <a:graphicFrameLocks/>
          </p:cNvGraphicFramePr>
          <p:nvPr/>
        </p:nvGraphicFramePr>
        <p:xfrm>
          <a:off x="5451475" y="2882900"/>
          <a:ext cx="3657600" cy="3079750"/>
        </p:xfrm>
        <a:graphic>
          <a:graphicData uri="http://schemas.openxmlformats.org/presentationml/2006/ole">
            <mc:AlternateContent xmlns:mc="http://schemas.openxmlformats.org/markup-compatibility/2006">
              <mc:Choice xmlns:v="urn:schemas-microsoft-com:vml" Requires="v">
                <p:oleObj spid="_x0000_s53275" name="Diagramm" r:id="rId5" imgW="3667147" imgH="3086151" progId="MSGraph.Chart.8">
                  <p:embed followColorScheme="full"/>
                </p:oleObj>
              </mc:Choice>
              <mc:Fallback>
                <p:oleObj name="Diagramm" r:id="rId5" imgW="3667147" imgH="3086151" progId="MSGraph.Chart.8">
                  <p:embed followColorScheme="full"/>
                  <p:pic>
                    <p:nvPicPr>
                      <p:cNvPr id="0" name=""/>
                      <p:cNvPicPr>
                        <a:picLocks noChangeArrowheads="1"/>
                      </p:cNvPicPr>
                      <p:nvPr/>
                    </p:nvPicPr>
                    <p:blipFill>
                      <a:blip r:embed="rId6"/>
                      <a:srcRect/>
                      <a:stretch>
                        <a:fillRect/>
                      </a:stretch>
                    </p:blipFill>
                    <p:spPr bwMode="gray">
                      <a:xfrm>
                        <a:off x="5451475" y="2882900"/>
                        <a:ext cx="3657600" cy="307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0669" name="Text Box 13"/>
          <p:cNvSpPr txBox="1">
            <a:spLocks noChangeArrowheads="1"/>
          </p:cNvSpPr>
          <p:nvPr/>
        </p:nvSpPr>
        <p:spPr bwMode="auto">
          <a:xfrm>
            <a:off x="323850" y="4014788"/>
            <a:ext cx="8208963" cy="60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0" fontAlgn="base" hangingPunct="0">
              <a:lnSpc>
                <a:spcPts val="2000"/>
              </a:lnSpc>
              <a:spcBef>
                <a:spcPct val="20000"/>
              </a:spcBef>
              <a:spcAft>
                <a:spcPct val="0"/>
              </a:spcAft>
              <a:buClr>
                <a:srgbClr val="008BBF"/>
              </a:buClr>
              <a:buSzPct val="75000"/>
            </a:pPr>
            <a:r>
              <a:rPr lang="de-DE" sz="1600" i="1" dirty="0" smtClean="0">
                <a:solidFill>
                  <a:srgbClr val="000000"/>
                </a:solidFill>
              </a:rPr>
              <a:t>Welche Bedeutung hat die Gewährleistung der Sicherheit kritischer Daten in einer digitalisierten Welt für die </a:t>
            </a:r>
            <a:r>
              <a:rPr lang="de-DE" sz="1600" b="1" i="1" dirty="0" smtClean="0">
                <a:solidFill>
                  <a:srgbClr val="000000"/>
                </a:solidFill>
              </a:rPr>
              <a:t>gesellschaftliche Entwicklung</a:t>
            </a:r>
            <a:r>
              <a:rPr lang="de-DE" sz="1600" i="1" dirty="0" smtClean="0">
                <a:solidFill>
                  <a:srgbClr val="000000"/>
                </a:solidFill>
              </a:rPr>
              <a:t> in Deutschland? </a:t>
            </a:r>
          </a:p>
        </p:txBody>
      </p:sp>
      <p:sp>
        <p:nvSpPr>
          <p:cNvPr id="70670" name="Rectangle 14"/>
          <p:cNvSpPr>
            <a:spLocks noChangeArrowheads="1"/>
          </p:cNvSpPr>
          <p:nvPr/>
        </p:nvSpPr>
        <p:spPr bwMode="auto">
          <a:xfrm>
            <a:off x="144463" y="5372100"/>
            <a:ext cx="205105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lgn="r" eaLnBrk="0" fontAlgn="base" hangingPunct="0">
              <a:lnSpc>
                <a:spcPts val="2000"/>
              </a:lnSpc>
              <a:spcBef>
                <a:spcPct val="20000"/>
              </a:spcBef>
              <a:spcAft>
                <a:spcPct val="0"/>
              </a:spcAft>
              <a:buClr>
                <a:srgbClr val="008BBF"/>
              </a:buClr>
              <a:buSzPct val="75000"/>
            </a:pPr>
            <a:r>
              <a:rPr lang="de-DE" sz="1200" smtClean="0">
                <a:solidFill>
                  <a:srgbClr val="000000"/>
                </a:solidFill>
              </a:rPr>
              <a:t>Internationale Experten</a:t>
            </a:r>
          </a:p>
        </p:txBody>
      </p:sp>
      <p:sp>
        <p:nvSpPr>
          <p:cNvPr id="70671" name="Rectangle 15"/>
          <p:cNvSpPr>
            <a:spLocks noChangeArrowheads="1"/>
          </p:cNvSpPr>
          <p:nvPr/>
        </p:nvSpPr>
        <p:spPr bwMode="auto">
          <a:xfrm>
            <a:off x="144463" y="4905375"/>
            <a:ext cx="2051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lgn="r" eaLnBrk="0" fontAlgn="base" hangingPunct="0">
              <a:lnSpc>
                <a:spcPts val="2000"/>
              </a:lnSpc>
              <a:spcBef>
                <a:spcPct val="20000"/>
              </a:spcBef>
              <a:spcAft>
                <a:spcPct val="0"/>
              </a:spcAft>
              <a:buClr>
                <a:srgbClr val="008BBF"/>
              </a:buClr>
              <a:buSzPct val="75000"/>
            </a:pPr>
            <a:r>
              <a:rPr lang="de-DE" sz="1200" dirty="0" smtClean="0">
                <a:solidFill>
                  <a:srgbClr val="000000"/>
                </a:solidFill>
              </a:rPr>
              <a:t>DE Experten</a:t>
            </a:r>
          </a:p>
        </p:txBody>
      </p:sp>
      <p:sp>
        <p:nvSpPr>
          <p:cNvPr id="70672" name="Rectangle 16"/>
          <p:cNvSpPr>
            <a:spLocks noChangeArrowheads="1"/>
          </p:cNvSpPr>
          <p:nvPr/>
        </p:nvSpPr>
        <p:spPr bwMode="auto">
          <a:xfrm>
            <a:off x="144463" y="4365625"/>
            <a:ext cx="205105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lgn="r" eaLnBrk="0" fontAlgn="base" hangingPunct="0">
              <a:lnSpc>
                <a:spcPts val="2000"/>
              </a:lnSpc>
              <a:spcBef>
                <a:spcPct val="20000"/>
              </a:spcBef>
              <a:spcAft>
                <a:spcPct val="0"/>
              </a:spcAft>
              <a:buClr>
                <a:srgbClr val="008BBF"/>
              </a:buClr>
              <a:buSzPct val="75000"/>
            </a:pPr>
            <a:endParaRPr lang="de-DE" sz="900" b="1" i="1" smtClean="0">
              <a:solidFill>
                <a:srgbClr val="000000"/>
              </a:solidFill>
            </a:endParaRPr>
          </a:p>
        </p:txBody>
      </p:sp>
      <p:sp>
        <p:nvSpPr>
          <p:cNvPr id="70673" name="Rectangle 17"/>
          <p:cNvSpPr>
            <a:spLocks noChangeArrowheads="1"/>
          </p:cNvSpPr>
          <p:nvPr/>
        </p:nvSpPr>
        <p:spPr bwMode="auto">
          <a:xfrm>
            <a:off x="144463" y="3895725"/>
            <a:ext cx="205105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lgn="r" eaLnBrk="0" fontAlgn="base" hangingPunct="0">
              <a:lnSpc>
                <a:spcPts val="2000"/>
              </a:lnSpc>
              <a:spcBef>
                <a:spcPct val="20000"/>
              </a:spcBef>
              <a:spcAft>
                <a:spcPct val="0"/>
              </a:spcAft>
              <a:buClr>
                <a:srgbClr val="008BBF"/>
              </a:buClr>
              <a:buSzPct val="75000"/>
            </a:pPr>
            <a:endParaRPr lang="de-DE" sz="900" b="1" i="1" smtClean="0">
              <a:solidFill>
                <a:srgbClr val="000000"/>
              </a:solidFill>
            </a:endParaRPr>
          </a:p>
        </p:txBody>
      </p:sp>
      <p:sp>
        <p:nvSpPr>
          <p:cNvPr id="70674" name="Rectangle 18"/>
          <p:cNvSpPr>
            <a:spLocks noChangeArrowheads="1"/>
          </p:cNvSpPr>
          <p:nvPr/>
        </p:nvSpPr>
        <p:spPr bwMode="auto">
          <a:xfrm>
            <a:off x="144463" y="3430588"/>
            <a:ext cx="20510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lgn="r" eaLnBrk="0" fontAlgn="base" hangingPunct="0">
              <a:lnSpc>
                <a:spcPts val="2000"/>
              </a:lnSpc>
              <a:spcBef>
                <a:spcPct val="20000"/>
              </a:spcBef>
              <a:spcAft>
                <a:spcPct val="0"/>
              </a:spcAft>
              <a:buClr>
                <a:srgbClr val="008BBF"/>
              </a:buClr>
              <a:buSzPct val="75000"/>
            </a:pPr>
            <a:r>
              <a:rPr lang="de-DE" sz="1200" dirty="0" smtClean="0">
                <a:solidFill>
                  <a:srgbClr val="000000"/>
                </a:solidFill>
              </a:rPr>
              <a:t>Internationale Experten</a:t>
            </a:r>
          </a:p>
        </p:txBody>
      </p:sp>
      <p:sp>
        <p:nvSpPr>
          <p:cNvPr id="70675" name="Rectangle 19"/>
          <p:cNvSpPr>
            <a:spLocks noChangeArrowheads="1"/>
          </p:cNvSpPr>
          <p:nvPr/>
        </p:nvSpPr>
        <p:spPr bwMode="auto">
          <a:xfrm>
            <a:off x="144463" y="2997200"/>
            <a:ext cx="205105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lgn="r" eaLnBrk="0" fontAlgn="base" hangingPunct="0">
              <a:lnSpc>
                <a:spcPts val="2000"/>
              </a:lnSpc>
              <a:spcBef>
                <a:spcPct val="20000"/>
              </a:spcBef>
              <a:spcAft>
                <a:spcPct val="0"/>
              </a:spcAft>
              <a:buClr>
                <a:srgbClr val="008BBF"/>
              </a:buClr>
              <a:buSzPct val="75000"/>
            </a:pPr>
            <a:r>
              <a:rPr lang="de-DE" sz="1200" smtClean="0">
                <a:solidFill>
                  <a:srgbClr val="000000"/>
                </a:solidFill>
              </a:rPr>
              <a:t>DE Experten</a:t>
            </a:r>
          </a:p>
        </p:txBody>
      </p:sp>
      <p:sp>
        <p:nvSpPr>
          <p:cNvPr id="70676" name="Line 20"/>
          <p:cNvSpPr>
            <a:spLocks noChangeShapeType="1"/>
          </p:cNvSpPr>
          <p:nvPr/>
        </p:nvSpPr>
        <p:spPr bwMode="auto">
          <a:xfrm>
            <a:off x="144463" y="2922588"/>
            <a:ext cx="205105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fontAlgn="base">
              <a:spcBef>
                <a:spcPct val="0"/>
              </a:spcBef>
              <a:spcAft>
                <a:spcPct val="0"/>
              </a:spcAft>
            </a:pPr>
            <a:endParaRPr lang="de-DE" sz="2400" smtClean="0">
              <a:solidFill>
                <a:srgbClr val="000000"/>
              </a:solidFill>
            </a:endParaRPr>
          </a:p>
        </p:txBody>
      </p:sp>
      <p:sp>
        <p:nvSpPr>
          <p:cNvPr id="70677" name="Line 21"/>
          <p:cNvSpPr>
            <a:spLocks noChangeShapeType="1"/>
          </p:cNvSpPr>
          <p:nvPr/>
        </p:nvSpPr>
        <p:spPr bwMode="auto">
          <a:xfrm>
            <a:off x="144463" y="5805488"/>
            <a:ext cx="205105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fontAlgn="base">
              <a:spcBef>
                <a:spcPct val="0"/>
              </a:spcBef>
              <a:spcAft>
                <a:spcPct val="0"/>
              </a:spcAft>
            </a:pPr>
            <a:endParaRPr lang="de-DE" sz="2400" smtClean="0">
              <a:solidFill>
                <a:srgbClr val="000000"/>
              </a:solidFill>
            </a:endParaRPr>
          </a:p>
        </p:txBody>
      </p:sp>
      <p:sp>
        <p:nvSpPr>
          <p:cNvPr id="70678" name="Line 22"/>
          <p:cNvSpPr>
            <a:spLocks noChangeShapeType="1"/>
          </p:cNvSpPr>
          <p:nvPr/>
        </p:nvSpPr>
        <p:spPr bwMode="auto">
          <a:xfrm>
            <a:off x="144463" y="2922588"/>
            <a:ext cx="0" cy="4699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fontAlgn="base">
              <a:spcBef>
                <a:spcPct val="0"/>
              </a:spcBef>
              <a:spcAft>
                <a:spcPct val="0"/>
              </a:spcAft>
            </a:pPr>
            <a:endParaRPr lang="de-DE" sz="2400" smtClean="0">
              <a:solidFill>
                <a:srgbClr val="000000"/>
              </a:solidFill>
            </a:endParaRPr>
          </a:p>
        </p:txBody>
      </p:sp>
      <p:sp>
        <p:nvSpPr>
          <p:cNvPr id="70679" name="Line 23"/>
          <p:cNvSpPr>
            <a:spLocks noChangeShapeType="1"/>
          </p:cNvSpPr>
          <p:nvPr/>
        </p:nvSpPr>
        <p:spPr bwMode="auto">
          <a:xfrm>
            <a:off x="2636838" y="2922588"/>
            <a:ext cx="0" cy="4699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fontAlgn="base">
              <a:spcBef>
                <a:spcPct val="0"/>
              </a:spcBef>
              <a:spcAft>
                <a:spcPct val="0"/>
              </a:spcAft>
            </a:pPr>
            <a:endParaRPr lang="de-DE" sz="2400" smtClean="0">
              <a:solidFill>
                <a:srgbClr val="000000"/>
              </a:solidFill>
            </a:endParaRPr>
          </a:p>
        </p:txBody>
      </p:sp>
      <p:sp>
        <p:nvSpPr>
          <p:cNvPr id="70680" name="Line 24"/>
          <p:cNvSpPr>
            <a:spLocks noChangeShapeType="1"/>
          </p:cNvSpPr>
          <p:nvPr/>
        </p:nvSpPr>
        <p:spPr bwMode="auto">
          <a:xfrm>
            <a:off x="144463" y="3392488"/>
            <a:ext cx="0" cy="50323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fontAlgn="base">
              <a:spcBef>
                <a:spcPct val="0"/>
              </a:spcBef>
              <a:spcAft>
                <a:spcPct val="0"/>
              </a:spcAft>
            </a:pPr>
            <a:endParaRPr lang="de-DE" sz="2400" smtClean="0">
              <a:solidFill>
                <a:srgbClr val="000000"/>
              </a:solidFill>
            </a:endParaRPr>
          </a:p>
        </p:txBody>
      </p:sp>
      <p:sp>
        <p:nvSpPr>
          <p:cNvPr id="70681" name="Line 25"/>
          <p:cNvSpPr>
            <a:spLocks noChangeShapeType="1"/>
          </p:cNvSpPr>
          <p:nvPr/>
        </p:nvSpPr>
        <p:spPr bwMode="auto">
          <a:xfrm>
            <a:off x="2636838" y="3392488"/>
            <a:ext cx="0" cy="50323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fontAlgn="base">
              <a:spcBef>
                <a:spcPct val="0"/>
              </a:spcBef>
              <a:spcAft>
                <a:spcPct val="0"/>
              </a:spcAft>
            </a:pPr>
            <a:endParaRPr lang="de-DE" sz="2400" smtClean="0">
              <a:solidFill>
                <a:srgbClr val="000000"/>
              </a:solidFill>
            </a:endParaRPr>
          </a:p>
        </p:txBody>
      </p:sp>
      <p:sp>
        <p:nvSpPr>
          <p:cNvPr id="70682" name="Line 26"/>
          <p:cNvSpPr>
            <a:spLocks noChangeShapeType="1"/>
          </p:cNvSpPr>
          <p:nvPr/>
        </p:nvSpPr>
        <p:spPr bwMode="auto">
          <a:xfrm>
            <a:off x="144463" y="3895725"/>
            <a:ext cx="0" cy="4699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fontAlgn="base">
              <a:spcBef>
                <a:spcPct val="0"/>
              </a:spcBef>
              <a:spcAft>
                <a:spcPct val="0"/>
              </a:spcAft>
            </a:pPr>
            <a:endParaRPr lang="de-DE" sz="2400" smtClean="0">
              <a:solidFill>
                <a:srgbClr val="000000"/>
              </a:solidFill>
            </a:endParaRPr>
          </a:p>
        </p:txBody>
      </p:sp>
      <p:sp>
        <p:nvSpPr>
          <p:cNvPr id="70683" name="Line 27"/>
          <p:cNvSpPr>
            <a:spLocks noChangeShapeType="1"/>
          </p:cNvSpPr>
          <p:nvPr/>
        </p:nvSpPr>
        <p:spPr bwMode="auto">
          <a:xfrm>
            <a:off x="2636838" y="3895725"/>
            <a:ext cx="0" cy="4699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fontAlgn="base">
              <a:spcBef>
                <a:spcPct val="0"/>
              </a:spcBef>
              <a:spcAft>
                <a:spcPct val="0"/>
              </a:spcAft>
            </a:pPr>
            <a:endParaRPr lang="de-DE" sz="2400" smtClean="0">
              <a:solidFill>
                <a:srgbClr val="000000"/>
              </a:solidFill>
            </a:endParaRPr>
          </a:p>
        </p:txBody>
      </p:sp>
      <p:sp>
        <p:nvSpPr>
          <p:cNvPr id="70684" name="Line 28"/>
          <p:cNvSpPr>
            <a:spLocks noChangeShapeType="1"/>
          </p:cNvSpPr>
          <p:nvPr/>
        </p:nvSpPr>
        <p:spPr bwMode="auto">
          <a:xfrm>
            <a:off x="144463" y="4365625"/>
            <a:ext cx="0" cy="4667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fontAlgn="base">
              <a:spcBef>
                <a:spcPct val="0"/>
              </a:spcBef>
              <a:spcAft>
                <a:spcPct val="0"/>
              </a:spcAft>
            </a:pPr>
            <a:endParaRPr lang="de-DE" sz="2400" smtClean="0">
              <a:solidFill>
                <a:srgbClr val="000000"/>
              </a:solidFill>
            </a:endParaRPr>
          </a:p>
        </p:txBody>
      </p:sp>
      <p:sp>
        <p:nvSpPr>
          <p:cNvPr id="70685" name="Line 29"/>
          <p:cNvSpPr>
            <a:spLocks noChangeShapeType="1"/>
          </p:cNvSpPr>
          <p:nvPr/>
        </p:nvSpPr>
        <p:spPr bwMode="auto">
          <a:xfrm>
            <a:off x="2636838" y="4365625"/>
            <a:ext cx="0" cy="4667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fontAlgn="base">
              <a:spcBef>
                <a:spcPct val="0"/>
              </a:spcBef>
              <a:spcAft>
                <a:spcPct val="0"/>
              </a:spcAft>
            </a:pPr>
            <a:endParaRPr lang="de-DE" sz="2400" smtClean="0">
              <a:solidFill>
                <a:srgbClr val="000000"/>
              </a:solidFill>
            </a:endParaRPr>
          </a:p>
        </p:txBody>
      </p:sp>
      <p:sp>
        <p:nvSpPr>
          <p:cNvPr id="70686" name="Line 30"/>
          <p:cNvSpPr>
            <a:spLocks noChangeShapeType="1"/>
          </p:cNvSpPr>
          <p:nvPr/>
        </p:nvSpPr>
        <p:spPr bwMode="auto">
          <a:xfrm>
            <a:off x="144463" y="4832350"/>
            <a:ext cx="0" cy="46831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fontAlgn="base">
              <a:spcBef>
                <a:spcPct val="0"/>
              </a:spcBef>
              <a:spcAft>
                <a:spcPct val="0"/>
              </a:spcAft>
            </a:pPr>
            <a:endParaRPr lang="de-DE" sz="2400" smtClean="0">
              <a:solidFill>
                <a:srgbClr val="000000"/>
              </a:solidFill>
            </a:endParaRPr>
          </a:p>
        </p:txBody>
      </p:sp>
      <p:sp>
        <p:nvSpPr>
          <p:cNvPr id="70687" name="Line 31"/>
          <p:cNvSpPr>
            <a:spLocks noChangeShapeType="1"/>
          </p:cNvSpPr>
          <p:nvPr/>
        </p:nvSpPr>
        <p:spPr bwMode="auto">
          <a:xfrm>
            <a:off x="2636838" y="4832350"/>
            <a:ext cx="0" cy="46831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fontAlgn="base">
              <a:spcBef>
                <a:spcPct val="0"/>
              </a:spcBef>
              <a:spcAft>
                <a:spcPct val="0"/>
              </a:spcAft>
            </a:pPr>
            <a:endParaRPr lang="de-DE" sz="2400" smtClean="0">
              <a:solidFill>
                <a:srgbClr val="000000"/>
              </a:solidFill>
            </a:endParaRPr>
          </a:p>
        </p:txBody>
      </p:sp>
      <p:sp>
        <p:nvSpPr>
          <p:cNvPr id="70688" name="Line 32"/>
          <p:cNvSpPr>
            <a:spLocks noChangeShapeType="1"/>
          </p:cNvSpPr>
          <p:nvPr/>
        </p:nvSpPr>
        <p:spPr bwMode="auto">
          <a:xfrm>
            <a:off x="144463" y="5300663"/>
            <a:ext cx="0" cy="5048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fontAlgn="base">
              <a:spcBef>
                <a:spcPct val="0"/>
              </a:spcBef>
              <a:spcAft>
                <a:spcPct val="0"/>
              </a:spcAft>
            </a:pPr>
            <a:endParaRPr lang="de-DE" sz="2400" smtClean="0">
              <a:solidFill>
                <a:srgbClr val="000000"/>
              </a:solidFill>
            </a:endParaRPr>
          </a:p>
        </p:txBody>
      </p:sp>
      <p:sp>
        <p:nvSpPr>
          <p:cNvPr id="70689" name="Line 33"/>
          <p:cNvSpPr>
            <a:spLocks noChangeShapeType="1"/>
          </p:cNvSpPr>
          <p:nvPr/>
        </p:nvSpPr>
        <p:spPr bwMode="auto">
          <a:xfrm>
            <a:off x="2636838" y="5300663"/>
            <a:ext cx="0" cy="5048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fontAlgn="base">
              <a:spcBef>
                <a:spcPct val="0"/>
              </a:spcBef>
              <a:spcAft>
                <a:spcPct val="0"/>
              </a:spcAft>
            </a:pPr>
            <a:endParaRPr lang="de-DE" sz="2400" smtClean="0">
              <a:solidFill>
                <a:srgbClr val="000000"/>
              </a:solidFill>
            </a:endParaRPr>
          </a:p>
        </p:txBody>
      </p:sp>
      <p:sp>
        <p:nvSpPr>
          <p:cNvPr id="70690" name="Text Box 33"/>
          <p:cNvSpPr txBox="1">
            <a:spLocks noChangeArrowheads="1"/>
          </p:cNvSpPr>
          <p:nvPr/>
        </p:nvSpPr>
        <p:spPr bwMode="gray">
          <a:xfrm>
            <a:off x="6991350" y="2276475"/>
            <a:ext cx="968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46800" rIns="90000" bIns="4680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50000"/>
              </a:spcBef>
              <a:spcAft>
                <a:spcPct val="0"/>
              </a:spcAft>
              <a:buClr>
                <a:srgbClr val="000000"/>
              </a:buClr>
              <a:buSzPct val="80000"/>
              <a:buFont typeface="Wingdings" pitchFamily="2" charset="2"/>
              <a:buNone/>
            </a:pPr>
            <a:r>
              <a:rPr lang="de-DE" sz="1000" smtClean="0">
                <a:solidFill>
                  <a:srgbClr val="000000"/>
                </a:solidFill>
                <a:latin typeface="Lucida Sans" pitchFamily="34" charset="0"/>
              </a:rPr>
              <a:t>Äußerst wichtig</a:t>
            </a:r>
          </a:p>
        </p:txBody>
      </p:sp>
      <p:sp>
        <p:nvSpPr>
          <p:cNvPr id="70691" name="Text Box 34"/>
          <p:cNvSpPr txBox="1">
            <a:spLocks noChangeArrowheads="1"/>
          </p:cNvSpPr>
          <p:nvPr/>
        </p:nvSpPr>
        <p:spPr bwMode="gray">
          <a:xfrm>
            <a:off x="5892800" y="2276475"/>
            <a:ext cx="739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46800" rIns="90000" bIns="4680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50000"/>
              </a:spcBef>
              <a:spcAft>
                <a:spcPct val="0"/>
              </a:spcAft>
              <a:buClr>
                <a:srgbClr val="000000"/>
              </a:buClr>
              <a:buSzPct val="80000"/>
              <a:buFont typeface="Wingdings" pitchFamily="2" charset="2"/>
              <a:buNone/>
            </a:pPr>
            <a:r>
              <a:rPr lang="de-DE" sz="1000" smtClean="0">
                <a:solidFill>
                  <a:srgbClr val="000000"/>
                </a:solidFill>
                <a:latin typeface="Lucida Sans" pitchFamily="34" charset="0"/>
              </a:rPr>
              <a:t>Sehr wichtig</a:t>
            </a:r>
          </a:p>
        </p:txBody>
      </p:sp>
      <p:sp>
        <p:nvSpPr>
          <p:cNvPr id="70692" name="Text Box 35"/>
          <p:cNvSpPr txBox="1">
            <a:spLocks noChangeArrowheads="1"/>
          </p:cNvSpPr>
          <p:nvPr/>
        </p:nvSpPr>
        <p:spPr bwMode="gray">
          <a:xfrm>
            <a:off x="4778375" y="2276475"/>
            <a:ext cx="739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46800" rIns="90000" bIns="4680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fontAlgn="base">
              <a:spcBef>
                <a:spcPct val="50000"/>
              </a:spcBef>
              <a:spcAft>
                <a:spcPct val="0"/>
              </a:spcAft>
              <a:buClr>
                <a:srgbClr val="000000"/>
              </a:buClr>
              <a:buSzPct val="80000"/>
              <a:buFont typeface="Wingdings" pitchFamily="2" charset="2"/>
              <a:buNone/>
            </a:pPr>
            <a:r>
              <a:rPr lang="de-DE" sz="1000" smtClean="0">
                <a:solidFill>
                  <a:srgbClr val="000000"/>
                </a:solidFill>
                <a:latin typeface="Lucida Sans" pitchFamily="34" charset="0"/>
              </a:rPr>
              <a:t>Wichtig</a:t>
            </a:r>
          </a:p>
        </p:txBody>
      </p:sp>
      <p:sp>
        <p:nvSpPr>
          <p:cNvPr id="70693" name="Text Box 36"/>
          <p:cNvSpPr txBox="1">
            <a:spLocks noChangeArrowheads="1"/>
          </p:cNvSpPr>
          <p:nvPr/>
        </p:nvSpPr>
        <p:spPr bwMode="gray">
          <a:xfrm flipH="1">
            <a:off x="3038475" y="2276475"/>
            <a:ext cx="1190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46800" rIns="90000" bIns="4680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50000"/>
              </a:spcBef>
              <a:spcAft>
                <a:spcPct val="0"/>
              </a:spcAft>
              <a:buClr>
                <a:srgbClr val="000000"/>
              </a:buClr>
              <a:buSzPct val="80000"/>
              <a:buFont typeface="Wingdings" pitchFamily="2" charset="2"/>
              <a:buNone/>
            </a:pPr>
            <a:r>
              <a:rPr lang="de-DE" sz="1000" smtClean="0">
                <a:solidFill>
                  <a:srgbClr val="000000"/>
                </a:solidFill>
                <a:latin typeface="Lucida Sans" pitchFamily="34" charset="0"/>
              </a:rPr>
              <a:t>Unwichtig</a:t>
            </a:r>
          </a:p>
        </p:txBody>
      </p:sp>
      <p:sp>
        <p:nvSpPr>
          <p:cNvPr id="70694" name="Text Box 37"/>
          <p:cNvSpPr txBox="1">
            <a:spLocks noChangeArrowheads="1"/>
          </p:cNvSpPr>
          <p:nvPr/>
        </p:nvSpPr>
        <p:spPr bwMode="gray">
          <a:xfrm>
            <a:off x="4025900" y="2276475"/>
            <a:ext cx="922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46800" rIns="90000" bIns="4680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50000"/>
              </a:spcBef>
              <a:spcAft>
                <a:spcPct val="0"/>
              </a:spcAft>
              <a:buClr>
                <a:srgbClr val="000000"/>
              </a:buClr>
              <a:buSzPct val="80000"/>
              <a:buFont typeface="Wingdings" pitchFamily="2" charset="2"/>
              <a:buNone/>
            </a:pPr>
            <a:r>
              <a:rPr lang="de-DE" sz="1000" smtClean="0">
                <a:solidFill>
                  <a:srgbClr val="000000"/>
                </a:solidFill>
                <a:latin typeface="Lucida Sans" pitchFamily="34" charset="0"/>
              </a:rPr>
              <a:t>Weniger wichtig</a:t>
            </a:r>
          </a:p>
        </p:txBody>
      </p:sp>
      <p:sp>
        <p:nvSpPr>
          <p:cNvPr id="70695" name="Rectangle 38"/>
          <p:cNvSpPr>
            <a:spLocks noChangeArrowheads="1"/>
          </p:cNvSpPr>
          <p:nvPr/>
        </p:nvSpPr>
        <p:spPr bwMode="gray">
          <a:xfrm>
            <a:off x="5764213" y="2354263"/>
            <a:ext cx="100012" cy="107950"/>
          </a:xfrm>
          <a:prstGeom prst="rect">
            <a:avLst/>
          </a:prstGeom>
          <a:solidFill>
            <a:schemeClr val="hlink"/>
          </a:solidFill>
          <a:ln w="9525" algn="ctr">
            <a:solidFill>
              <a:srgbClr val="FFFFFF"/>
            </a:solidFill>
            <a:miter lim="800000"/>
            <a:headEnd/>
            <a:tailEnd/>
          </a:ln>
        </p:spPr>
        <p:txBody>
          <a:bodyPr/>
          <a:lstStyle/>
          <a:p>
            <a:pPr fontAlgn="base">
              <a:spcBef>
                <a:spcPct val="0"/>
              </a:spcBef>
              <a:spcAft>
                <a:spcPct val="0"/>
              </a:spcAft>
            </a:pPr>
            <a:endParaRPr lang="de-DE" sz="2400" smtClean="0">
              <a:solidFill>
                <a:srgbClr val="000000"/>
              </a:solidFill>
            </a:endParaRPr>
          </a:p>
        </p:txBody>
      </p:sp>
      <p:sp>
        <p:nvSpPr>
          <p:cNvPr id="70696" name="Rectangle 41"/>
          <p:cNvSpPr>
            <a:spLocks noChangeArrowheads="1"/>
          </p:cNvSpPr>
          <p:nvPr/>
        </p:nvSpPr>
        <p:spPr bwMode="gray">
          <a:xfrm>
            <a:off x="6911975" y="2354263"/>
            <a:ext cx="100013" cy="107950"/>
          </a:xfrm>
          <a:prstGeom prst="rect">
            <a:avLst/>
          </a:prstGeom>
          <a:solidFill>
            <a:schemeClr val="bg2"/>
          </a:solidFill>
          <a:ln w="9525" algn="ctr">
            <a:solidFill>
              <a:srgbClr val="FFFFFF"/>
            </a:solidFill>
            <a:miter lim="800000"/>
            <a:headEnd/>
            <a:tailEnd/>
          </a:ln>
        </p:spPr>
        <p:txBody>
          <a:bodyPr/>
          <a:lstStyle/>
          <a:p>
            <a:pPr fontAlgn="base">
              <a:spcBef>
                <a:spcPct val="0"/>
              </a:spcBef>
              <a:spcAft>
                <a:spcPct val="0"/>
              </a:spcAft>
            </a:pPr>
            <a:endParaRPr lang="de-DE" sz="2400" smtClean="0">
              <a:solidFill>
                <a:srgbClr val="000000"/>
              </a:solidFill>
            </a:endParaRPr>
          </a:p>
        </p:txBody>
      </p:sp>
      <p:sp>
        <p:nvSpPr>
          <p:cNvPr id="70699" name="Rectangle 40"/>
          <p:cNvSpPr>
            <a:spLocks noChangeArrowheads="1"/>
          </p:cNvSpPr>
          <p:nvPr/>
        </p:nvSpPr>
        <p:spPr bwMode="gray">
          <a:xfrm>
            <a:off x="5764213" y="2447925"/>
            <a:ext cx="100012" cy="107950"/>
          </a:xfrm>
          <a:prstGeom prst="rect">
            <a:avLst/>
          </a:prstGeom>
          <a:solidFill>
            <a:srgbClr val="FF9999"/>
          </a:solidFill>
          <a:ln w="9525" algn="ctr">
            <a:solidFill>
              <a:schemeClr val="bg1"/>
            </a:solidFill>
            <a:miter lim="800000"/>
            <a:headEnd/>
            <a:tailEnd/>
          </a:ln>
        </p:spPr>
        <p:txBody>
          <a:bodyPr/>
          <a:lstStyle/>
          <a:p>
            <a:pPr fontAlgn="base">
              <a:spcBef>
                <a:spcPct val="0"/>
              </a:spcBef>
              <a:spcAft>
                <a:spcPct val="0"/>
              </a:spcAft>
            </a:pPr>
            <a:endParaRPr lang="de-DE" sz="2400" smtClean="0">
              <a:solidFill>
                <a:srgbClr val="000000"/>
              </a:solidFill>
            </a:endParaRPr>
          </a:p>
        </p:txBody>
      </p:sp>
      <p:sp>
        <p:nvSpPr>
          <p:cNvPr id="70700" name="Rectangle 40"/>
          <p:cNvSpPr>
            <a:spLocks noChangeArrowheads="1"/>
          </p:cNvSpPr>
          <p:nvPr/>
        </p:nvSpPr>
        <p:spPr bwMode="gray">
          <a:xfrm>
            <a:off x="6911975" y="2447925"/>
            <a:ext cx="100013" cy="107950"/>
          </a:xfrm>
          <a:prstGeom prst="rect">
            <a:avLst/>
          </a:prstGeom>
          <a:solidFill>
            <a:srgbClr val="FF6600"/>
          </a:solidFill>
          <a:ln w="9525" algn="ctr">
            <a:solidFill>
              <a:srgbClr val="FFFFFF"/>
            </a:solidFill>
            <a:miter lim="800000"/>
            <a:headEnd/>
            <a:tailEnd/>
          </a:ln>
        </p:spPr>
        <p:txBody>
          <a:bodyPr/>
          <a:lstStyle/>
          <a:p>
            <a:pPr fontAlgn="base">
              <a:spcBef>
                <a:spcPct val="0"/>
              </a:spcBef>
              <a:spcAft>
                <a:spcPct val="0"/>
              </a:spcAft>
            </a:pPr>
            <a:endParaRPr lang="de-DE" sz="2400" smtClean="0">
              <a:solidFill>
                <a:srgbClr val="000000"/>
              </a:solidFill>
            </a:endParaRPr>
          </a:p>
        </p:txBody>
      </p:sp>
      <p:sp>
        <p:nvSpPr>
          <p:cNvPr id="70701" name="Rectangle 39"/>
          <p:cNvSpPr>
            <a:spLocks noChangeArrowheads="1"/>
          </p:cNvSpPr>
          <p:nvPr/>
        </p:nvSpPr>
        <p:spPr bwMode="gray">
          <a:xfrm>
            <a:off x="2946400" y="2354263"/>
            <a:ext cx="100013" cy="107950"/>
          </a:xfrm>
          <a:prstGeom prst="rect">
            <a:avLst/>
          </a:prstGeom>
          <a:solidFill>
            <a:srgbClr val="333333"/>
          </a:solidFill>
          <a:ln w="9525" algn="ctr">
            <a:solidFill>
              <a:srgbClr val="FFFFFF"/>
            </a:solidFill>
            <a:miter lim="800000"/>
            <a:headEnd/>
            <a:tailEnd/>
          </a:ln>
        </p:spPr>
        <p:txBody>
          <a:bodyPr/>
          <a:lstStyle/>
          <a:p>
            <a:pPr fontAlgn="base">
              <a:spcBef>
                <a:spcPct val="0"/>
              </a:spcBef>
              <a:spcAft>
                <a:spcPct val="0"/>
              </a:spcAft>
            </a:pPr>
            <a:endParaRPr lang="de-DE" sz="2400" smtClean="0">
              <a:solidFill>
                <a:srgbClr val="000000"/>
              </a:solidFill>
            </a:endParaRPr>
          </a:p>
        </p:txBody>
      </p:sp>
      <p:sp>
        <p:nvSpPr>
          <p:cNvPr id="70702" name="Rectangle 40"/>
          <p:cNvSpPr>
            <a:spLocks noChangeArrowheads="1"/>
          </p:cNvSpPr>
          <p:nvPr/>
        </p:nvSpPr>
        <p:spPr bwMode="gray">
          <a:xfrm>
            <a:off x="2946400" y="2447925"/>
            <a:ext cx="100013" cy="107950"/>
          </a:xfrm>
          <a:prstGeom prst="rect">
            <a:avLst/>
          </a:prstGeom>
          <a:solidFill>
            <a:srgbClr val="5F5F5F"/>
          </a:solidFill>
          <a:ln w="9525" algn="ctr">
            <a:solidFill>
              <a:srgbClr val="FFFFFF"/>
            </a:solidFill>
            <a:miter lim="800000"/>
            <a:headEnd/>
            <a:tailEnd/>
          </a:ln>
        </p:spPr>
        <p:txBody>
          <a:bodyPr/>
          <a:lstStyle/>
          <a:p>
            <a:pPr fontAlgn="base">
              <a:spcBef>
                <a:spcPct val="0"/>
              </a:spcBef>
              <a:spcAft>
                <a:spcPct val="0"/>
              </a:spcAft>
            </a:pPr>
            <a:endParaRPr lang="de-DE" sz="2400" smtClean="0">
              <a:solidFill>
                <a:srgbClr val="000000"/>
              </a:solidFill>
            </a:endParaRPr>
          </a:p>
        </p:txBody>
      </p:sp>
      <p:sp>
        <p:nvSpPr>
          <p:cNvPr id="70703" name="Rectangle 40"/>
          <p:cNvSpPr>
            <a:spLocks noChangeArrowheads="1"/>
          </p:cNvSpPr>
          <p:nvPr/>
        </p:nvSpPr>
        <p:spPr bwMode="gray">
          <a:xfrm>
            <a:off x="3883025" y="2354263"/>
            <a:ext cx="100013" cy="107950"/>
          </a:xfrm>
          <a:prstGeom prst="rect">
            <a:avLst/>
          </a:prstGeom>
          <a:solidFill>
            <a:srgbClr val="B2B2B2"/>
          </a:solidFill>
          <a:ln w="9525" algn="ctr">
            <a:solidFill>
              <a:srgbClr val="FFFFFF"/>
            </a:solidFill>
            <a:miter lim="800000"/>
            <a:headEnd/>
            <a:tailEnd/>
          </a:ln>
        </p:spPr>
        <p:txBody>
          <a:bodyPr/>
          <a:lstStyle/>
          <a:p>
            <a:pPr fontAlgn="base">
              <a:spcBef>
                <a:spcPct val="0"/>
              </a:spcBef>
              <a:spcAft>
                <a:spcPct val="0"/>
              </a:spcAft>
            </a:pPr>
            <a:endParaRPr lang="de-DE" sz="2400" smtClean="0">
              <a:solidFill>
                <a:srgbClr val="000000"/>
              </a:solidFill>
            </a:endParaRPr>
          </a:p>
        </p:txBody>
      </p:sp>
      <p:sp>
        <p:nvSpPr>
          <p:cNvPr id="70704" name="Rectangle 40"/>
          <p:cNvSpPr>
            <a:spLocks noChangeArrowheads="1"/>
          </p:cNvSpPr>
          <p:nvPr/>
        </p:nvSpPr>
        <p:spPr bwMode="gray">
          <a:xfrm>
            <a:off x="3883025" y="2447925"/>
            <a:ext cx="100013" cy="107950"/>
          </a:xfrm>
          <a:prstGeom prst="rect">
            <a:avLst/>
          </a:prstGeom>
          <a:solidFill>
            <a:srgbClr val="DDDDDD"/>
          </a:solidFill>
          <a:ln w="9525" algn="ctr">
            <a:solidFill>
              <a:srgbClr val="FFFFFF"/>
            </a:solidFill>
            <a:miter lim="800000"/>
            <a:headEnd/>
            <a:tailEnd/>
          </a:ln>
        </p:spPr>
        <p:txBody>
          <a:bodyPr/>
          <a:lstStyle/>
          <a:p>
            <a:pPr fontAlgn="base">
              <a:spcBef>
                <a:spcPct val="0"/>
              </a:spcBef>
              <a:spcAft>
                <a:spcPct val="0"/>
              </a:spcAft>
            </a:pPr>
            <a:endParaRPr lang="de-DE" sz="2400" smtClean="0">
              <a:solidFill>
                <a:srgbClr val="000000"/>
              </a:solidFill>
            </a:endParaRPr>
          </a:p>
        </p:txBody>
      </p:sp>
      <p:sp>
        <p:nvSpPr>
          <p:cNvPr id="70706" name="Text Box 85"/>
          <p:cNvSpPr txBox="1">
            <a:spLocks noChangeArrowheads="1"/>
          </p:cNvSpPr>
          <p:nvPr/>
        </p:nvSpPr>
        <p:spPr bwMode="auto">
          <a:xfrm>
            <a:off x="323850" y="6086475"/>
            <a:ext cx="7993063" cy="309958"/>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lnSpc>
                <a:spcPts val="600"/>
              </a:lnSpc>
              <a:spcBef>
                <a:spcPct val="50000"/>
              </a:spcBef>
              <a:spcAft>
                <a:spcPct val="0"/>
              </a:spcAft>
            </a:pPr>
            <a:r>
              <a:rPr lang="de-DE" sz="800" dirty="0" smtClean="0">
                <a:solidFill>
                  <a:srgbClr val="000000"/>
                </a:solidFill>
                <a:latin typeface="Frutiger-Light" charset="0"/>
              </a:rPr>
              <a:t>DE Experten: n=173; EU Experten, ohne Deutschland: n=19 </a:t>
            </a:r>
          </a:p>
          <a:p>
            <a:pPr fontAlgn="base">
              <a:lnSpc>
                <a:spcPts val="600"/>
              </a:lnSpc>
              <a:spcBef>
                <a:spcPct val="50000"/>
              </a:spcBef>
              <a:spcAft>
                <a:spcPct val="0"/>
              </a:spcAft>
            </a:pPr>
            <a:r>
              <a:rPr lang="de-DE" sz="800" dirty="0" smtClean="0">
                <a:solidFill>
                  <a:srgbClr val="000000"/>
                </a:solidFill>
                <a:latin typeface="Frutiger-Light" charset="0"/>
              </a:rPr>
              <a:t>Basis: Alle Befragten mit Expertise im Themengebiet; auf 100 fehlende Prozent: weiß nicht / keine Angabe</a:t>
            </a:r>
          </a:p>
        </p:txBody>
      </p:sp>
      <p:sp>
        <p:nvSpPr>
          <p:cNvPr id="9" name="Textfeld 8"/>
          <p:cNvSpPr txBox="1"/>
          <p:nvPr/>
        </p:nvSpPr>
        <p:spPr>
          <a:xfrm>
            <a:off x="6192173" y="6550223"/>
            <a:ext cx="1471878" cy="215444"/>
          </a:xfrm>
          <a:prstGeom prst="rect">
            <a:avLst/>
          </a:prstGeom>
          <a:noFill/>
        </p:spPr>
        <p:txBody>
          <a:bodyPr wrap="none" rtlCol="0">
            <a:spAutoFit/>
          </a:bodyPr>
          <a:lstStyle/>
          <a:p>
            <a:r>
              <a:rPr lang="de-DE" sz="800" b="0" dirty="0" smtClean="0"/>
              <a:t>Quelle: Zukunftsstudie 2010</a:t>
            </a:r>
            <a:endParaRPr lang="de-DE" sz="800" b="0" dirty="0"/>
          </a:p>
        </p:txBody>
      </p:sp>
    </p:spTree>
    <p:extLst>
      <p:ext uri="{BB962C8B-B14F-4D97-AF65-F5344CB8AC3E}">
        <p14:creationId xmlns:p14="http://schemas.microsoft.com/office/powerpoint/2010/main" val="180932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a:xfrm>
            <a:off x="142875" y="950913"/>
            <a:ext cx="8853488" cy="533400"/>
          </a:xfrm>
        </p:spPr>
        <p:txBody>
          <a:bodyPr/>
          <a:lstStyle/>
          <a:p>
            <a:pPr eaLnBrk="1" hangingPunct="1"/>
            <a:r>
              <a:rPr lang="de-DE" sz="2000" dirty="0" smtClean="0"/>
              <a:t>Und aktuelle Studien zeigen: Unternehmen und Endnutzer sehen IT-Sicherheit zunehmend als Problem</a:t>
            </a:r>
          </a:p>
        </p:txBody>
      </p:sp>
      <p:sp>
        <p:nvSpPr>
          <p:cNvPr id="8195" name="Inhaltsplatzhalter 2"/>
          <p:cNvSpPr>
            <a:spLocks noGrp="1"/>
          </p:cNvSpPr>
          <p:nvPr>
            <p:ph idx="1"/>
          </p:nvPr>
        </p:nvSpPr>
        <p:spPr/>
        <p:txBody>
          <a:bodyPr/>
          <a:lstStyle/>
          <a:p>
            <a:pPr marL="92075" lvl="1" indent="0" eaLnBrk="1" hangingPunct="1">
              <a:buFontTx/>
              <a:buNone/>
              <a:defRPr/>
            </a:pPr>
            <a:r>
              <a:rPr lang="de-DE" sz="1800" b="1" dirty="0" smtClean="0"/>
              <a:t>BITKOM-Befragung bei 800 Unternehmen Anfang 2012:</a:t>
            </a:r>
          </a:p>
          <a:p>
            <a:pPr marL="384175" lvl="1" indent="0" eaLnBrk="1" hangingPunct="1">
              <a:buFontTx/>
              <a:buNone/>
              <a:defRPr/>
            </a:pPr>
            <a:endParaRPr lang="de-DE" sz="1800" dirty="0" smtClean="0"/>
          </a:p>
          <a:p>
            <a:pPr lvl="1" eaLnBrk="1" hangingPunct="1">
              <a:buFont typeface="Arial" pitchFamily="34" charset="0"/>
              <a:buChar char="•"/>
              <a:defRPr/>
            </a:pPr>
            <a:r>
              <a:rPr lang="de-DE" sz="1800" dirty="0" smtClean="0"/>
              <a:t>Fast jedes zweite Unternehmen verzichtet auf wichtige Internetanwendungen</a:t>
            </a:r>
          </a:p>
          <a:p>
            <a:pPr marL="792162" lvl="2" indent="0" eaLnBrk="1" hangingPunct="1">
              <a:buFontTx/>
              <a:buNone/>
              <a:defRPr/>
            </a:pPr>
            <a:r>
              <a:rPr lang="de-DE" sz="1800" dirty="0" smtClean="0"/>
              <a:t>-&gt; Existierende Effizienzpotenziale werden nicht realisiert</a:t>
            </a:r>
          </a:p>
          <a:p>
            <a:pPr lvl="2" eaLnBrk="1" hangingPunct="1">
              <a:buFont typeface="Arial" pitchFamily="34" charset="0"/>
              <a:buChar char="•"/>
              <a:defRPr/>
            </a:pPr>
            <a:endParaRPr lang="de-DE" sz="1800" dirty="0"/>
          </a:p>
          <a:p>
            <a:pPr marL="644525" lvl="2" indent="-285750" eaLnBrk="1" hangingPunct="1">
              <a:buFont typeface="Arial" pitchFamily="34" charset="0"/>
              <a:buChar char="•"/>
              <a:tabLst>
                <a:tab pos="1584325" algn="l"/>
                <a:tab pos="3044825" algn="l"/>
                <a:tab pos="4216400" algn="l"/>
                <a:tab pos="5973763" algn="l"/>
              </a:tabLst>
              <a:defRPr/>
            </a:pPr>
            <a:r>
              <a:rPr lang="de-DE" sz="1800" dirty="0" smtClean="0"/>
              <a:t>Mehr als die Hälfte der Unternehmen sehen Angriffe auf IT-Systeme als reale Gefahr; bei 40 % traten Sicherheitsprobleme auf</a:t>
            </a:r>
          </a:p>
          <a:p>
            <a:pPr marL="644525" lvl="2" indent="-285750" eaLnBrk="1" hangingPunct="1">
              <a:buFont typeface="Arial" pitchFamily="34" charset="0"/>
              <a:buChar char="•"/>
              <a:tabLst>
                <a:tab pos="1584325" algn="l"/>
                <a:tab pos="3044825" algn="l"/>
                <a:tab pos="4216400" algn="l"/>
                <a:tab pos="5973763" algn="l"/>
              </a:tabLst>
              <a:defRPr/>
            </a:pPr>
            <a:endParaRPr lang="de-DE" sz="1800" dirty="0"/>
          </a:p>
          <a:p>
            <a:pPr marL="644525" lvl="2" indent="-285750" eaLnBrk="1" hangingPunct="1">
              <a:buFont typeface="Arial" pitchFamily="34" charset="0"/>
              <a:buChar char="•"/>
              <a:tabLst>
                <a:tab pos="1584325" algn="l"/>
                <a:tab pos="3044825" algn="l"/>
                <a:tab pos="4216400" algn="l"/>
                <a:tab pos="5973763" algn="l"/>
              </a:tabLst>
              <a:defRPr/>
            </a:pPr>
            <a:r>
              <a:rPr lang="de-DE" sz="1800" dirty="0" smtClean="0"/>
              <a:t>IT-Sicherheit wird in 2 von 3 Unternehmen zur Chefsache</a:t>
            </a:r>
          </a:p>
          <a:p>
            <a:pPr marL="644525" lvl="2" indent="-285750" eaLnBrk="1" hangingPunct="1">
              <a:buFont typeface="Arial" pitchFamily="34" charset="0"/>
              <a:buChar char="•"/>
              <a:tabLst>
                <a:tab pos="1584325" algn="l"/>
                <a:tab pos="3044825" algn="l"/>
                <a:tab pos="4216400" algn="l"/>
                <a:tab pos="5973763" algn="l"/>
              </a:tabLst>
              <a:defRPr/>
            </a:pPr>
            <a:endParaRPr lang="de-DE" sz="1800" dirty="0"/>
          </a:p>
          <a:p>
            <a:pPr marL="644525" lvl="2" indent="-285750" eaLnBrk="1" hangingPunct="1">
              <a:buFont typeface="Arial" pitchFamily="34" charset="0"/>
              <a:buChar char="•"/>
              <a:tabLst>
                <a:tab pos="1584325" algn="l"/>
                <a:tab pos="3044825" algn="l"/>
                <a:tab pos="4216400" algn="l"/>
                <a:tab pos="5973763" algn="l"/>
              </a:tabLst>
              <a:defRPr/>
            </a:pPr>
            <a:r>
              <a:rPr lang="de-DE" sz="1800" dirty="0" smtClean="0"/>
              <a:t>Notfallpläne sind kaum vorhanden</a:t>
            </a:r>
          </a:p>
          <a:p>
            <a:pPr marL="644525" lvl="2" indent="-285750" eaLnBrk="1" hangingPunct="1">
              <a:buFont typeface="Arial" pitchFamily="34" charset="0"/>
              <a:buChar char="•"/>
              <a:tabLst>
                <a:tab pos="1584325" algn="l"/>
                <a:tab pos="3044825" algn="l"/>
                <a:tab pos="4216400" algn="l"/>
                <a:tab pos="5973763" algn="l"/>
              </a:tabLst>
              <a:defRPr/>
            </a:pPr>
            <a:endParaRPr lang="de-DE" sz="1800" dirty="0"/>
          </a:p>
          <a:p>
            <a:pPr marL="644525" lvl="2" indent="-285750" eaLnBrk="1" hangingPunct="1">
              <a:buFont typeface="Arial" pitchFamily="34" charset="0"/>
              <a:buChar char="•"/>
              <a:tabLst>
                <a:tab pos="1584325" algn="l"/>
                <a:tab pos="3044825" algn="l"/>
                <a:tab pos="4216400" algn="l"/>
                <a:tab pos="5973763" algn="l"/>
              </a:tabLst>
              <a:defRPr/>
            </a:pPr>
            <a:r>
              <a:rPr lang="de-DE" sz="1800" dirty="0" smtClean="0"/>
              <a:t>Angst vor Imageverlust verhindert Gang zur Polizei oder anderen Institutionen</a:t>
            </a:r>
          </a:p>
          <a:p>
            <a:pPr marL="741363" lvl="3" indent="0" eaLnBrk="1" hangingPunct="1">
              <a:buFontTx/>
              <a:buNone/>
              <a:tabLst>
                <a:tab pos="1584325" algn="l"/>
                <a:tab pos="3044825" algn="l"/>
                <a:tab pos="4216400" algn="l"/>
                <a:tab pos="5973763" algn="l"/>
              </a:tabLst>
              <a:defRPr/>
            </a:pPr>
            <a:r>
              <a:rPr lang="de-DE" sz="1800" dirty="0" smtClean="0"/>
              <a:t> -&gt; Kaum Transparenz über tatsächliche Bedrohung</a:t>
            </a:r>
            <a:endParaRPr lang="de-DE" sz="1800" dirty="0"/>
          </a:p>
          <a:p>
            <a:pPr marL="92075" lvl="1" indent="0" eaLnBrk="1" hangingPunct="1">
              <a:buFontTx/>
              <a:buNone/>
              <a:defRPr/>
            </a:pPr>
            <a:endParaRPr lang="de-DE" sz="1800" dirty="0" smtClean="0"/>
          </a:p>
          <a:p>
            <a:pPr eaLnBrk="1" hangingPunct="1">
              <a:defRPr/>
            </a:pPr>
            <a:endParaRPr lang="de-DE" sz="1800" dirty="0" smtClean="0"/>
          </a:p>
          <a:p>
            <a:pPr eaLnBrk="1" hangingPunct="1">
              <a:defRPr/>
            </a:pPr>
            <a:endParaRPr lang="de-DE" sz="1800" dirty="0" smtClean="0"/>
          </a:p>
        </p:txBody>
      </p:sp>
      <p:sp>
        <p:nvSpPr>
          <p:cNvPr id="2" name="Textfeld 1"/>
          <p:cNvSpPr txBox="1"/>
          <p:nvPr/>
        </p:nvSpPr>
        <p:spPr>
          <a:xfrm>
            <a:off x="7164288" y="6472043"/>
            <a:ext cx="1489510" cy="215444"/>
          </a:xfrm>
          <a:prstGeom prst="rect">
            <a:avLst/>
          </a:prstGeom>
          <a:noFill/>
        </p:spPr>
        <p:txBody>
          <a:bodyPr wrap="none" rtlCol="0">
            <a:spAutoFit/>
          </a:bodyPr>
          <a:lstStyle/>
          <a:p>
            <a:r>
              <a:rPr lang="de-DE" sz="800" b="0" dirty="0" smtClean="0"/>
              <a:t>Quelle: BITKOM März 2012</a:t>
            </a:r>
            <a:endParaRPr lang="de-DE" sz="800" b="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Inhaltsplatzhalter 2"/>
          <p:cNvSpPr>
            <a:spLocks noGrp="1"/>
          </p:cNvSpPr>
          <p:nvPr>
            <p:ph idx="1"/>
          </p:nvPr>
        </p:nvSpPr>
        <p:spPr/>
        <p:txBody>
          <a:bodyPr/>
          <a:lstStyle/>
          <a:p>
            <a:r>
              <a:rPr lang="de-DE" smtClean="0"/>
              <a:t>Befragung von 7.231 internationalen Nutzern zu zukünftigen IKT-Anwendungen</a:t>
            </a:r>
          </a:p>
          <a:p>
            <a:r>
              <a:rPr lang="de-DE" smtClean="0"/>
              <a:t>Erfragt über 16 Zukunftsbilder in 7 Lebenssituationen</a:t>
            </a:r>
          </a:p>
          <a:p>
            <a:r>
              <a:rPr lang="de-DE" smtClean="0"/>
              <a:t>Repräsentativ für regelmäßige Internetnutzer von 18 bis 70 Jahren </a:t>
            </a:r>
          </a:p>
          <a:p>
            <a:r>
              <a:rPr lang="de-DE" smtClean="0"/>
              <a:t>Computergestützte Webinterviews (CAWI) in Deutschland, Schweden, USA, Brasilien, China und Südkorea</a:t>
            </a:r>
          </a:p>
        </p:txBody>
      </p:sp>
      <p:grpSp>
        <p:nvGrpSpPr>
          <p:cNvPr id="12291" name="Gruppieren 5"/>
          <p:cNvGrpSpPr>
            <a:grpSpLocks/>
          </p:cNvGrpSpPr>
          <p:nvPr/>
        </p:nvGrpSpPr>
        <p:grpSpPr bwMode="auto">
          <a:xfrm>
            <a:off x="1189038" y="3224213"/>
            <a:ext cx="6794500" cy="3517155"/>
            <a:chOff x="1234440" y="1490472"/>
            <a:chExt cx="6793944" cy="3877056"/>
          </a:xfrm>
        </p:grpSpPr>
        <p:pic>
          <p:nvPicPr>
            <p:cNvPr id="12294" name="Picture 2" descr="C:\Users\ss112603\AppData\Local\Microsoft\Windows\Temporary Internet Files\Content.Outlook\I41X5C6Y\Weltkar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4440" y="1490472"/>
              <a:ext cx="6675120" cy="3877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ige Legende 4"/>
            <p:cNvSpPr/>
            <p:nvPr/>
          </p:nvSpPr>
          <p:spPr>
            <a:xfrm>
              <a:off x="3667878" y="3079715"/>
              <a:ext cx="792098" cy="288953"/>
            </a:xfrm>
            <a:prstGeom prst="wedgeRectCallout">
              <a:avLst>
                <a:gd name="adj1" fmla="val 53092"/>
                <a:gd name="adj2" fmla="val -107306"/>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1.203</a:t>
              </a:r>
            </a:p>
          </p:txBody>
        </p:sp>
        <p:sp>
          <p:nvSpPr>
            <p:cNvPr id="7" name="Rechteckige Legende 6"/>
            <p:cNvSpPr/>
            <p:nvPr/>
          </p:nvSpPr>
          <p:spPr>
            <a:xfrm>
              <a:off x="5004443" y="1988996"/>
              <a:ext cx="792098" cy="287365"/>
            </a:xfrm>
            <a:prstGeom prst="wedgeRectCallout">
              <a:avLst>
                <a:gd name="adj1" fmla="val -70404"/>
                <a:gd name="adj2" fmla="val 88341"/>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1.210</a:t>
              </a:r>
            </a:p>
          </p:txBody>
        </p:sp>
        <p:sp>
          <p:nvSpPr>
            <p:cNvPr id="8" name="Rechteckige Legende 7"/>
            <p:cNvSpPr/>
            <p:nvPr/>
          </p:nvSpPr>
          <p:spPr>
            <a:xfrm>
              <a:off x="7236286" y="3351205"/>
              <a:ext cx="792098" cy="287365"/>
            </a:xfrm>
            <a:prstGeom prst="wedgeRectCallout">
              <a:avLst>
                <a:gd name="adj1" fmla="val -93223"/>
                <a:gd name="adj2" fmla="val -110998"/>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1.206</a:t>
              </a:r>
            </a:p>
          </p:txBody>
        </p:sp>
        <p:sp>
          <p:nvSpPr>
            <p:cNvPr id="9" name="Rechteckige Legende 8"/>
            <p:cNvSpPr/>
            <p:nvPr/>
          </p:nvSpPr>
          <p:spPr>
            <a:xfrm>
              <a:off x="1307459" y="3430588"/>
              <a:ext cx="792097" cy="287365"/>
            </a:xfrm>
            <a:prstGeom prst="wedgeRectCallout">
              <a:avLst>
                <a:gd name="adj1" fmla="val 53092"/>
                <a:gd name="adj2" fmla="val -140529"/>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1.204</a:t>
              </a:r>
            </a:p>
          </p:txBody>
        </p:sp>
        <p:sp>
          <p:nvSpPr>
            <p:cNvPr id="10" name="Rechteckige Legende 9"/>
            <p:cNvSpPr/>
            <p:nvPr/>
          </p:nvSpPr>
          <p:spPr>
            <a:xfrm>
              <a:off x="2196386" y="4581638"/>
              <a:ext cx="792097" cy="287366"/>
            </a:xfrm>
            <a:prstGeom prst="wedgeRectCallout">
              <a:avLst>
                <a:gd name="adj1" fmla="val 71885"/>
                <a:gd name="adj2" fmla="val -181135"/>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1.207</a:t>
              </a:r>
            </a:p>
          </p:txBody>
        </p:sp>
        <p:sp>
          <p:nvSpPr>
            <p:cNvPr id="11" name="Rechteckige Legende 10"/>
            <p:cNvSpPr/>
            <p:nvPr/>
          </p:nvSpPr>
          <p:spPr>
            <a:xfrm>
              <a:off x="5474305" y="3860842"/>
              <a:ext cx="792098" cy="288953"/>
            </a:xfrm>
            <a:prstGeom prst="wedgeRectCallout">
              <a:avLst>
                <a:gd name="adj1" fmla="val 46380"/>
                <a:gd name="adj2" fmla="val -214358"/>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1.201</a:t>
              </a:r>
            </a:p>
          </p:txBody>
        </p:sp>
      </p:grpSp>
      <p:sp>
        <p:nvSpPr>
          <p:cNvPr id="12292" name="Titel 1"/>
          <p:cNvSpPr>
            <a:spLocks noGrp="1"/>
          </p:cNvSpPr>
          <p:nvPr>
            <p:ph type="title"/>
          </p:nvPr>
        </p:nvSpPr>
        <p:spPr>
          <a:xfrm>
            <a:off x="113281" y="982663"/>
            <a:ext cx="8853488" cy="533400"/>
          </a:xfrm>
        </p:spPr>
        <p:txBody>
          <a:bodyPr/>
          <a:lstStyle/>
          <a:p>
            <a:r>
              <a:rPr lang="de-DE" sz="2000" dirty="0" smtClean="0"/>
              <a:t>Die Ergebnisse der Zukunftsstudie 2011 gehen in eine ähnliche Richtung</a:t>
            </a:r>
            <a:br>
              <a:rPr lang="de-DE" sz="2000" dirty="0" smtClean="0"/>
            </a:br>
            <a:endParaRPr lang="de-DE" sz="2000" dirty="0" smtClean="0"/>
          </a:p>
        </p:txBody>
      </p:sp>
      <p:sp>
        <p:nvSpPr>
          <p:cNvPr id="12293" name="Textfeld 1"/>
          <p:cNvSpPr txBox="1">
            <a:spLocks noChangeArrowheads="1"/>
          </p:cNvSpPr>
          <p:nvPr/>
        </p:nvSpPr>
        <p:spPr bwMode="auto">
          <a:xfrm>
            <a:off x="58738" y="1331913"/>
            <a:ext cx="2762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pitchFamily="34" charset="0"/>
                <a:ea typeface="ＭＳ Ｐゴシック" pitchFamily="34" charset="-128"/>
              </a:defRPr>
            </a:lvl1pPr>
            <a:lvl2pPr marL="742950" indent="-285750" eaLnBrk="0" hangingPunct="0">
              <a:defRPr sz="1400" b="1">
                <a:solidFill>
                  <a:schemeClr val="tx1"/>
                </a:solidFill>
                <a:latin typeface="Arial" pitchFamily="34" charset="0"/>
                <a:ea typeface="ＭＳ Ｐゴシック" pitchFamily="34" charset="-128"/>
              </a:defRPr>
            </a:lvl2pPr>
            <a:lvl3pPr marL="1143000" indent="-228600" eaLnBrk="0" hangingPunct="0">
              <a:defRPr sz="1400" b="1">
                <a:solidFill>
                  <a:schemeClr val="tx1"/>
                </a:solidFill>
                <a:latin typeface="Arial" pitchFamily="34" charset="0"/>
                <a:ea typeface="ＭＳ Ｐゴシック" pitchFamily="34" charset="-128"/>
              </a:defRPr>
            </a:lvl3pPr>
            <a:lvl4pPr marL="1600200" indent="-228600" eaLnBrk="0" hangingPunct="0">
              <a:defRPr sz="1400" b="1">
                <a:solidFill>
                  <a:schemeClr val="tx1"/>
                </a:solidFill>
                <a:latin typeface="Arial" pitchFamily="34" charset="0"/>
                <a:ea typeface="ＭＳ Ｐゴシック" pitchFamily="34" charset="-128"/>
              </a:defRPr>
            </a:lvl4pPr>
            <a:lvl5pPr marL="2057400" indent="-228600" eaLnBrk="0" hangingPunct="0">
              <a:defRPr sz="1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9pPr>
          </a:lstStyle>
          <a:p>
            <a:pPr eaLnBrk="1" hangingPunct="1"/>
            <a:r>
              <a:rPr lang="de-DE" sz="1800"/>
              <a:t>Die Studie im Überblick</a:t>
            </a:r>
          </a:p>
        </p:txBody>
      </p:sp>
      <p:sp>
        <p:nvSpPr>
          <p:cNvPr id="2" name="Textfeld 1"/>
          <p:cNvSpPr txBox="1"/>
          <p:nvPr/>
        </p:nvSpPr>
        <p:spPr>
          <a:xfrm>
            <a:off x="90264" y="6546932"/>
            <a:ext cx="1471878" cy="215444"/>
          </a:xfrm>
          <a:prstGeom prst="rect">
            <a:avLst/>
          </a:prstGeom>
          <a:noFill/>
        </p:spPr>
        <p:txBody>
          <a:bodyPr wrap="none" rtlCol="0">
            <a:spAutoFit/>
          </a:bodyPr>
          <a:lstStyle/>
          <a:p>
            <a:r>
              <a:rPr lang="de-DE" sz="800" b="0" dirty="0" smtClean="0"/>
              <a:t>Quelle: Zukunftsstudie 2011</a:t>
            </a:r>
            <a:endParaRPr lang="de-DE" sz="800" b="0" dirty="0"/>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a:xfrm>
            <a:off x="238125" y="981075"/>
            <a:ext cx="8135938" cy="949325"/>
          </a:xfrm>
        </p:spPr>
        <p:txBody>
          <a:bodyPr anchor="t"/>
          <a:lstStyle/>
          <a:p>
            <a:r>
              <a:rPr lang="de-DE" sz="2000" smtClean="0"/>
              <a:t>Der Schutz persönlicher Daten und Angst vor Betrug und Datenmissbrauch nehmen weltweit einen hohen Stellenwert ein</a:t>
            </a:r>
          </a:p>
        </p:txBody>
      </p:sp>
      <p:pic>
        <p:nvPicPr>
          <p:cNvPr id="133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1816100"/>
            <a:ext cx="4033838" cy="448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16100"/>
            <a:ext cx="4424363"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90264" y="6546932"/>
            <a:ext cx="1471878" cy="215444"/>
          </a:xfrm>
          <a:prstGeom prst="rect">
            <a:avLst/>
          </a:prstGeom>
          <a:noFill/>
        </p:spPr>
        <p:txBody>
          <a:bodyPr wrap="none" rtlCol="0">
            <a:spAutoFit/>
          </a:bodyPr>
          <a:lstStyle/>
          <a:p>
            <a:r>
              <a:rPr lang="de-DE" sz="800" b="0" dirty="0" smtClean="0"/>
              <a:t>Quelle: Zukunftsstudie 2011</a:t>
            </a:r>
            <a:endParaRPr lang="de-DE" sz="800" b="0" dirty="0"/>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a:xfrm>
            <a:off x="238125" y="981075"/>
            <a:ext cx="8135938" cy="949325"/>
          </a:xfrm>
        </p:spPr>
        <p:txBody>
          <a:bodyPr anchor="t"/>
          <a:lstStyle/>
          <a:p>
            <a:r>
              <a:rPr lang="de-DE" sz="2000" dirty="0" smtClean="0"/>
              <a:t>Dies zeigen auch die Ergebnisse zu den 16 Zukunftsbildern </a:t>
            </a:r>
            <a:br>
              <a:rPr lang="de-DE" sz="2000" dirty="0" smtClean="0"/>
            </a:br>
            <a:r>
              <a:rPr lang="de-DE" sz="2000" dirty="0" smtClean="0"/>
              <a:t>Ein paar Beispiele </a:t>
            </a:r>
            <a:br>
              <a:rPr lang="de-DE" sz="2000" dirty="0" smtClean="0"/>
            </a:br>
            <a:endParaRPr lang="de-DE" sz="2000" dirty="0" smtClean="0"/>
          </a:p>
        </p:txBody>
      </p:sp>
      <p:sp>
        <p:nvSpPr>
          <p:cNvPr id="14339" name="Textfeld 3"/>
          <p:cNvSpPr txBox="1">
            <a:spLocks noChangeArrowheads="1"/>
          </p:cNvSpPr>
          <p:nvPr/>
        </p:nvSpPr>
        <p:spPr bwMode="auto">
          <a:xfrm>
            <a:off x="611188" y="2052638"/>
            <a:ext cx="309721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itchFamily="34" charset="0"/>
                <a:ea typeface="ＭＳ Ｐゴシック" pitchFamily="34" charset="-128"/>
              </a:defRPr>
            </a:lvl1pPr>
            <a:lvl2pPr marL="742950" indent="-285750" eaLnBrk="0" hangingPunct="0">
              <a:defRPr sz="1400" b="1">
                <a:solidFill>
                  <a:schemeClr val="tx1"/>
                </a:solidFill>
                <a:latin typeface="Arial" pitchFamily="34" charset="0"/>
                <a:ea typeface="ＭＳ Ｐゴシック" pitchFamily="34" charset="-128"/>
              </a:defRPr>
            </a:lvl2pPr>
            <a:lvl3pPr marL="1143000" indent="-228600" eaLnBrk="0" hangingPunct="0">
              <a:defRPr sz="1400" b="1">
                <a:solidFill>
                  <a:schemeClr val="tx1"/>
                </a:solidFill>
                <a:latin typeface="Arial" pitchFamily="34" charset="0"/>
                <a:ea typeface="ＭＳ Ｐゴシック" pitchFamily="34" charset="-128"/>
              </a:defRPr>
            </a:lvl3pPr>
            <a:lvl4pPr marL="1600200" indent="-228600" eaLnBrk="0" hangingPunct="0">
              <a:defRPr sz="1400" b="1">
                <a:solidFill>
                  <a:schemeClr val="tx1"/>
                </a:solidFill>
                <a:latin typeface="Arial" pitchFamily="34" charset="0"/>
                <a:ea typeface="ＭＳ Ｐゴシック" pitchFamily="34" charset="-128"/>
              </a:defRPr>
            </a:lvl4pPr>
            <a:lvl5pPr marL="2057400" indent="-228600" eaLnBrk="0" hangingPunct="0">
              <a:defRPr sz="1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9pPr>
          </a:lstStyle>
          <a:p>
            <a:pPr eaLnBrk="1" hangingPunct="1"/>
            <a:r>
              <a:rPr lang="de-DE" sz="1600" dirty="0" err="1" smtClean="0"/>
              <a:t>Digtitales</a:t>
            </a:r>
            <a:r>
              <a:rPr lang="de-DE" sz="1600" dirty="0" smtClean="0"/>
              <a:t> Schulbuch:</a:t>
            </a:r>
          </a:p>
          <a:p>
            <a:pPr eaLnBrk="1" hangingPunct="1"/>
            <a:r>
              <a:rPr lang="de-DE" sz="1600" b="0" i="1" dirty="0" smtClean="0"/>
              <a:t>35 % der Deutschen, 43 % der </a:t>
            </a:r>
            <a:r>
              <a:rPr lang="de-DE" sz="1600" b="0" dirty="0" smtClean="0"/>
              <a:t>Brasilianer und 41 % </a:t>
            </a:r>
            <a:r>
              <a:rPr lang="de-DE" sz="1600" b="0" i="1" dirty="0" smtClean="0"/>
              <a:t>der Südkoreaner</a:t>
            </a:r>
            <a:r>
              <a:rPr lang="de-DE" sz="1600" b="0" dirty="0" smtClean="0"/>
              <a:t> haben Angst davor, dass die Daten der Kinder missbraucht werden</a:t>
            </a:r>
            <a:endParaRPr lang="de-DE" sz="1600" b="0" dirty="0"/>
          </a:p>
        </p:txBody>
      </p:sp>
      <p:sp>
        <p:nvSpPr>
          <p:cNvPr id="6" name="Textfeld 5"/>
          <p:cNvSpPr txBox="1"/>
          <p:nvPr/>
        </p:nvSpPr>
        <p:spPr>
          <a:xfrm>
            <a:off x="90264" y="6546932"/>
            <a:ext cx="1471878" cy="215444"/>
          </a:xfrm>
          <a:prstGeom prst="rect">
            <a:avLst/>
          </a:prstGeom>
          <a:noFill/>
        </p:spPr>
        <p:txBody>
          <a:bodyPr wrap="none" rtlCol="0">
            <a:spAutoFit/>
          </a:bodyPr>
          <a:lstStyle/>
          <a:p>
            <a:r>
              <a:rPr lang="de-DE" sz="800" b="0" dirty="0" smtClean="0"/>
              <a:t>Quelle: Zukunftsstudie 2011</a:t>
            </a:r>
            <a:endParaRPr lang="de-DE" sz="800" b="0" dirty="0"/>
          </a:p>
        </p:txBody>
      </p:sp>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132856"/>
            <a:ext cx="2517775" cy="189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4293096"/>
            <a:ext cx="2126481" cy="1518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feld 3"/>
          <p:cNvSpPr txBox="1">
            <a:spLocks noChangeArrowheads="1"/>
          </p:cNvSpPr>
          <p:nvPr/>
        </p:nvSpPr>
        <p:spPr bwMode="auto">
          <a:xfrm>
            <a:off x="683568" y="4299739"/>
            <a:ext cx="309721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pitchFamily="34" charset="0"/>
                <a:ea typeface="ＭＳ Ｐゴシック" pitchFamily="34" charset="-128"/>
              </a:defRPr>
            </a:lvl1pPr>
            <a:lvl2pPr marL="742950" indent="-285750" eaLnBrk="0" hangingPunct="0">
              <a:defRPr sz="1400" b="1">
                <a:solidFill>
                  <a:schemeClr val="tx1"/>
                </a:solidFill>
                <a:latin typeface="Arial" pitchFamily="34" charset="0"/>
                <a:ea typeface="ＭＳ Ｐゴシック" pitchFamily="34" charset="-128"/>
              </a:defRPr>
            </a:lvl2pPr>
            <a:lvl3pPr marL="1143000" indent="-228600" eaLnBrk="0" hangingPunct="0">
              <a:defRPr sz="1400" b="1">
                <a:solidFill>
                  <a:schemeClr val="tx1"/>
                </a:solidFill>
                <a:latin typeface="Arial" pitchFamily="34" charset="0"/>
                <a:ea typeface="ＭＳ Ｐゴシック" pitchFamily="34" charset="-128"/>
              </a:defRPr>
            </a:lvl3pPr>
            <a:lvl4pPr marL="1600200" indent="-228600" eaLnBrk="0" hangingPunct="0">
              <a:defRPr sz="1400" b="1">
                <a:solidFill>
                  <a:schemeClr val="tx1"/>
                </a:solidFill>
                <a:latin typeface="Arial" pitchFamily="34" charset="0"/>
                <a:ea typeface="ＭＳ Ｐゴシック" pitchFamily="34" charset="-128"/>
              </a:defRPr>
            </a:lvl4pPr>
            <a:lvl5pPr marL="2057400" indent="-228600" eaLnBrk="0" hangingPunct="0">
              <a:defRPr sz="1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b="1">
                <a:solidFill>
                  <a:schemeClr val="tx1"/>
                </a:solidFill>
                <a:latin typeface="Arial" pitchFamily="34" charset="0"/>
                <a:ea typeface="ＭＳ Ｐゴシック" pitchFamily="34" charset="-128"/>
              </a:defRPr>
            </a:lvl9pPr>
          </a:lstStyle>
          <a:p>
            <a:pPr eaLnBrk="1" hangingPunct="1"/>
            <a:r>
              <a:rPr lang="de-DE" sz="1600" dirty="0" smtClean="0"/>
              <a:t>Allgegenwärtiger Schreibtisch - </a:t>
            </a:r>
            <a:r>
              <a:rPr lang="de-DE" sz="1600" dirty="0" err="1" smtClean="0"/>
              <a:t>Cloud</a:t>
            </a:r>
            <a:r>
              <a:rPr lang="de-DE" sz="1600" dirty="0" smtClean="0"/>
              <a:t>:</a:t>
            </a:r>
          </a:p>
          <a:p>
            <a:pPr eaLnBrk="1" hangingPunct="1"/>
            <a:r>
              <a:rPr lang="de-DE" sz="1600" b="0" i="1" dirty="0" smtClean="0"/>
              <a:t>63 % der Deutschen</a:t>
            </a:r>
            <a:r>
              <a:rPr lang="de-DE" sz="1600" b="0" dirty="0" smtClean="0"/>
              <a:t>, </a:t>
            </a:r>
            <a:r>
              <a:rPr lang="de-DE" sz="1600" b="0" i="1" dirty="0" smtClean="0"/>
              <a:t>50 % der Amerikaner </a:t>
            </a:r>
            <a:r>
              <a:rPr lang="de-DE" sz="1600" b="0" dirty="0" smtClean="0"/>
              <a:t>und </a:t>
            </a:r>
            <a:r>
              <a:rPr lang="de-DE" sz="1600" b="0" i="1" dirty="0" smtClean="0"/>
              <a:t>47 % der Südkoreaner</a:t>
            </a:r>
            <a:r>
              <a:rPr lang="de-DE" sz="1600" b="0" dirty="0" smtClean="0"/>
              <a:t> haben Angst vor Datenmissbrauch</a:t>
            </a:r>
            <a:endParaRPr lang="de-DE" sz="1600" b="0" dirty="0"/>
          </a:p>
        </p:txBody>
      </p:sp>
    </p:spTree>
    <p:extLst>
      <p:ext uri="{BB962C8B-B14F-4D97-AF65-F5344CB8AC3E}">
        <p14:creationId xmlns:p14="http://schemas.microsoft.com/office/powerpoint/2010/main" val="3639100846"/>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Leere Präsentation">
  <a:themeElements>
    <a:clrScheme name="1_Leere Präsentation 1">
      <a:dk1>
        <a:srgbClr val="000000"/>
      </a:dk1>
      <a:lt1>
        <a:srgbClr val="FFFFFF"/>
      </a:lt1>
      <a:dk2>
        <a:srgbClr val="000099"/>
      </a:dk2>
      <a:lt2>
        <a:srgbClr val="C0C0C0"/>
      </a:lt2>
      <a:accent1>
        <a:srgbClr val="556594"/>
      </a:accent1>
      <a:accent2>
        <a:srgbClr val="7288C7"/>
      </a:accent2>
      <a:accent3>
        <a:srgbClr val="FFFFFF"/>
      </a:accent3>
      <a:accent4>
        <a:srgbClr val="000000"/>
      </a:accent4>
      <a:accent5>
        <a:srgbClr val="B4B8C8"/>
      </a:accent5>
      <a:accent6>
        <a:srgbClr val="677BB4"/>
      </a:accent6>
      <a:hlink>
        <a:srgbClr val="BFC6DB"/>
      </a:hlink>
      <a:folHlink>
        <a:srgbClr val="FF0000"/>
      </a:folHlink>
    </a:clrScheme>
    <a:fontScheme name="1_Leere Präsentation">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36000" tIns="36000" rIns="36000" bIns="360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ea typeface="ＭＳ Ｐゴシック" pitchFamily="64" charset="-128"/>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36000" tIns="36000" rIns="36000" bIns="360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ea typeface="ＭＳ Ｐゴシック" pitchFamily="64" charset="-128"/>
          </a:defRPr>
        </a:defPPr>
      </a:lstStyle>
    </a:lnDef>
  </a:objectDefaults>
  <a:extraClrSchemeLst>
    <a:extraClrScheme>
      <a:clrScheme name="1_Leere Präsentation 1">
        <a:dk1>
          <a:srgbClr val="000000"/>
        </a:dk1>
        <a:lt1>
          <a:srgbClr val="FFFFFF"/>
        </a:lt1>
        <a:dk2>
          <a:srgbClr val="000099"/>
        </a:dk2>
        <a:lt2>
          <a:srgbClr val="C0C0C0"/>
        </a:lt2>
        <a:accent1>
          <a:srgbClr val="556594"/>
        </a:accent1>
        <a:accent2>
          <a:srgbClr val="7288C7"/>
        </a:accent2>
        <a:accent3>
          <a:srgbClr val="FFFFFF"/>
        </a:accent3>
        <a:accent4>
          <a:srgbClr val="000000"/>
        </a:accent4>
        <a:accent5>
          <a:srgbClr val="B4B8C8"/>
        </a:accent5>
        <a:accent6>
          <a:srgbClr val="677BB4"/>
        </a:accent6>
        <a:hlink>
          <a:srgbClr val="BFC6DB"/>
        </a:hlink>
        <a:folHlink>
          <a:srgbClr val="FF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eere Präsentation">
  <a:themeElements>
    <a:clrScheme name="Leere Präsentation 1">
      <a:dk1>
        <a:srgbClr val="000000"/>
      </a:dk1>
      <a:lt1>
        <a:srgbClr val="FFFFFF"/>
      </a:lt1>
      <a:dk2>
        <a:srgbClr val="000099"/>
      </a:dk2>
      <a:lt2>
        <a:srgbClr val="C0C0C0"/>
      </a:lt2>
      <a:accent1>
        <a:srgbClr val="556594"/>
      </a:accent1>
      <a:accent2>
        <a:srgbClr val="7288C7"/>
      </a:accent2>
      <a:accent3>
        <a:srgbClr val="FFFFFF"/>
      </a:accent3>
      <a:accent4>
        <a:srgbClr val="000000"/>
      </a:accent4>
      <a:accent5>
        <a:srgbClr val="B4B8C8"/>
      </a:accent5>
      <a:accent6>
        <a:srgbClr val="677BB4"/>
      </a:accent6>
      <a:hlink>
        <a:srgbClr val="BFC6DB"/>
      </a:hlink>
      <a:folHlink>
        <a:srgbClr val="FF0000"/>
      </a:folHlink>
    </a:clrScheme>
    <a:fontScheme name="Leere Präsentation">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36000" tIns="36000" rIns="36000" bIns="360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ea typeface="ＭＳ Ｐゴシック" pitchFamily="64" charset="-128"/>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36000" tIns="36000" rIns="36000" bIns="360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ea typeface="ＭＳ Ｐゴシック" pitchFamily="64" charset="-128"/>
          </a:defRPr>
        </a:defPPr>
      </a:lstStyle>
    </a:lnDef>
  </a:objectDefaults>
  <a:extraClrSchemeLst>
    <a:extraClrScheme>
      <a:clrScheme name="Leere Präsentation 1">
        <a:dk1>
          <a:srgbClr val="000000"/>
        </a:dk1>
        <a:lt1>
          <a:srgbClr val="FFFFFF"/>
        </a:lt1>
        <a:dk2>
          <a:srgbClr val="000099"/>
        </a:dk2>
        <a:lt2>
          <a:srgbClr val="C0C0C0"/>
        </a:lt2>
        <a:accent1>
          <a:srgbClr val="556594"/>
        </a:accent1>
        <a:accent2>
          <a:srgbClr val="7288C7"/>
        </a:accent2>
        <a:accent3>
          <a:srgbClr val="FFFFFF"/>
        </a:accent3>
        <a:accent4>
          <a:srgbClr val="000000"/>
        </a:accent4>
        <a:accent5>
          <a:srgbClr val="B4B8C8"/>
        </a:accent5>
        <a:accent6>
          <a:srgbClr val="677BB4"/>
        </a:accent6>
        <a:hlink>
          <a:srgbClr val="BFC6DB"/>
        </a:hlink>
        <a:folHlink>
          <a:srgbClr val="FF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1208</Words>
  <Application>Microsoft Office PowerPoint</Application>
  <PresentationFormat>Bildschirmpräsentation (4:3)</PresentationFormat>
  <Paragraphs>179</Paragraphs>
  <Slides>17</Slides>
  <Notes>5</Notes>
  <HiddenSlides>0</HiddenSlides>
  <MMClips>0</MMClips>
  <ScaleCrop>false</ScaleCrop>
  <HeadingPairs>
    <vt:vector size="6" baseType="variant">
      <vt:variant>
        <vt:lpstr>Design</vt:lpstr>
      </vt:variant>
      <vt:variant>
        <vt:i4>2</vt:i4>
      </vt:variant>
      <vt:variant>
        <vt:lpstr>Eingebettete OLE-Server</vt:lpstr>
      </vt:variant>
      <vt:variant>
        <vt:i4>2</vt:i4>
      </vt:variant>
      <vt:variant>
        <vt:lpstr>Folientitel</vt:lpstr>
      </vt:variant>
      <vt:variant>
        <vt:i4>17</vt:i4>
      </vt:variant>
    </vt:vector>
  </HeadingPairs>
  <TitlesOfParts>
    <vt:vector size="21" baseType="lpstr">
      <vt:lpstr>1_Leere Präsentation</vt:lpstr>
      <vt:lpstr>Leere Präsentation</vt:lpstr>
      <vt:lpstr>think-cell Slide</vt:lpstr>
      <vt:lpstr>Diagramm</vt:lpstr>
      <vt:lpstr>Sicherheit im Internet – Wie unsere Zukunft von Sicherheit, Vertrauen und Datenschutz abhängt</vt:lpstr>
      <vt:lpstr>Das Selbstverständnis</vt:lpstr>
      <vt:lpstr>Die gegenwärtigen Aktionsfelder</vt:lpstr>
      <vt:lpstr>Ausgangspunkt der heutigen Fachkonferenz:  Internet als offene Infrastruktur</vt:lpstr>
      <vt:lpstr>Denn schon ältere Studien zeigen die relevante Rolle der Sicherheit kritischer Daten </vt:lpstr>
      <vt:lpstr>Und aktuelle Studien zeigen: Unternehmen und Endnutzer sehen IT-Sicherheit zunehmend als Problem</vt:lpstr>
      <vt:lpstr>Die Ergebnisse der Zukunftsstudie 2011 gehen in eine ähnliche Richtung </vt:lpstr>
      <vt:lpstr>Der Schutz persönlicher Daten und Angst vor Betrug und Datenmissbrauch nehmen weltweit einen hohen Stellenwert ein</vt:lpstr>
      <vt:lpstr>Dies zeigen auch die Ergebnisse zu den 16 Zukunftsbildern  Ein paar Beispiele  </vt:lpstr>
      <vt:lpstr>Bzgl. der Akzeptanz von Cloud bestätigen dies auch ältere Ergebnisse</vt:lpstr>
      <vt:lpstr>Angst vor Datenmissbrauch zog sich durch die gesamte Zukunftsstudie </vt:lpstr>
      <vt:lpstr>Insgesamt sind die Deutschen dabei nicht weniger sensibel als andere Länder</vt:lpstr>
      <vt:lpstr>Gleichzeitig stoßen Institutionen zur Speicherung und zum Schutz persönlicher Daten auf große Akzeptanz</vt:lpstr>
      <vt:lpstr>auch wenn die Skepsis gegenüber der Sicherheit persönlicher Daten hoch ist….</vt:lpstr>
      <vt:lpstr>Ein ähnliches Bild ergibt sich für den Einsatz eines lebenslangen Datentresors</vt:lpstr>
      <vt:lpstr>Insgesamt zeigt sich: Sicherheit, Datenschutz und Vertrauen spielen eine Schlüsselrolle in der digitalen Gesellschaft </vt:lpstr>
      <vt:lpstr>Vor diesem Hintergrund möchte die heutige Fachkonferenz</vt:lpstr>
    </vt:vector>
  </TitlesOfParts>
  <Company>Institut für Kommunikationsökonomie / Institut für Information, Organisation und Management / Institut für Wirtschaftsinformatik und Neue Medien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Folienmaster Hess/Kretschmer/Picot</dc:title>
  <dc:subject>Folienmaster Hess/Kretschmer/Picot</dc:subject>
  <dc:creator>F. Mann, C. Janello, N. Grove, J. Assmann, F. Mahr</dc:creator>
  <cp:lastModifiedBy>Rahild Neuburger</cp:lastModifiedBy>
  <cp:revision>269</cp:revision>
  <cp:lastPrinted>2007-04-11T13:49:11Z</cp:lastPrinted>
  <dcterms:modified xsi:type="dcterms:W3CDTF">2012-04-23T06:47:19Z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rstellt von">
    <vt:lpwstr>Nico Grove</vt:lpwstr>
  </property>
</Properties>
</file>