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handoutMasterIdLst>
    <p:handoutMasterId r:id="rId25"/>
  </p:handoutMasterIdLst>
  <p:sldIdLst>
    <p:sldId id="623" r:id="rId2"/>
    <p:sldId id="1318" r:id="rId3"/>
    <p:sldId id="1311" r:id="rId4"/>
    <p:sldId id="1305" r:id="rId5"/>
    <p:sldId id="1267" r:id="rId6"/>
    <p:sldId id="1271" r:id="rId7"/>
    <p:sldId id="1310" r:id="rId8"/>
    <p:sldId id="1308" r:id="rId9"/>
    <p:sldId id="1309" r:id="rId10"/>
    <p:sldId id="1302" r:id="rId11"/>
    <p:sldId id="1300" r:id="rId12"/>
    <p:sldId id="1291" r:id="rId13"/>
    <p:sldId id="1286" r:id="rId14"/>
    <p:sldId id="1312" r:id="rId15"/>
    <p:sldId id="1313" r:id="rId16"/>
    <p:sldId id="1315" r:id="rId17"/>
    <p:sldId id="1316" r:id="rId18"/>
    <p:sldId id="1317" r:id="rId19"/>
    <p:sldId id="1244" r:id="rId20"/>
    <p:sldId id="1297" r:id="rId21"/>
    <p:sldId id="1298" r:id="rId22"/>
    <p:sldId id="1127" r:id="rId23"/>
  </p:sldIdLst>
  <p:sldSz cx="9144000" cy="6858000" type="screen4x3"/>
  <p:notesSz cx="9926638" cy="66690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709" autoAdjust="0"/>
  </p:normalViewPr>
  <p:slideViewPr>
    <p:cSldViewPr>
      <p:cViewPr>
        <p:scale>
          <a:sx n="66" d="100"/>
          <a:sy n="66" d="100"/>
        </p:scale>
        <p:origin x="-2262" y="-9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0519" cy="33382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5623755" y="0"/>
            <a:ext cx="4300519" cy="333828"/>
          </a:xfrm>
          <a:prstGeom prst="rect">
            <a:avLst/>
          </a:prstGeom>
        </p:spPr>
        <p:txBody>
          <a:bodyPr vert="horz" lIns="91440" tIns="45720" rIns="91440" bIns="45720" rtlCol="0"/>
          <a:lstStyle>
            <a:lvl1pPr algn="r">
              <a:defRPr sz="1200"/>
            </a:lvl1pPr>
          </a:lstStyle>
          <a:p>
            <a:fld id="{7F18C871-FF2D-422D-9680-F88A42A4D691}" type="datetimeFigureOut">
              <a:rPr lang="de-DE" smtClean="0"/>
              <a:pPr/>
              <a:t>11.10.2012</a:t>
            </a:fld>
            <a:endParaRPr lang="de-DE" dirty="0"/>
          </a:p>
        </p:txBody>
      </p:sp>
      <p:sp>
        <p:nvSpPr>
          <p:cNvPr id="4" name="Fußzeilenplatzhalter 3"/>
          <p:cNvSpPr>
            <a:spLocks noGrp="1"/>
          </p:cNvSpPr>
          <p:nvPr>
            <p:ph type="ftr" sz="quarter" idx="2"/>
          </p:nvPr>
        </p:nvSpPr>
        <p:spPr>
          <a:xfrm>
            <a:off x="0" y="6334194"/>
            <a:ext cx="4300519" cy="33382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5623755" y="6334194"/>
            <a:ext cx="4300519" cy="333827"/>
          </a:xfrm>
          <a:prstGeom prst="rect">
            <a:avLst/>
          </a:prstGeom>
        </p:spPr>
        <p:txBody>
          <a:bodyPr vert="horz" lIns="91440" tIns="45720" rIns="91440" bIns="45720" rtlCol="0" anchor="b"/>
          <a:lstStyle>
            <a:lvl1pPr algn="r">
              <a:defRPr sz="1200"/>
            </a:lvl1pPr>
          </a:lstStyle>
          <a:p>
            <a:fld id="{3C99EB48-ABE4-4681-9E75-4A0A90093675}" type="slidenum">
              <a:rPr lang="de-DE" smtClean="0"/>
              <a:pPr/>
              <a:t>‹Nr.›</a:t>
            </a:fld>
            <a:endParaRPr lang="de-DE" dirty="0"/>
          </a:p>
        </p:txBody>
      </p:sp>
    </p:spTree>
    <p:extLst>
      <p:ext uri="{BB962C8B-B14F-4D97-AF65-F5344CB8AC3E}">
        <p14:creationId xmlns:p14="http://schemas.microsoft.com/office/powerpoint/2010/main" val="285482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4302135" cy="333195"/>
          </a:xfrm>
          <a:prstGeom prst="rect">
            <a:avLst/>
          </a:prstGeom>
        </p:spPr>
        <p:txBody>
          <a:bodyPr vert="horz" lIns="87538" tIns="43769" rIns="87538" bIns="43769" rtlCol="0"/>
          <a:lstStyle>
            <a:lvl1pPr algn="l">
              <a:defRPr sz="1100">
                <a:latin typeface="Arial" charset="0"/>
                <a:cs typeface="Arial" charset="0"/>
              </a:defRPr>
            </a:lvl1pPr>
          </a:lstStyle>
          <a:p>
            <a:pPr>
              <a:defRPr/>
            </a:pPr>
            <a:endParaRPr lang="en-US" dirty="0"/>
          </a:p>
        </p:txBody>
      </p:sp>
      <p:sp>
        <p:nvSpPr>
          <p:cNvPr id="3" name="Datumsplatzhalter 2"/>
          <p:cNvSpPr>
            <a:spLocks noGrp="1"/>
          </p:cNvSpPr>
          <p:nvPr>
            <p:ph type="dt" idx="1"/>
          </p:nvPr>
        </p:nvSpPr>
        <p:spPr>
          <a:xfrm>
            <a:off x="5622287" y="1"/>
            <a:ext cx="4302135" cy="333195"/>
          </a:xfrm>
          <a:prstGeom prst="rect">
            <a:avLst/>
          </a:prstGeom>
        </p:spPr>
        <p:txBody>
          <a:bodyPr vert="horz" lIns="87538" tIns="43769" rIns="87538" bIns="43769" rtlCol="0"/>
          <a:lstStyle>
            <a:lvl1pPr algn="r">
              <a:defRPr sz="1100">
                <a:latin typeface="Arial" charset="0"/>
                <a:cs typeface="Arial" charset="0"/>
              </a:defRPr>
            </a:lvl1pPr>
          </a:lstStyle>
          <a:p>
            <a:pPr>
              <a:defRPr/>
            </a:pPr>
            <a:fld id="{A365C609-14C9-4522-ADE5-0761BCC39311}" type="datetimeFigureOut">
              <a:rPr lang="de-DE"/>
              <a:pPr>
                <a:defRPr/>
              </a:pPr>
              <a:t>11.10.2012</a:t>
            </a:fld>
            <a:endParaRPr lang="en-US" dirty="0"/>
          </a:p>
        </p:txBody>
      </p:sp>
      <p:sp>
        <p:nvSpPr>
          <p:cNvPr id="4" name="Folienbildplatzhalter 3"/>
          <p:cNvSpPr>
            <a:spLocks noGrp="1" noRot="1" noChangeAspect="1"/>
          </p:cNvSpPr>
          <p:nvPr>
            <p:ph type="sldImg" idx="2"/>
          </p:nvPr>
        </p:nvSpPr>
        <p:spPr>
          <a:xfrm>
            <a:off x="3295650" y="500063"/>
            <a:ext cx="3335338" cy="2501900"/>
          </a:xfrm>
          <a:prstGeom prst="rect">
            <a:avLst/>
          </a:prstGeom>
          <a:noFill/>
          <a:ln w="12700">
            <a:solidFill>
              <a:prstClr val="black"/>
            </a:solidFill>
          </a:ln>
        </p:spPr>
        <p:txBody>
          <a:bodyPr vert="horz" lIns="87538" tIns="43769" rIns="87538" bIns="43769" rtlCol="0" anchor="ctr"/>
          <a:lstStyle/>
          <a:p>
            <a:pPr lvl="0"/>
            <a:endParaRPr lang="en-US" noProof="0" dirty="0" smtClean="0"/>
          </a:p>
        </p:txBody>
      </p:sp>
      <p:sp>
        <p:nvSpPr>
          <p:cNvPr id="5" name="Notizenplatzhalter 4"/>
          <p:cNvSpPr>
            <a:spLocks noGrp="1"/>
          </p:cNvSpPr>
          <p:nvPr>
            <p:ph type="body" sz="quarter" idx="3"/>
          </p:nvPr>
        </p:nvSpPr>
        <p:spPr>
          <a:xfrm>
            <a:off x="991778" y="3167429"/>
            <a:ext cx="7943084" cy="3001866"/>
          </a:xfrm>
          <a:prstGeom prst="rect">
            <a:avLst/>
          </a:prstGeom>
        </p:spPr>
        <p:txBody>
          <a:bodyPr vert="horz" lIns="87538" tIns="43769" rIns="87538" bIns="43769"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2" y="6334858"/>
            <a:ext cx="4302135" cy="333195"/>
          </a:xfrm>
          <a:prstGeom prst="rect">
            <a:avLst/>
          </a:prstGeom>
        </p:spPr>
        <p:txBody>
          <a:bodyPr vert="horz" lIns="87538" tIns="43769" rIns="87538" bIns="43769" rtlCol="0" anchor="b"/>
          <a:lstStyle>
            <a:lvl1pPr algn="l">
              <a:defRPr sz="1100">
                <a:latin typeface="Arial" charset="0"/>
                <a:cs typeface="Arial" charset="0"/>
              </a:defRPr>
            </a:lvl1pPr>
          </a:lstStyle>
          <a:p>
            <a:pPr>
              <a:defRPr/>
            </a:pPr>
            <a:endParaRPr lang="en-US" dirty="0"/>
          </a:p>
        </p:txBody>
      </p:sp>
      <p:sp>
        <p:nvSpPr>
          <p:cNvPr id="7" name="Foliennummernplatzhalter 6"/>
          <p:cNvSpPr>
            <a:spLocks noGrp="1"/>
          </p:cNvSpPr>
          <p:nvPr>
            <p:ph type="sldNum" sz="quarter" idx="5"/>
          </p:nvPr>
        </p:nvSpPr>
        <p:spPr>
          <a:xfrm>
            <a:off x="5622287" y="6334858"/>
            <a:ext cx="4302135" cy="333195"/>
          </a:xfrm>
          <a:prstGeom prst="rect">
            <a:avLst/>
          </a:prstGeom>
        </p:spPr>
        <p:txBody>
          <a:bodyPr vert="horz" lIns="87538" tIns="43769" rIns="87538" bIns="43769" rtlCol="0" anchor="b"/>
          <a:lstStyle>
            <a:lvl1pPr algn="r">
              <a:defRPr sz="1100">
                <a:latin typeface="Arial" charset="0"/>
                <a:cs typeface="Arial" charset="0"/>
              </a:defRPr>
            </a:lvl1pPr>
          </a:lstStyle>
          <a:p>
            <a:pPr>
              <a:defRPr/>
            </a:pPr>
            <a:fld id="{4B6EF595-844A-4D3F-ACB4-B88ADEA997D3}" type="slidenum">
              <a:rPr lang="en-US"/>
              <a:pPr>
                <a:defRPr/>
              </a:pPr>
              <a:t>‹Nr.›</a:t>
            </a:fld>
            <a:endParaRPr lang="en-US" dirty="0"/>
          </a:p>
        </p:txBody>
      </p:sp>
    </p:spTree>
    <p:extLst>
      <p:ext uri="{BB962C8B-B14F-4D97-AF65-F5344CB8AC3E}">
        <p14:creationId xmlns:p14="http://schemas.microsoft.com/office/powerpoint/2010/main" val="1705600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4" name="Rechteck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hteck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hteck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lang="de-DE" smtClean="0"/>
              <a:t>Titelmasterformat durch Klicken bearbeiten</a:t>
            </a:r>
            <a:endParaRPr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a:p>
        </p:txBody>
      </p:sp>
      <p:sp>
        <p:nvSpPr>
          <p:cNvPr id="7" name="Datumsplatzhalt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B409E04-C235-457F-BC81-D48978EFAAB1}" type="datetimeFigureOut">
              <a:rPr lang="de-DE"/>
              <a:pPr>
                <a:defRPr/>
              </a:pPr>
              <a:t>11.10.2012</a:t>
            </a:fld>
            <a:endParaRPr lang="de-DE" dirty="0"/>
          </a:p>
        </p:txBody>
      </p:sp>
      <p:sp>
        <p:nvSpPr>
          <p:cNvPr id="10" name="Fußzeilenplatzhalt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de-DE" dirty="0"/>
          </a:p>
        </p:txBody>
      </p:sp>
      <p:sp>
        <p:nvSpPr>
          <p:cNvPr id="11"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ECDFD0A-02E3-4C0D-A71B-02B71BC3BE47}" type="slidenum">
              <a:rPr lang="de-DE"/>
              <a:pPr>
                <a:defRPr/>
              </a:pPr>
              <a:t>‹Nr.›</a:t>
            </a:fld>
            <a:endParaRPr lang="de-D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6D772565-4432-49C3-9AF1-4C0D57BF24D0}" type="datetimeFigureOut">
              <a:rPr lang="de-DE"/>
              <a:pPr>
                <a:defRPr/>
              </a:pPr>
              <a:t>11.10.2012</a:t>
            </a:fld>
            <a:endParaRPr lang="de-DE" dirty="0"/>
          </a:p>
        </p:txBody>
      </p:sp>
      <p:sp>
        <p:nvSpPr>
          <p:cNvPr id="5" name="Fußzeilenplatzhalter 2"/>
          <p:cNvSpPr>
            <a:spLocks noGrp="1"/>
          </p:cNvSpPr>
          <p:nvPr>
            <p:ph type="ftr" sz="quarter" idx="11"/>
          </p:nvPr>
        </p:nvSpPr>
        <p:spPr/>
        <p:txBody>
          <a:bodyPr/>
          <a:lstStyle>
            <a:lvl1pPr>
              <a:defRPr/>
            </a:lvl1pPr>
          </a:lstStyle>
          <a:p>
            <a:pPr>
              <a:defRPr/>
            </a:pPr>
            <a:endParaRPr lang="de-DE" dirty="0"/>
          </a:p>
        </p:txBody>
      </p:sp>
      <p:sp>
        <p:nvSpPr>
          <p:cNvPr id="6" name="Foliennummernplatzhalter 22"/>
          <p:cNvSpPr>
            <a:spLocks noGrp="1"/>
          </p:cNvSpPr>
          <p:nvPr>
            <p:ph type="sldNum" sz="quarter" idx="12"/>
          </p:nvPr>
        </p:nvSpPr>
        <p:spPr/>
        <p:txBody>
          <a:bodyPr/>
          <a:lstStyle>
            <a:lvl1pPr>
              <a:defRPr/>
            </a:lvl1pPr>
          </a:lstStyle>
          <a:p>
            <a:pPr>
              <a:defRPr/>
            </a:pPr>
            <a:fld id="{7AD39A95-9FC6-4026-8ABE-C9377A66DBF6}"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hteck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hteck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hteck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kaler Titel 1"/>
          <p:cNvSpPr>
            <a:spLocks noGrp="1"/>
          </p:cNvSpPr>
          <p:nvPr>
            <p:ph type="title" orient="vert"/>
          </p:nvPr>
        </p:nvSpPr>
        <p:spPr>
          <a:xfrm>
            <a:off x="6553200" y="609600"/>
            <a:ext cx="2057400" cy="5516563"/>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3"/>
          <p:cNvSpPr>
            <a:spLocks noGrp="1"/>
          </p:cNvSpPr>
          <p:nvPr>
            <p:ph type="dt" sz="half" idx="10"/>
          </p:nvPr>
        </p:nvSpPr>
        <p:spPr>
          <a:xfrm>
            <a:off x="6553200" y="6248400"/>
            <a:ext cx="2209800" cy="365125"/>
          </a:xfrm>
        </p:spPr>
        <p:txBody>
          <a:bodyPr/>
          <a:lstStyle>
            <a:lvl1pPr>
              <a:defRPr/>
            </a:lvl1pPr>
          </a:lstStyle>
          <a:p>
            <a:pPr>
              <a:defRPr/>
            </a:pPr>
            <a:fld id="{A395C4FC-963F-4C60-A3C8-0112B2F4558F}" type="datetimeFigureOut">
              <a:rPr lang="de-DE"/>
              <a:pPr>
                <a:defRPr/>
              </a:pPr>
              <a:t>11.10.2012</a:t>
            </a:fld>
            <a:endParaRPr lang="de-DE" dirty="0"/>
          </a:p>
        </p:txBody>
      </p:sp>
      <p:sp>
        <p:nvSpPr>
          <p:cNvPr id="8" name="Fußzeilenplatzhalter 4"/>
          <p:cNvSpPr>
            <a:spLocks noGrp="1"/>
          </p:cNvSpPr>
          <p:nvPr>
            <p:ph type="ftr" sz="quarter" idx="11"/>
          </p:nvPr>
        </p:nvSpPr>
        <p:spPr>
          <a:xfrm>
            <a:off x="457200" y="6248400"/>
            <a:ext cx="5573713" cy="365125"/>
          </a:xfrm>
        </p:spPr>
        <p:txBody>
          <a:bodyPr/>
          <a:lstStyle>
            <a:lvl1pPr>
              <a:defRPr/>
            </a:lvl1pPr>
          </a:lstStyle>
          <a:p>
            <a:pPr>
              <a:defRPr/>
            </a:pPr>
            <a:endParaRPr lang="de-DE" dirty="0"/>
          </a:p>
        </p:txBody>
      </p:sp>
      <p:sp>
        <p:nvSpPr>
          <p:cNvPr id="9" name="Foliennummernplatzhalter 5"/>
          <p:cNvSpPr>
            <a:spLocks noGrp="1"/>
          </p:cNvSpPr>
          <p:nvPr>
            <p:ph type="sldNum" sz="quarter" idx="12"/>
          </p:nvPr>
        </p:nvSpPr>
        <p:spPr>
          <a:xfrm rot="5400000">
            <a:off x="5989638" y="144462"/>
            <a:ext cx="533400" cy="244475"/>
          </a:xfrm>
        </p:spPr>
        <p:txBody>
          <a:bodyPr/>
          <a:lstStyle>
            <a:lvl1pPr>
              <a:defRPr/>
            </a:lvl1pPr>
          </a:lstStyle>
          <a:p>
            <a:pPr>
              <a:defRPr/>
            </a:pPr>
            <a:fld id="{DCBF6071-A709-4414-8490-52E7D3A647D7}" type="slidenum">
              <a:rPr lang="de-DE"/>
              <a:pPr>
                <a:defRPr/>
              </a:pPr>
              <a:t>‹Nr.›</a:t>
            </a:fld>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71463"/>
            <a:ext cx="8569325"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125538"/>
            <a:ext cx="8351838" cy="4679950"/>
          </a:xfrm>
        </p:spPr>
        <p:txBody>
          <a:bodyPr/>
          <a:lstStyle/>
          <a:p>
            <a:pPr lvl="0"/>
            <a:endParaRPr lang="en-GB" noProof="0" dirty="0" smtClean="0"/>
          </a:p>
        </p:txBody>
      </p:sp>
      <p:sp>
        <p:nvSpPr>
          <p:cNvPr id="4" name="Rectangle 14"/>
          <p:cNvSpPr>
            <a:spLocks noGrp="1" noChangeArrowheads="1"/>
          </p:cNvSpPr>
          <p:nvPr>
            <p:ph type="dt" sz="half" idx="10"/>
          </p:nvPr>
        </p:nvSpPr>
        <p:spPr/>
        <p:txBody>
          <a:bodyPr/>
          <a:lstStyle>
            <a:lvl1pPr>
              <a:defRPr/>
            </a:lvl1pPr>
          </a:lstStyle>
          <a:p>
            <a:pPr>
              <a:defRPr/>
            </a:pPr>
            <a:endParaRPr lang="en-GB" dirty="0"/>
          </a:p>
        </p:txBody>
      </p:sp>
      <p:sp>
        <p:nvSpPr>
          <p:cNvPr id="5" name="Rectangle 15"/>
          <p:cNvSpPr>
            <a:spLocks noGrp="1" noChangeArrowheads="1"/>
          </p:cNvSpPr>
          <p:nvPr>
            <p:ph type="ftr" sz="quarter" idx="11"/>
          </p:nvPr>
        </p:nvSpPr>
        <p:spPr/>
        <p:txBody>
          <a:bodyPr/>
          <a:lstStyle>
            <a:lvl1pPr>
              <a:defRPr/>
            </a:lvl1pPr>
          </a:lstStyle>
          <a:p>
            <a:pPr>
              <a:defRPr/>
            </a:pPr>
            <a:endParaRPr lang="en-GB" dirty="0"/>
          </a:p>
        </p:txBody>
      </p:sp>
      <p:sp>
        <p:nvSpPr>
          <p:cNvPr id="6" name="Rectangle 16"/>
          <p:cNvSpPr>
            <a:spLocks noGrp="1" noChangeArrowheads="1"/>
          </p:cNvSpPr>
          <p:nvPr>
            <p:ph type="sldNum" sz="quarter" idx="12"/>
          </p:nvPr>
        </p:nvSpPr>
        <p:spPr>
          <a:xfrm>
            <a:off x="6553200" y="6348413"/>
            <a:ext cx="1905000" cy="457200"/>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a:defRPr/>
            </a:pPr>
            <a:fld id="{9A209D4A-3ED2-4AB5-AA28-1025B5752451}"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de-DE" smtClean="0"/>
              <a:t>Titelmasterformat durch Klicken bearbeiten</a:t>
            </a:r>
            <a:endParaRPr lang="en-US"/>
          </a:p>
        </p:txBody>
      </p:sp>
      <p:sp>
        <p:nvSpPr>
          <p:cNvPr id="8" name="Inhaltsplatzhalter 7"/>
          <p:cNvSpPr>
            <a:spLocks noGrp="1"/>
          </p:cNvSpPr>
          <p:nvPr>
            <p:ph sz="quarter" idx="1"/>
          </p:nvPr>
        </p:nvSpPr>
        <p:spPr>
          <a:xfrm>
            <a:off x="612648" y="1600200"/>
            <a:ext cx="8153400" cy="4495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4D697559-C469-47CF-B9DB-B55469779C3F}" type="datetimeFigureOut">
              <a:rPr lang="de-DE"/>
              <a:pPr>
                <a:defRPr/>
              </a:pPr>
              <a:t>11.10.2012</a:t>
            </a:fld>
            <a:endParaRPr lang="de-DE" dirty="0"/>
          </a:p>
        </p:txBody>
      </p:sp>
      <p:sp>
        <p:nvSpPr>
          <p:cNvPr id="5" name="Fußzeilenplatzhalter 2"/>
          <p:cNvSpPr>
            <a:spLocks noGrp="1"/>
          </p:cNvSpPr>
          <p:nvPr>
            <p:ph type="ftr" sz="quarter" idx="11"/>
          </p:nvPr>
        </p:nvSpPr>
        <p:spPr/>
        <p:txBody>
          <a:bodyPr/>
          <a:lstStyle>
            <a:lvl1pPr>
              <a:defRPr/>
            </a:lvl1pPr>
          </a:lstStyle>
          <a:p>
            <a:pPr>
              <a:defRPr/>
            </a:pPr>
            <a:endParaRPr lang="de-DE" dirty="0"/>
          </a:p>
        </p:txBody>
      </p:sp>
      <p:sp>
        <p:nvSpPr>
          <p:cNvPr id="6" name="Foliennummernplatzhalter 22"/>
          <p:cNvSpPr>
            <a:spLocks noGrp="1"/>
          </p:cNvSpPr>
          <p:nvPr>
            <p:ph type="sldNum" sz="quarter" idx="12"/>
          </p:nvPr>
        </p:nvSpPr>
        <p:spPr/>
        <p:txBody>
          <a:bodyPr/>
          <a:lstStyle>
            <a:lvl1pPr>
              <a:defRPr/>
            </a:lvl1pPr>
          </a:lstStyle>
          <a:p>
            <a:pPr>
              <a:defRPr/>
            </a:pPr>
            <a:fld id="{F7414EC6-9216-4663-8D9E-5E81FEB4EBA2}"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3">
        <a:schemeClr val="bg1"/>
      </p:bgRef>
    </p:bg>
    <p:spTree>
      <p:nvGrpSpPr>
        <p:cNvPr id="1" name=""/>
        <p:cNvGrpSpPr/>
        <p:nvPr/>
      </p:nvGrpSpPr>
      <p:grpSpPr>
        <a:xfrm>
          <a:off x="0" y="0"/>
          <a:ext cx="0" cy="0"/>
          <a:chOff x="0" y="0"/>
          <a:chExt cx="0" cy="0"/>
        </a:xfrm>
      </p:grpSpPr>
      <p:sp>
        <p:nvSpPr>
          <p:cNvPr id="4" name="Rechteck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hteck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hteck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platzhalt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de-DE" smtClean="0"/>
              <a:t>Titelmasterformat durch Klicken bearbeiten</a:t>
            </a:r>
            <a:endParaRPr lang="en-US"/>
          </a:p>
        </p:txBody>
      </p:sp>
      <p:sp>
        <p:nvSpPr>
          <p:cNvPr id="7" name="Datumsplatzhalter 11"/>
          <p:cNvSpPr>
            <a:spLocks noGrp="1"/>
          </p:cNvSpPr>
          <p:nvPr>
            <p:ph type="dt" sz="half" idx="10"/>
          </p:nvPr>
        </p:nvSpPr>
        <p:spPr/>
        <p:txBody>
          <a:bodyPr/>
          <a:lstStyle>
            <a:lvl1pPr>
              <a:defRPr/>
            </a:lvl1pPr>
          </a:lstStyle>
          <a:p>
            <a:pPr>
              <a:defRPr/>
            </a:pPr>
            <a:fld id="{60B6AA3E-7C24-49B0-B518-24AB46B905B4}" type="datetimeFigureOut">
              <a:rPr lang="de-DE"/>
              <a:pPr>
                <a:defRPr/>
              </a:pPr>
              <a:t>11.10.2012</a:t>
            </a:fld>
            <a:endParaRPr lang="de-DE" dirty="0"/>
          </a:p>
        </p:txBody>
      </p:sp>
      <p:sp>
        <p:nvSpPr>
          <p:cNvPr id="8" name="Foliennummernplatzhalt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47FC78B-66A3-4FC4-83B7-0F711ED7EE02}" type="slidenum">
              <a:rPr lang="de-DE"/>
              <a:pPr>
                <a:defRPr/>
              </a:pPr>
              <a:t>‹Nr.›</a:t>
            </a:fld>
            <a:endParaRPr lang="de-DE" dirty="0"/>
          </a:p>
        </p:txBody>
      </p:sp>
      <p:sp>
        <p:nvSpPr>
          <p:cNvPr id="9" name="Fußzeilenplatzhalter 13"/>
          <p:cNvSpPr>
            <a:spLocks noGrp="1"/>
          </p:cNvSpPr>
          <p:nvPr>
            <p:ph type="ftr" sz="quarter" idx="12"/>
          </p:nvPr>
        </p:nvSpPr>
        <p:spPr/>
        <p:txBody>
          <a:bodyPr/>
          <a:lstStyle>
            <a:lvl1pPr>
              <a:defRPr/>
            </a:lvl1pPr>
          </a:lstStyle>
          <a:p>
            <a:pPr>
              <a:defRPr/>
            </a:pP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9" name="Inhaltsplatzhalter 8"/>
          <p:cNvSpPr>
            <a:spLocks noGrp="1"/>
          </p:cNvSpPr>
          <p:nvPr>
            <p:ph sz="quarter" idx="1"/>
          </p:nvPr>
        </p:nvSpPr>
        <p:spPr>
          <a:xfrm>
            <a:off x="609600" y="1589567"/>
            <a:ext cx="3886200"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Inhaltsplatzhalter 10"/>
          <p:cNvSpPr>
            <a:spLocks noGrp="1"/>
          </p:cNvSpPr>
          <p:nvPr>
            <p:ph sz="quarter" idx="2"/>
          </p:nvPr>
        </p:nvSpPr>
        <p:spPr>
          <a:xfrm>
            <a:off x="4844901" y="1589567"/>
            <a:ext cx="3886200" cy="4572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7"/>
          <p:cNvSpPr>
            <a:spLocks noGrp="1"/>
          </p:cNvSpPr>
          <p:nvPr>
            <p:ph type="dt" sz="half" idx="10"/>
          </p:nvPr>
        </p:nvSpPr>
        <p:spPr/>
        <p:txBody>
          <a:bodyPr rtlCol="0"/>
          <a:lstStyle>
            <a:lvl1pPr>
              <a:defRPr/>
            </a:lvl1pPr>
          </a:lstStyle>
          <a:p>
            <a:pPr>
              <a:defRPr/>
            </a:pPr>
            <a:fld id="{BA385222-2DDF-4516-8DF2-B25FA4BE98E8}" type="datetimeFigureOut">
              <a:rPr lang="de-DE"/>
              <a:pPr>
                <a:defRPr/>
              </a:pPr>
              <a:t>11.10.2012</a:t>
            </a:fld>
            <a:endParaRPr lang="de-DE" dirty="0"/>
          </a:p>
        </p:txBody>
      </p:sp>
      <p:sp>
        <p:nvSpPr>
          <p:cNvPr id="6" name="Foliennummernplatzhalter 9"/>
          <p:cNvSpPr>
            <a:spLocks noGrp="1"/>
          </p:cNvSpPr>
          <p:nvPr>
            <p:ph type="sldNum" sz="quarter" idx="11"/>
          </p:nvPr>
        </p:nvSpPr>
        <p:spPr/>
        <p:txBody>
          <a:bodyPr rtlCol="0"/>
          <a:lstStyle>
            <a:lvl1pPr>
              <a:defRPr/>
            </a:lvl1pPr>
          </a:lstStyle>
          <a:p>
            <a:pPr>
              <a:defRPr/>
            </a:pPr>
            <a:fld id="{F7C368CC-C4E5-4986-AAC6-6867DDE177BA}" type="slidenum">
              <a:rPr lang="de-DE"/>
              <a:pPr>
                <a:defRPr/>
              </a:pPr>
              <a:t>‹Nr.›</a:t>
            </a:fld>
            <a:endParaRPr lang="de-DE" dirty="0"/>
          </a:p>
        </p:txBody>
      </p:sp>
      <p:sp>
        <p:nvSpPr>
          <p:cNvPr id="7" name="Fußzeilenplatzhalter 11"/>
          <p:cNvSpPr>
            <a:spLocks noGrp="1"/>
          </p:cNvSpPr>
          <p:nvPr>
            <p:ph type="ftr" sz="quarter" idx="12"/>
          </p:nvPr>
        </p:nvSpPr>
        <p:spPr/>
        <p:txBody>
          <a:bodyPr rtlCol="0"/>
          <a:lstStyle>
            <a:lvl1pPr>
              <a:defRPr/>
            </a:lvl1pPr>
          </a:lstStyle>
          <a:p>
            <a:pPr>
              <a:defRPr/>
            </a:pP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lstStyle>
            <a:lvl1pPr>
              <a:defRPr/>
            </a:lvl1pPr>
          </a:lstStyle>
          <a:p>
            <a:r>
              <a:rPr lang="de-DE" smtClean="0"/>
              <a:t>Titelmasterformat durch Klicken bearbeiten</a:t>
            </a:r>
            <a:endParaRPr lang="en-US"/>
          </a:p>
        </p:txBody>
      </p:sp>
      <p:sp>
        <p:nvSpPr>
          <p:cNvPr id="11" name="Inhaltsplatzhalter 10"/>
          <p:cNvSpPr>
            <a:spLocks noGrp="1"/>
          </p:cNvSpPr>
          <p:nvPr>
            <p:ph sz="quarter" idx="2"/>
          </p:nvPr>
        </p:nvSpPr>
        <p:spPr>
          <a:xfrm>
            <a:off x="609600" y="2438400"/>
            <a:ext cx="3886200" cy="3581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Inhaltsplatzhalter 12"/>
          <p:cNvSpPr>
            <a:spLocks noGrp="1"/>
          </p:cNvSpPr>
          <p:nvPr>
            <p:ph sz="quarter" idx="4"/>
          </p:nvPr>
        </p:nvSpPr>
        <p:spPr>
          <a:xfrm>
            <a:off x="4800600" y="2438400"/>
            <a:ext cx="3886200" cy="3581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de-DE" smtClean="0"/>
              <a:t>Textmasterformate durch Klicken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de-DE" smtClean="0"/>
              <a:t>Textmasterformate durch Klicken bearbeiten</a:t>
            </a:r>
          </a:p>
        </p:txBody>
      </p:sp>
      <p:sp>
        <p:nvSpPr>
          <p:cNvPr id="7" name="Datumsplatzhalter 9"/>
          <p:cNvSpPr>
            <a:spLocks noGrp="1"/>
          </p:cNvSpPr>
          <p:nvPr>
            <p:ph type="dt" sz="half" idx="10"/>
          </p:nvPr>
        </p:nvSpPr>
        <p:spPr/>
        <p:txBody>
          <a:bodyPr rtlCol="0"/>
          <a:lstStyle>
            <a:lvl1pPr>
              <a:defRPr/>
            </a:lvl1pPr>
          </a:lstStyle>
          <a:p>
            <a:pPr>
              <a:defRPr/>
            </a:pPr>
            <a:fld id="{92C69384-481D-4BB3-B42F-B730A239ADAA}" type="datetimeFigureOut">
              <a:rPr lang="de-DE"/>
              <a:pPr>
                <a:defRPr/>
              </a:pPr>
              <a:t>11.10.2012</a:t>
            </a:fld>
            <a:endParaRPr lang="de-DE" dirty="0"/>
          </a:p>
        </p:txBody>
      </p:sp>
      <p:sp>
        <p:nvSpPr>
          <p:cNvPr id="8" name="Foliennummernplatzhalter 11"/>
          <p:cNvSpPr>
            <a:spLocks noGrp="1"/>
          </p:cNvSpPr>
          <p:nvPr>
            <p:ph type="sldNum" sz="quarter" idx="11"/>
          </p:nvPr>
        </p:nvSpPr>
        <p:spPr/>
        <p:txBody>
          <a:bodyPr rtlCol="0"/>
          <a:lstStyle>
            <a:lvl1pPr>
              <a:defRPr/>
            </a:lvl1pPr>
          </a:lstStyle>
          <a:p>
            <a:pPr>
              <a:defRPr/>
            </a:pPr>
            <a:fld id="{95E3DFEF-84B6-448F-9CB3-0EBBA170F9F6}" type="slidenum">
              <a:rPr lang="de-DE"/>
              <a:pPr>
                <a:defRPr/>
              </a:pPr>
              <a:t>‹Nr.›</a:t>
            </a:fld>
            <a:endParaRPr lang="de-DE" dirty="0"/>
          </a:p>
        </p:txBody>
      </p:sp>
      <p:sp>
        <p:nvSpPr>
          <p:cNvPr id="9" name="Fußzeilenplatzhalter 13"/>
          <p:cNvSpPr>
            <a:spLocks noGrp="1"/>
          </p:cNvSpPr>
          <p:nvPr>
            <p:ph type="ftr" sz="quarter" idx="12"/>
          </p:nvPr>
        </p:nvSpPr>
        <p:spPr/>
        <p:txBody>
          <a:bodyPr rtlCol="0"/>
          <a:lstStyle>
            <a:lvl1pPr>
              <a:defRPr/>
            </a:lvl1pPr>
          </a:lstStyle>
          <a:p>
            <a:pPr>
              <a:defRPr/>
            </a:pP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13"/>
          <p:cNvSpPr>
            <a:spLocks noGrp="1"/>
          </p:cNvSpPr>
          <p:nvPr>
            <p:ph type="dt" sz="half" idx="10"/>
          </p:nvPr>
        </p:nvSpPr>
        <p:spPr/>
        <p:txBody>
          <a:bodyPr/>
          <a:lstStyle>
            <a:lvl1pPr>
              <a:defRPr/>
            </a:lvl1pPr>
          </a:lstStyle>
          <a:p>
            <a:pPr>
              <a:defRPr/>
            </a:pPr>
            <a:fld id="{2B716282-7A3F-4AEF-8AAE-A191893C1A7B}" type="datetimeFigureOut">
              <a:rPr lang="de-DE"/>
              <a:pPr>
                <a:defRPr/>
              </a:pPr>
              <a:t>11.10.2012</a:t>
            </a:fld>
            <a:endParaRPr lang="de-DE" dirty="0"/>
          </a:p>
        </p:txBody>
      </p:sp>
      <p:sp>
        <p:nvSpPr>
          <p:cNvPr id="4" name="Fußzeilenplatzhalter 2"/>
          <p:cNvSpPr>
            <a:spLocks noGrp="1"/>
          </p:cNvSpPr>
          <p:nvPr>
            <p:ph type="ftr" sz="quarter" idx="11"/>
          </p:nvPr>
        </p:nvSpPr>
        <p:spPr/>
        <p:txBody>
          <a:bodyPr/>
          <a:lstStyle>
            <a:lvl1pPr>
              <a:defRPr/>
            </a:lvl1pPr>
          </a:lstStyle>
          <a:p>
            <a:pPr>
              <a:defRPr/>
            </a:pPr>
            <a:endParaRPr lang="de-DE" dirty="0"/>
          </a:p>
        </p:txBody>
      </p:sp>
      <p:sp>
        <p:nvSpPr>
          <p:cNvPr id="5" name="Foliennummernplatzhalter 22"/>
          <p:cNvSpPr>
            <a:spLocks noGrp="1"/>
          </p:cNvSpPr>
          <p:nvPr>
            <p:ph type="sldNum" sz="quarter" idx="12"/>
          </p:nvPr>
        </p:nvSpPr>
        <p:spPr/>
        <p:txBody>
          <a:bodyPr/>
          <a:lstStyle>
            <a:lvl1pPr>
              <a:defRPr/>
            </a:lvl1pPr>
          </a:lstStyle>
          <a:p>
            <a:pPr>
              <a:defRPr/>
            </a:pPr>
            <a:fld id="{06EFC6DD-6215-4EF1-95E6-48661ACDEDD1}"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D1088D6A-C45A-43C9-A9D6-62187B7DB7B9}" type="datetimeFigureOut">
              <a:rPr lang="de-DE"/>
              <a:pPr>
                <a:defRPr/>
              </a:pPr>
              <a:t>11.10.2012</a:t>
            </a:fld>
            <a:endParaRPr lang="de-DE" dirty="0"/>
          </a:p>
        </p:txBody>
      </p:sp>
      <p:sp>
        <p:nvSpPr>
          <p:cNvPr id="3" name="Fußzeilenplatzhalter 2"/>
          <p:cNvSpPr>
            <a:spLocks noGrp="1"/>
          </p:cNvSpPr>
          <p:nvPr>
            <p:ph type="ftr" sz="quarter" idx="11"/>
          </p:nvPr>
        </p:nvSpPr>
        <p:spPr/>
        <p:txBody>
          <a:bodyPr/>
          <a:lstStyle>
            <a:lvl1pPr>
              <a:defRPr/>
            </a:lvl1pPr>
          </a:lstStyle>
          <a:p>
            <a:pPr>
              <a:defRPr/>
            </a:pPr>
            <a:endParaRPr lang="de-DE" dirty="0"/>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0B68226-7D18-42D9-9C40-AAA6EAA87927}"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lstStyle>
            <a:lvl1pPr algn="l">
              <a:buNone/>
              <a:defRPr sz="4400" b="0"/>
            </a:lvl1pPr>
          </a:lstStyle>
          <a:p>
            <a:r>
              <a:rPr lang="de-DE" smtClean="0"/>
              <a:t>Titelmasterformat durch Klicken bearbeiten</a:t>
            </a:r>
            <a:endParaRPr lang="en-US"/>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9" name="Inhaltsplatzhalter 8"/>
          <p:cNvSpPr>
            <a:spLocks noGrp="1"/>
          </p:cNvSpPr>
          <p:nvPr>
            <p:ph sz="quarter" idx="1"/>
          </p:nvPr>
        </p:nvSpPr>
        <p:spPr>
          <a:xfrm>
            <a:off x="2362200" y="1752600"/>
            <a:ext cx="6400800" cy="4419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F2B726AF-ABC0-4897-9135-1B517DB3E58A}" type="datetimeFigureOut">
              <a:rPr lang="de-DE"/>
              <a:pPr>
                <a:defRPr/>
              </a:pPr>
              <a:t>11.10.2012</a:t>
            </a:fld>
            <a:endParaRPr lang="de-DE" dirty="0"/>
          </a:p>
        </p:txBody>
      </p:sp>
      <p:sp>
        <p:nvSpPr>
          <p:cNvPr id="6" name="Fußzeilenplatzhalter 2"/>
          <p:cNvSpPr>
            <a:spLocks noGrp="1"/>
          </p:cNvSpPr>
          <p:nvPr>
            <p:ph type="ftr" sz="quarter" idx="11"/>
          </p:nvPr>
        </p:nvSpPr>
        <p:spPr/>
        <p:txBody>
          <a:bodyPr/>
          <a:lstStyle>
            <a:lvl1pPr>
              <a:defRPr/>
            </a:lvl1pPr>
          </a:lstStyle>
          <a:p>
            <a:pPr>
              <a:defRPr/>
            </a:pPr>
            <a:endParaRPr lang="de-DE" dirty="0"/>
          </a:p>
        </p:txBody>
      </p:sp>
      <p:sp>
        <p:nvSpPr>
          <p:cNvPr id="7" name="Foliennummernplatzhalter 22"/>
          <p:cNvSpPr>
            <a:spLocks noGrp="1"/>
          </p:cNvSpPr>
          <p:nvPr>
            <p:ph type="sldNum" sz="quarter" idx="12"/>
          </p:nvPr>
        </p:nvSpPr>
        <p:spPr/>
        <p:txBody>
          <a:bodyPr/>
          <a:lstStyle>
            <a:lvl1pPr>
              <a:defRPr/>
            </a:lvl1pPr>
          </a:lstStyle>
          <a:p>
            <a:pPr>
              <a:defRPr/>
            </a:pPr>
            <a:fld id="{9F8EC5CA-7607-4E11-97F8-CAB48AD992A8}"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3">
        <a:schemeClr val="bg2"/>
      </p:bgRef>
    </p:bg>
    <p:spTree>
      <p:nvGrpSpPr>
        <p:cNvPr id="1" name=""/>
        <p:cNvGrpSpPr/>
        <p:nvPr/>
      </p:nvGrpSpPr>
      <p:grpSpPr>
        <a:xfrm>
          <a:off x="0" y="0"/>
          <a:ext cx="0" cy="0"/>
          <a:chOff x="0" y="0"/>
          <a:chExt cx="0" cy="0"/>
        </a:xfrm>
      </p:grpSpPr>
      <p:sp>
        <p:nvSpPr>
          <p:cNvPr id="5" name="Rechteck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hteck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hteck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hteck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de-DE" smtClean="0"/>
              <a:t>Textmasterformate durch Klicken bearbeiten</a:t>
            </a:r>
          </a:p>
        </p:txBody>
      </p:sp>
      <p:sp>
        <p:nvSpPr>
          <p:cNvPr id="2" name="Titel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de-DE" smtClean="0"/>
              <a:t>Titelmasterformat durch Klicken bearbeiten</a:t>
            </a:r>
            <a:endParaRPr lang="en-US"/>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de-DE" noProof="0" dirty="0" smtClean="0"/>
              <a:t>Bild durch Klicken auf Symbol hinzufügen</a:t>
            </a:r>
            <a:endParaRPr lang="en-US" noProof="0" dirty="0"/>
          </a:p>
        </p:txBody>
      </p:sp>
      <p:sp>
        <p:nvSpPr>
          <p:cNvPr id="9" name="Datumsplatzhalter 11"/>
          <p:cNvSpPr>
            <a:spLocks noGrp="1"/>
          </p:cNvSpPr>
          <p:nvPr>
            <p:ph type="dt" sz="half" idx="10"/>
          </p:nvPr>
        </p:nvSpPr>
        <p:spPr>
          <a:xfrm>
            <a:off x="6248400" y="6248400"/>
            <a:ext cx="2667000" cy="365125"/>
          </a:xfrm>
        </p:spPr>
        <p:txBody>
          <a:bodyPr rtlCol="0"/>
          <a:lstStyle>
            <a:lvl1pPr>
              <a:defRPr/>
            </a:lvl1pPr>
          </a:lstStyle>
          <a:p>
            <a:pPr>
              <a:defRPr/>
            </a:pPr>
            <a:fld id="{DB7DD439-17D0-40C7-AFF0-2DC3045F9CDF}" type="datetimeFigureOut">
              <a:rPr lang="de-DE"/>
              <a:pPr>
                <a:defRPr/>
              </a:pPr>
              <a:t>11.10.2012</a:t>
            </a:fld>
            <a:endParaRPr lang="de-DE" dirty="0"/>
          </a:p>
        </p:txBody>
      </p:sp>
      <p:sp>
        <p:nvSpPr>
          <p:cNvPr id="10" name="Foliennummernplatzhalter 12"/>
          <p:cNvSpPr>
            <a:spLocks noGrp="1"/>
          </p:cNvSpPr>
          <p:nvPr>
            <p:ph type="sldNum" sz="quarter" idx="11"/>
          </p:nvPr>
        </p:nvSpPr>
        <p:spPr>
          <a:xfrm>
            <a:off x="0" y="4667250"/>
            <a:ext cx="1447800" cy="663575"/>
          </a:xfrm>
        </p:spPr>
        <p:txBody>
          <a:bodyPr rtlCol="0"/>
          <a:lstStyle>
            <a:lvl1pPr>
              <a:defRPr sz="2800"/>
            </a:lvl1pPr>
          </a:lstStyle>
          <a:p>
            <a:pPr>
              <a:defRPr/>
            </a:pPr>
            <a:fld id="{87ADE479-D584-4899-803A-BB5CFA576918}" type="slidenum">
              <a:rPr lang="de-DE"/>
              <a:pPr>
                <a:defRPr/>
              </a:pPr>
              <a:t>‹Nr.›</a:t>
            </a:fld>
            <a:endParaRPr lang="de-DE" dirty="0"/>
          </a:p>
        </p:txBody>
      </p:sp>
      <p:sp>
        <p:nvSpPr>
          <p:cNvPr id="11" name="Fußzeilenplatzhalter 13"/>
          <p:cNvSpPr>
            <a:spLocks noGrp="1"/>
          </p:cNvSpPr>
          <p:nvPr>
            <p:ph type="ftr" sz="quarter" idx="12"/>
          </p:nvPr>
        </p:nvSpPr>
        <p:spPr>
          <a:xfrm>
            <a:off x="1600200" y="6248400"/>
            <a:ext cx="4572000" cy="365125"/>
          </a:xfrm>
        </p:spPr>
        <p:txBody>
          <a:bodyPr rtlCol="0"/>
          <a:lstStyle>
            <a:lvl1pPr>
              <a:defRPr/>
            </a:lvl1pPr>
          </a:lstStyle>
          <a:p>
            <a:pPr>
              <a:defRPr/>
            </a:pPr>
            <a:endParaRPr lang="de-DE"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US" smtClean="0"/>
          </a:p>
        </p:txBody>
      </p:sp>
      <p:sp>
        <p:nvSpPr>
          <p:cNvPr id="1027" name="Textplatzhalt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4" name="Datumsplatzhalt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C3180C86-860D-408B-91A2-C80FD961F53B}" type="datetimeFigureOut">
              <a:rPr lang="de-DE"/>
              <a:pPr>
                <a:defRPr/>
              </a:pPr>
              <a:t>11.10.2012</a:t>
            </a:fld>
            <a:endParaRPr lang="de-DE" dirty="0"/>
          </a:p>
        </p:txBody>
      </p:sp>
      <p:sp>
        <p:nvSpPr>
          <p:cNvPr id="3" name="Fußzeilenplatzhalt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de-DE" dirty="0"/>
          </a:p>
        </p:txBody>
      </p:sp>
      <p:sp>
        <p:nvSpPr>
          <p:cNvPr id="7" name="Rechtec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htec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htec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Foliennummernplatzhalt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C5AA3F9-5AE0-44A9-A63A-6DA06671B71F}"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169" r:id="rId1"/>
    <p:sldLayoutId id="2147484165" r:id="rId2"/>
    <p:sldLayoutId id="2147484170" r:id="rId3"/>
    <p:sldLayoutId id="2147484171" r:id="rId4"/>
    <p:sldLayoutId id="2147484172" r:id="rId5"/>
    <p:sldLayoutId id="2147484166" r:id="rId6"/>
    <p:sldLayoutId id="2147484173" r:id="rId7"/>
    <p:sldLayoutId id="2147484167" r:id="rId8"/>
    <p:sldLayoutId id="2147484174" r:id="rId9"/>
    <p:sldLayoutId id="2147484168" r:id="rId10"/>
    <p:sldLayoutId id="2147484175" r:id="rId11"/>
    <p:sldLayoutId id="2147484176"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icole-simon.eu/" TargetMode="External"/><Relationship Id="rId2" Type="http://schemas.openxmlformats.org/officeDocument/2006/relationships/hyperlink" Target="http://twitter.com/nicolesimon"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362200" y="0"/>
            <a:ext cx="6781800" cy="5867400"/>
          </a:xfrm>
        </p:spPr>
        <p:txBody>
          <a:bodyPr>
            <a:normAutofit/>
          </a:bodyPr>
          <a:lstStyle/>
          <a:p>
            <a:r>
              <a:rPr lang="de-DE" sz="3200" dirty="0" smtClean="0"/>
              <a:t>Das neue Kommunikationsuniversum – mehr als Twitter und Facebook</a:t>
            </a:r>
            <a:r>
              <a:rPr lang="de-DE" sz="4000" dirty="0" smtClean="0"/>
              <a:t/>
            </a:r>
            <a:br>
              <a:rPr lang="de-DE" sz="4000" dirty="0" smtClean="0"/>
            </a:br>
            <a:r>
              <a:rPr lang="de-DE" sz="4000" dirty="0" smtClean="0"/>
              <a:t/>
            </a:r>
            <a:br>
              <a:rPr lang="de-DE" sz="4000" dirty="0" smtClean="0"/>
            </a:br>
            <a:r>
              <a:rPr lang="de-DE" sz="3200" dirty="0" smtClean="0"/>
              <a:t>München 2012</a:t>
            </a:r>
            <a:br>
              <a:rPr lang="de-DE" sz="3200" dirty="0" smtClean="0"/>
            </a:br>
            <a:endParaRPr lang="de-DE" sz="2400" cap="none" dirty="0"/>
          </a:p>
        </p:txBody>
      </p:sp>
      <p:sp>
        <p:nvSpPr>
          <p:cNvPr id="9219" name="Untertitel 10"/>
          <p:cNvSpPr>
            <a:spLocks noGrp="1"/>
          </p:cNvSpPr>
          <p:nvPr>
            <p:ph type="subTitle" idx="1"/>
          </p:nvPr>
        </p:nvSpPr>
        <p:spPr>
          <a:xfrm>
            <a:off x="2362200" y="6049963"/>
            <a:ext cx="6705600" cy="685800"/>
          </a:xfrm>
        </p:spPr>
        <p:txBody>
          <a:bodyPr/>
          <a:lstStyle/>
          <a:p>
            <a:pPr eaLnBrk="1" hangingPunct="1"/>
            <a:r>
              <a:rPr lang="de-DE" dirty="0" smtClean="0"/>
              <a:t>	@</a:t>
            </a:r>
            <a:r>
              <a:rPr lang="de-DE" dirty="0" smtClean="0">
                <a:hlinkClick r:id="rId2"/>
              </a:rPr>
              <a:t>NicoleSimon</a:t>
            </a:r>
            <a:r>
              <a:rPr lang="de-DE" dirty="0" smtClean="0"/>
              <a:t>, </a:t>
            </a:r>
            <a:r>
              <a:rPr lang="de-DE" dirty="0" smtClean="0">
                <a:hlinkClick r:id="rId3"/>
              </a:rPr>
              <a:t>nicole-simon.eu</a:t>
            </a:r>
            <a:endParaRPr lang="de-DE" dirty="0" smtClean="0"/>
          </a:p>
        </p:txBody>
      </p:sp>
      <p:sp>
        <p:nvSpPr>
          <p:cNvPr id="9220" name="Textfeld 10"/>
          <p:cNvSpPr txBox="1">
            <a:spLocks noChangeArrowheads="1"/>
          </p:cNvSpPr>
          <p:nvPr/>
        </p:nvSpPr>
        <p:spPr bwMode="auto">
          <a:xfrm>
            <a:off x="0" y="6143625"/>
            <a:ext cx="2143125" cy="369888"/>
          </a:xfrm>
          <a:prstGeom prst="rect">
            <a:avLst/>
          </a:prstGeom>
          <a:noFill/>
          <a:ln w="9525">
            <a:noFill/>
            <a:miter lim="800000"/>
            <a:headEnd/>
            <a:tailEnd/>
          </a:ln>
        </p:spPr>
        <p:txBody>
          <a:bodyPr>
            <a:spAutoFit/>
          </a:bodyPr>
          <a:lstStyle/>
          <a:p>
            <a:pPr algn="ctr"/>
            <a:endParaRPr lang="de-DE" dirty="0"/>
          </a:p>
        </p:txBody>
      </p:sp>
      <p:pic>
        <p:nvPicPr>
          <p:cNvPr id="9" name="Grafik 8" descr="NicoleSimon250.png"/>
          <p:cNvPicPr>
            <a:picLocks noChangeAspect="1"/>
          </p:cNvPicPr>
          <p:nvPr/>
        </p:nvPicPr>
        <p:blipFill>
          <a:blip r:embed="rId4" cstate="print"/>
          <a:stretch>
            <a:fillRect/>
          </a:stretch>
        </p:blipFill>
        <p:spPr>
          <a:xfrm>
            <a:off x="0" y="3429000"/>
            <a:ext cx="2244520" cy="22894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Brecht‘sche Radiotheorie</a:t>
            </a:r>
            <a:endParaRPr lang="de-DE" dirty="0"/>
          </a:p>
        </p:txBody>
      </p:sp>
      <p:sp>
        <p:nvSpPr>
          <p:cNvPr id="3" name="Inhaltsplatzhalter 2"/>
          <p:cNvSpPr>
            <a:spLocks noGrp="1"/>
          </p:cNvSpPr>
          <p:nvPr>
            <p:ph sz="quarter" idx="1"/>
          </p:nvPr>
        </p:nvSpPr>
        <p:spPr/>
        <p:txBody>
          <a:bodyPr/>
          <a:lstStyle/>
          <a:p>
            <a:r>
              <a:rPr lang="de-DE" sz="2400" i="1" dirty="0" smtClean="0"/>
              <a:t>„[…] Der Rundfunk ist aus einem Distributionsapparat in einen Kommunikationsapparat zu verwandeln. Der Rundfunk wäre der denkbar großartigste Kommunikationsapparat des öffentlichen Lebens, ein ungeheures Kanalsystem, das heißt, er wäre es, wenn er es verstünde, nicht nur auszusenden, sondern auch zu empfangen, </a:t>
            </a:r>
            <a:r>
              <a:rPr lang="de-DE" sz="2400" b="1" i="1" dirty="0" smtClean="0"/>
              <a:t>also den Zuhörer nicht nur hören, sondern auch sprechen zu machen und ihn nicht zu isolieren, sondern ihn auch in Beziehung zu setzen.</a:t>
            </a:r>
            <a:r>
              <a:rPr lang="de-DE" sz="2400" i="1" dirty="0" smtClean="0"/>
              <a:t>“</a:t>
            </a:r>
          </a:p>
          <a:p>
            <a:r>
              <a:rPr lang="de-DE" sz="4000" i="1" dirty="0" smtClean="0"/>
              <a:t>Heute ist jeder ein Sender. Mobile.</a:t>
            </a:r>
            <a:endParaRPr lang="de-DE"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1000 Millionen User, &gt;50% mobil</a:t>
            </a:r>
            <a:endParaRPr lang="de-DE" dirty="0"/>
          </a:p>
        </p:txBody>
      </p:sp>
      <p:sp>
        <p:nvSpPr>
          <p:cNvPr id="3" name="Inhaltsplatzhalter 2"/>
          <p:cNvSpPr>
            <a:spLocks noGrp="1"/>
          </p:cNvSpPr>
          <p:nvPr>
            <p:ph sz="quarter" idx="1"/>
          </p:nvPr>
        </p:nvSpPr>
        <p:spPr/>
        <p:txBody>
          <a:bodyPr/>
          <a:lstStyle/>
          <a:p>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83568" y="1556792"/>
            <a:ext cx="7856537" cy="4972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‚Vertragen‘ wir das?</a:t>
            </a:r>
            <a:endParaRPr lang="de-D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772816"/>
            <a:ext cx="2854045" cy="19050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344816" y="4931228"/>
            <a:ext cx="2799184" cy="1926772"/>
          </a:xfrm>
          <a:prstGeom prst="rect">
            <a:avLst/>
          </a:prstGeom>
          <a:noFill/>
          <a:ln w="9525">
            <a:noFill/>
            <a:miter lim="800000"/>
            <a:headEnd/>
            <a:tailEnd/>
          </a:ln>
          <a:effectLst/>
        </p:spPr>
      </p:pic>
      <p:sp>
        <p:nvSpPr>
          <p:cNvPr id="5" name="Textfeld 4"/>
          <p:cNvSpPr txBox="1"/>
          <p:nvPr/>
        </p:nvSpPr>
        <p:spPr>
          <a:xfrm>
            <a:off x="3131840" y="2708920"/>
            <a:ext cx="2736304" cy="3770263"/>
          </a:xfrm>
          <a:prstGeom prst="rect">
            <a:avLst/>
          </a:prstGeom>
          <a:noFill/>
        </p:spPr>
        <p:txBody>
          <a:bodyPr wrap="square" rtlCol="0">
            <a:spAutoFit/>
          </a:bodyPr>
          <a:lstStyle/>
          <a:p>
            <a:r>
              <a:rPr lang="de-DE" sz="23900" dirty="0" smtClean="0"/>
              <a:t>?</a:t>
            </a:r>
            <a:endParaRPr lang="de-DE" sz="23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Büromaschinenvergangenheit</a:t>
            </a:r>
            <a:endParaRPr lang="de-DE" dirty="0"/>
          </a:p>
        </p:txBody>
      </p:sp>
      <p:sp>
        <p:nvSpPr>
          <p:cNvPr id="3" name="Inhaltsplatzhalter 2"/>
          <p:cNvSpPr>
            <a:spLocks noGrp="1"/>
          </p:cNvSpPr>
          <p:nvPr>
            <p:ph sz="quarter" idx="1"/>
          </p:nvPr>
        </p:nvSpPr>
        <p:spPr/>
        <p:txBody>
          <a:bodyPr/>
          <a:lstStyle/>
          <a:p>
            <a:r>
              <a:rPr lang="de-DE" dirty="0" smtClean="0"/>
              <a:t>Viele Firmen wären gut darin beraten, </a:t>
            </a:r>
            <a:r>
              <a:rPr lang="de-DE" i="1" dirty="0" smtClean="0"/>
              <a:t>jetzt</a:t>
            </a:r>
            <a:r>
              <a:rPr lang="de-DE" dirty="0" smtClean="0"/>
              <a:t> einen tiefen Einschnitt vorzunehmen und sich damit auseinanderzusetzen, welche Veränderungen in den letzten paar Jahren stattgefunden haben. </a:t>
            </a:r>
          </a:p>
          <a:p>
            <a:r>
              <a:rPr lang="de-DE" dirty="0" smtClean="0"/>
              <a:t>Auch wenn Projekte langfristig geplant werden und laufen, die momentane Entwicklung bedarf eines Innehaltens und Neubesinnens, inklusive </a:t>
            </a:r>
            <a:r>
              <a:rPr lang="de-DE" b="1" dirty="0" err="1" smtClean="0"/>
              <a:t>Infragestellens</a:t>
            </a:r>
            <a:r>
              <a:rPr lang="de-DE" b="1" dirty="0" smtClean="0"/>
              <a:t> </a:t>
            </a:r>
            <a:r>
              <a:rPr lang="de-DE" b="1" i="1" dirty="0" smtClean="0"/>
              <a:t>aller</a:t>
            </a:r>
            <a:r>
              <a:rPr lang="de-DE" b="1" dirty="0" smtClean="0"/>
              <a:t> momentanen Aktivitäten. </a:t>
            </a:r>
          </a:p>
          <a:p>
            <a:endParaRPr lang="de-DE" b="1" dirty="0" smtClean="0"/>
          </a:p>
          <a:p>
            <a:r>
              <a:rPr lang="de-DE" b="1" dirty="0" smtClean="0"/>
              <a:t>Forget </a:t>
            </a:r>
            <a:r>
              <a:rPr lang="de-DE" b="1" dirty="0" err="1" smtClean="0"/>
              <a:t>everything</a:t>
            </a:r>
            <a:r>
              <a:rPr lang="de-DE" b="1" dirty="0" smtClean="0"/>
              <a:t> </a:t>
            </a:r>
            <a:r>
              <a:rPr lang="de-DE" b="1" dirty="0" err="1" smtClean="0"/>
              <a:t>and</a:t>
            </a:r>
            <a:r>
              <a:rPr lang="de-DE" b="1" dirty="0" smtClean="0"/>
              <a:t> </a:t>
            </a:r>
            <a:r>
              <a:rPr lang="de-DE" b="1" dirty="0" err="1" smtClean="0"/>
              <a:t>remember</a:t>
            </a:r>
            <a:endParaRPr lang="de-DE" b="1" dirty="0" smtClean="0"/>
          </a:p>
          <a:p>
            <a:endParaRPr lang="de-DE"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Man </a:t>
            </a:r>
            <a:r>
              <a:rPr lang="de-DE" dirty="0" err="1" smtClean="0"/>
              <a:t>muß</a:t>
            </a:r>
            <a:r>
              <a:rPr lang="de-DE" dirty="0" smtClean="0"/>
              <a:t> es ausprobieren</a:t>
            </a:r>
            <a:endParaRPr lang="de-DE" dirty="0"/>
          </a:p>
        </p:txBody>
      </p:sp>
      <p:sp>
        <p:nvSpPr>
          <p:cNvPr id="3" name="Inhaltsplatzhalter 2"/>
          <p:cNvSpPr>
            <a:spLocks noGrp="1"/>
          </p:cNvSpPr>
          <p:nvPr>
            <p:ph sz="quarter" idx="1"/>
          </p:nvPr>
        </p:nvSpPr>
        <p:spPr/>
        <p:txBody>
          <a:bodyPr/>
          <a:lstStyle/>
          <a:p>
            <a:r>
              <a:rPr lang="de-DE" b="1" dirty="0" smtClean="0"/>
              <a:t>oder warum Yahoo Mitarbeitern neue </a:t>
            </a:r>
            <a:r>
              <a:rPr lang="de-DE" b="1" dirty="0" err="1" smtClean="0"/>
              <a:t>Smartphones</a:t>
            </a:r>
            <a:r>
              <a:rPr lang="de-DE" b="1" dirty="0" smtClean="0"/>
              <a:t> schenkt</a:t>
            </a:r>
          </a:p>
          <a:p>
            <a:r>
              <a:rPr lang="de-DE" dirty="0" smtClean="0"/>
              <a:t>Yahoo gibt allen Mitarbeitern ein neues aktuelles Smartphone, damit die Mitarbeiter ausprobieren können, womit alle Kunden jeden Tag zu tun haben. </a:t>
            </a:r>
          </a:p>
          <a:p>
            <a:r>
              <a:rPr lang="de-DE" dirty="0" smtClean="0"/>
              <a:t>Hat Ihre Firma genug „Spielzeit“ für die Mitarbeiter aber auch Führung eingeplant, um sich mit diesen neuen Dingen zu beschäftigen? </a:t>
            </a: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Fachkräfte haben heute die weltweite Wahl</a:t>
            </a:r>
            <a:endParaRPr lang="de-DE" sz="3200" dirty="0"/>
          </a:p>
        </p:txBody>
      </p:sp>
      <p:sp>
        <p:nvSpPr>
          <p:cNvPr id="3" name="Inhaltsplatzhalter 2"/>
          <p:cNvSpPr>
            <a:spLocks noGrp="1"/>
          </p:cNvSpPr>
          <p:nvPr>
            <p:ph sz="quarter" idx="1"/>
          </p:nvPr>
        </p:nvSpPr>
        <p:spPr/>
        <p:txBody>
          <a:bodyPr/>
          <a:lstStyle/>
          <a:p>
            <a:r>
              <a:rPr lang="de-DE" dirty="0" smtClean="0"/>
              <a:t>Können Sie nachvollziehen, was es bedeutet heute ein Berufsanfänger, eine wechselwillige Fachkraft zu sein? </a:t>
            </a:r>
          </a:p>
          <a:p>
            <a:r>
              <a:rPr lang="de-DE" dirty="0" smtClean="0"/>
              <a:t>Oder stattdessen gleich ein </a:t>
            </a:r>
            <a:r>
              <a:rPr lang="de-DE" dirty="0" err="1" smtClean="0"/>
              <a:t>Entrepreneur</a:t>
            </a:r>
            <a:r>
              <a:rPr lang="de-DE" dirty="0" smtClean="0"/>
              <a:t> auf dem Weltmarkt zu werden? </a:t>
            </a:r>
          </a:p>
          <a:p>
            <a:r>
              <a:rPr lang="de-DE" dirty="0" smtClean="0"/>
              <a:t>Wissen und Ausbildung ist nur ein Youtube-Video oder eine </a:t>
            </a:r>
            <a:r>
              <a:rPr lang="de-DE" dirty="0" err="1" smtClean="0"/>
              <a:t>Skype</a:t>
            </a:r>
            <a:r>
              <a:rPr lang="de-DE" dirty="0" smtClean="0"/>
              <a:t>-Vorlesung entfernt. </a:t>
            </a:r>
          </a:p>
          <a:p>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 Pipes</a:t>
            </a:r>
            <a:endParaRPr lang="de-DE" dirty="0"/>
          </a:p>
        </p:txBody>
      </p:sp>
      <p:sp>
        <p:nvSpPr>
          <p:cNvPr id="3" name="Inhaltsplatzhalter 2"/>
          <p:cNvSpPr>
            <a:spLocks noGrp="1"/>
          </p:cNvSpPr>
          <p:nvPr>
            <p:ph sz="quarter" idx="1"/>
          </p:nvPr>
        </p:nvSpPr>
        <p:spPr/>
        <p:txBody>
          <a:bodyPr/>
          <a:lstStyle/>
          <a:p>
            <a:r>
              <a:rPr lang="de-DE" b="1" dirty="0" smtClean="0"/>
              <a:t>Wir brauchen mehr Verbindungsstücke. Einfacher, nicht komplizierter.</a:t>
            </a:r>
          </a:p>
          <a:p>
            <a:r>
              <a:rPr lang="de-DE" dirty="0" smtClean="0"/>
              <a:t>Die moderne Welt besteht aus und auf Verbindungen. </a:t>
            </a:r>
            <a:r>
              <a:rPr lang="de-DE" dirty="0" err="1" smtClean="0"/>
              <a:t>Mashups</a:t>
            </a:r>
            <a:r>
              <a:rPr lang="de-DE" dirty="0" smtClean="0"/>
              <a:t>, Apis, fließende Kommunikation rund um den Erdball, wo Firewalls und </a:t>
            </a:r>
            <a:r>
              <a:rPr lang="de-DE" dirty="0" err="1" smtClean="0"/>
              <a:t>co</a:t>
            </a:r>
            <a:r>
              <a:rPr lang="de-DE" dirty="0" smtClean="0"/>
              <a:t> nur stören. </a:t>
            </a:r>
          </a:p>
          <a:p>
            <a:r>
              <a:rPr lang="de-DE" dirty="0" smtClean="0"/>
              <a:t>Wie ermöglichen Sie dieses ohne gleichzeitig den Gefahren dieser Offenheit zum Opfer zu fallen?</a:t>
            </a:r>
          </a:p>
          <a:p>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t>Werkzeuge waren noch nie die Lösung</a:t>
            </a:r>
            <a:endParaRPr lang="de-DE" sz="4000" dirty="0"/>
          </a:p>
        </p:txBody>
      </p:sp>
      <p:sp>
        <p:nvSpPr>
          <p:cNvPr id="3" name="Inhaltsplatzhalter 2"/>
          <p:cNvSpPr>
            <a:spLocks noGrp="1"/>
          </p:cNvSpPr>
          <p:nvPr>
            <p:ph sz="quarter" idx="1"/>
          </p:nvPr>
        </p:nvSpPr>
        <p:spPr/>
        <p:txBody>
          <a:bodyPr/>
          <a:lstStyle/>
          <a:p>
            <a:r>
              <a:rPr lang="de-DE" b="1" dirty="0" smtClean="0"/>
              <a:t>– aber auch noch nie das Problem. </a:t>
            </a:r>
          </a:p>
          <a:p>
            <a:r>
              <a:rPr lang="de-DE" dirty="0" smtClean="0"/>
              <a:t>Selbst der internetaffinen Generation fehlen Grundkenntnisse, es gibt kaum Wege der digitalen Wissensvermittlung, die über einen Themenbereich hinausgehen. </a:t>
            </a:r>
          </a:p>
          <a:p>
            <a:r>
              <a:rPr lang="de-DE" dirty="0" smtClean="0"/>
              <a:t>Dieses ist das größte Hemmnis und bietet </a:t>
            </a:r>
            <a:r>
              <a:rPr lang="de-DE" b="1" dirty="0" smtClean="0"/>
              <a:t>Konfliktpotential und Sicherheitsgefahren</a:t>
            </a:r>
            <a:r>
              <a:rPr lang="de-DE" dirty="0" smtClean="0"/>
              <a:t> für Unternehmen.</a:t>
            </a:r>
          </a:p>
          <a:p>
            <a:r>
              <a:rPr lang="de-DE" dirty="0" smtClean="0"/>
              <a:t>„Das beste Werkzeug ist ein Tand in eines tumben Toren Hand.“</a:t>
            </a:r>
          </a:p>
          <a:p>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Führungskräfte müssen führen neu lernen</a:t>
            </a:r>
            <a:endParaRPr lang="de-DE" sz="3600" dirty="0"/>
          </a:p>
        </p:txBody>
      </p:sp>
      <p:sp>
        <p:nvSpPr>
          <p:cNvPr id="3" name="Inhaltsplatzhalter 2"/>
          <p:cNvSpPr>
            <a:spLocks noGrp="1"/>
          </p:cNvSpPr>
          <p:nvPr>
            <p:ph sz="quarter" idx="1"/>
          </p:nvPr>
        </p:nvSpPr>
        <p:spPr/>
        <p:txBody>
          <a:bodyPr/>
          <a:lstStyle/>
          <a:p>
            <a:r>
              <a:rPr lang="de-DE" dirty="0" smtClean="0"/>
              <a:t>Unterschied zwischen Management und Leadership </a:t>
            </a:r>
          </a:p>
          <a:p>
            <a:r>
              <a:rPr lang="de-DE" dirty="0" smtClean="0"/>
              <a:t>leitenden Funktionen brauchen ein tieferes Verständnis für die digitale, internationale, alles verbundene Welt. </a:t>
            </a:r>
          </a:p>
          <a:p>
            <a:r>
              <a:rPr lang="de-DE" dirty="0" smtClean="0"/>
              <a:t>Mitarbeiter sollen gefördert werden, müssen aber auch vor sich selber beschützt werden.  </a:t>
            </a:r>
          </a:p>
          <a:p>
            <a:r>
              <a:rPr lang="de-DE" dirty="0" smtClean="0"/>
              <a:t>„agile </a:t>
            </a:r>
            <a:r>
              <a:rPr lang="de-DE" dirty="0" err="1" smtClean="0"/>
              <a:t>enterprise</a:t>
            </a:r>
            <a:r>
              <a:rPr lang="de-DE" dirty="0" smtClean="0"/>
              <a:t>“ mit „digital natives“ oder einfach nur vernünftig und strukturiert arbeiten?</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Ich will!</a:t>
            </a:r>
            <a:endParaRPr lang="de-DE" dirty="0"/>
          </a:p>
        </p:txBody>
      </p:sp>
      <p:sp>
        <p:nvSpPr>
          <p:cNvPr id="3" name="Inhaltsplatzhalter 2"/>
          <p:cNvSpPr>
            <a:spLocks noGrp="1"/>
          </p:cNvSpPr>
          <p:nvPr>
            <p:ph sz="quarter" idx="1"/>
          </p:nvPr>
        </p:nvSpPr>
        <p:spPr/>
        <p:txBody>
          <a:bodyPr/>
          <a:lstStyle/>
          <a:p>
            <a:r>
              <a:rPr lang="en-GB" dirty="0" smtClean="0"/>
              <a:t>„Digital natives believe, that just because something is possible it should be done“</a:t>
            </a:r>
          </a:p>
          <a:p>
            <a:r>
              <a:rPr lang="en-GB" dirty="0" smtClean="0"/>
              <a:t>“</a:t>
            </a:r>
            <a:r>
              <a:rPr lang="en-GB" dirty="0" err="1" smtClean="0"/>
              <a:t>Meine</a:t>
            </a:r>
            <a:r>
              <a:rPr lang="en-GB" dirty="0" smtClean="0"/>
              <a:t> </a:t>
            </a:r>
            <a:r>
              <a:rPr lang="en-GB" dirty="0" err="1" smtClean="0"/>
              <a:t>Azubis</a:t>
            </a:r>
            <a:r>
              <a:rPr lang="en-GB" dirty="0" smtClean="0"/>
              <a:t> </a:t>
            </a:r>
            <a:r>
              <a:rPr lang="en-GB" dirty="0" err="1" smtClean="0"/>
              <a:t>chatten</a:t>
            </a:r>
            <a:r>
              <a:rPr lang="en-GB" dirty="0" smtClean="0"/>
              <a:t> 50% </a:t>
            </a:r>
            <a:r>
              <a:rPr lang="en-GB" dirty="0" err="1" smtClean="0"/>
              <a:t>der</a:t>
            </a:r>
            <a:r>
              <a:rPr lang="en-GB" dirty="0" smtClean="0"/>
              <a:t> </a:t>
            </a:r>
            <a:r>
              <a:rPr lang="en-GB" dirty="0" err="1" smtClean="0"/>
              <a:t>Zeit</a:t>
            </a:r>
            <a:r>
              <a:rPr lang="en-GB" dirty="0" smtClean="0"/>
              <a:t> und </a:t>
            </a:r>
            <a:r>
              <a:rPr lang="en-GB" dirty="0" err="1" smtClean="0"/>
              <a:t>ich</a:t>
            </a:r>
            <a:r>
              <a:rPr lang="en-GB" dirty="0" smtClean="0"/>
              <a:t> </a:t>
            </a:r>
            <a:r>
              <a:rPr lang="en-GB" dirty="0" err="1" smtClean="0"/>
              <a:t>kann</a:t>
            </a:r>
            <a:r>
              <a:rPr lang="en-GB" dirty="0" smtClean="0"/>
              <a:t> </a:t>
            </a:r>
            <a:r>
              <a:rPr lang="en-GB" dirty="0" err="1" smtClean="0"/>
              <a:t>nichts</a:t>
            </a:r>
            <a:r>
              <a:rPr lang="en-GB" dirty="0" smtClean="0"/>
              <a:t> </a:t>
            </a:r>
            <a:r>
              <a:rPr lang="en-GB" dirty="0" err="1" smtClean="0"/>
              <a:t>tun</a:t>
            </a:r>
            <a:r>
              <a:rPr lang="en-GB" dirty="0" smtClean="0"/>
              <a:t>”</a:t>
            </a:r>
            <a:endParaRPr lang="de-DE" dirty="0" smtClean="0"/>
          </a:p>
          <a:p>
            <a:r>
              <a:rPr lang="de-DE" dirty="0" smtClean="0">
                <a:sym typeface="Wingdings" pitchFamily="2" charset="2"/>
              </a:rPr>
              <a:t> Transparenz und Glaubwürdigkeit: Klare Strukturen, Abstimmungen, Verantwortlichkeiten, </a:t>
            </a:r>
            <a:r>
              <a:rPr lang="de-DE" dirty="0" smtClean="0">
                <a:solidFill>
                  <a:schemeClr val="accent2">
                    <a:lumMod val="75000"/>
                  </a:schemeClr>
                </a:solidFill>
                <a:sym typeface="Wingdings" pitchFamily="2" charset="2"/>
              </a:rPr>
              <a:t>Aufstiegschancen</a:t>
            </a:r>
            <a:endParaRPr lang="de-DE" dirty="0" smtClean="0">
              <a:solidFill>
                <a:schemeClr val="accent2">
                  <a:lumMod val="75000"/>
                </a:schemeClr>
              </a:solidFill>
            </a:endParaRPr>
          </a:p>
          <a:p>
            <a:endParaRPr lang="de-DE" dirty="0" smtClean="0"/>
          </a:p>
          <a:p>
            <a:endParaRPr lang="de-DE" dirty="0" smtClean="0"/>
          </a:p>
          <a:p>
            <a:endParaRPr lang="de-DE" dirty="0"/>
          </a:p>
        </p:txBody>
      </p:sp>
      <p:pic>
        <p:nvPicPr>
          <p:cNvPr id="4" name="Picture 2"/>
          <p:cNvPicPr>
            <a:picLocks noChangeAspect="1" noChangeArrowheads="1"/>
          </p:cNvPicPr>
          <p:nvPr/>
        </p:nvPicPr>
        <p:blipFill>
          <a:blip r:embed="rId2" cstate="print"/>
          <a:srcRect/>
          <a:stretch>
            <a:fillRect/>
          </a:stretch>
        </p:blipFill>
        <p:spPr bwMode="auto">
          <a:xfrm>
            <a:off x="3826549" y="5013176"/>
            <a:ext cx="5317451" cy="4888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sz="quarter" idx="1"/>
          </p:nvPr>
        </p:nvSpPr>
        <p:spPr/>
        <p:txBody>
          <a:bodyPr/>
          <a:lstStyle/>
          <a:p>
            <a:r>
              <a:rPr lang="de-DE" sz="3200" dirty="0" smtClean="0"/>
              <a:t>Wir wissen nicht wieso, oder wozu aber wir müssen ins Internet – ein Blog haben – nach Second Life – auf Twitter – auf Facebook – auf mobile – auf den Mars.</a:t>
            </a:r>
          </a:p>
          <a:p>
            <a:endParaRPr lang="de-DE" sz="3200" dirty="0" smtClean="0"/>
          </a:p>
          <a:p>
            <a:r>
              <a:rPr lang="de-DE" sz="3200" dirty="0" smtClean="0"/>
              <a:t>Wieso? Das steht da nicht. </a:t>
            </a:r>
          </a:p>
          <a:p>
            <a:endParaRPr lang="de-DE" sz="3200" dirty="0" smtClean="0"/>
          </a:p>
          <a:p>
            <a:r>
              <a:rPr lang="de-DE" sz="3200" dirty="0" smtClean="0"/>
              <a:t>Problem: „</a:t>
            </a:r>
            <a:r>
              <a:rPr lang="de-DE" sz="3200" dirty="0" err="1" smtClean="0"/>
              <a:t>It‘s</a:t>
            </a:r>
            <a:r>
              <a:rPr lang="de-DE" sz="3200" dirty="0" smtClean="0"/>
              <a:t> </a:t>
            </a:r>
            <a:r>
              <a:rPr lang="de-DE" sz="3200" dirty="0" err="1" smtClean="0"/>
              <a:t>bigger</a:t>
            </a:r>
            <a:r>
              <a:rPr lang="de-DE" sz="3200" dirty="0" smtClean="0"/>
              <a:t> on </a:t>
            </a:r>
            <a:r>
              <a:rPr lang="de-DE" sz="3200" dirty="0" err="1" smtClean="0"/>
              <a:t>the</a:t>
            </a:r>
            <a:r>
              <a:rPr lang="de-DE" sz="3200" dirty="0" smtClean="0"/>
              <a:t> </a:t>
            </a:r>
            <a:r>
              <a:rPr lang="de-DE" sz="3200" dirty="0" err="1" smtClean="0"/>
              <a:t>inside</a:t>
            </a:r>
            <a:r>
              <a:rPr lang="de-DE" sz="3200" dirty="0" smtClean="0"/>
              <a:t>“</a:t>
            </a:r>
          </a:p>
          <a:p>
            <a:endParaRPr lang="de-DE" sz="3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772816"/>
            <a:ext cx="2854045" cy="19050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6344816" y="4931228"/>
            <a:ext cx="2799184" cy="1926772"/>
          </a:xfrm>
          <a:prstGeom prst="rect">
            <a:avLst/>
          </a:prstGeom>
          <a:noFill/>
          <a:ln w="9525">
            <a:noFill/>
            <a:miter lim="800000"/>
            <a:headEnd/>
            <a:tailEnd/>
          </a:ln>
          <a:effectLst/>
        </p:spPr>
      </p:pic>
      <p:sp>
        <p:nvSpPr>
          <p:cNvPr id="8" name="Pfeil nach rechts 7"/>
          <p:cNvSpPr/>
          <p:nvPr/>
        </p:nvSpPr>
        <p:spPr>
          <a:xfrm rot="2064019">
            <a:off x="2794999" y="3624917"/>
            <a:ext cx="3312368"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0" dirty="0" smtClean="0"/>
              <a:t>Plan</a:t>
            </a:r>
            <a:endParaRPr lang="de-DE" sz="6000" dirty="0"/>
          </a:p>
        </p:txBody>
      </p:sp>
      <p:sp>
        <p:nvSpPr>
          <p:cNvPr id="6" name="Inhaltsplatzhalter 4"/>
          <p:cNvSpPr txBox="1">
            <a:spLocks/>
          </p:cNvSpPr>
          <p:nvPr/>
        </p:nvSpPr>
        <p:spPr bwMode="auto">
          <a:xfrm>
            <a:off x="5292080" y="1700808"/>
            <a:ext cx="3600399" cy="2269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kumimoji="0" lang="en-GB" sz="3600" b="0" i="0" u="none" strike="noStrike" kern="1200" cap="none" spc="0" normalizeH="0" baseline="0" noProof="0" dirty="0" smtClean="0">
                <a:ln>
                  <a:noFill/>
                </a:ln>
                <a:solidFill>
                  <a:schemeClr val="tx1"/>
                </a:solidFill>
                <a:effectLst/>
                <a:uLnTx/>
                <a:uFillTx/>
                <a:latin typeface="+mn-lt"/>
                <a:ea typeface="+mn-ea"/>
                <a:cs typeface="+mn-cs"/>
              </a:rPr>
              <a:t>„The 21st century is when everything changes“</a:t>
            </a:r>
            <a:br>
              <a:rPr kumimoji="0" lang="en-GB" sz="3600" b="0" i="0" u="none" strike="noStrike" kern="1200" cap="none" spc="0" normalizeH="0" baseline="0" noProof="0" dirty="0" smtClean="0">
                <a:ln>
                  <a:noFill/>
                </a:ln>
                <a:solidFill>
                  <a:schemeClr val="tx1"/>
                </a:solidFill>
                <a:effectLst/>
                <a:uLnTx/>
                <a:uFillTx/>
                <a:latin typeface="+mn-lt"/>
                <a:ea typeface="+mn-ea"/>
                <a:cs typeface="+mn-cs"/>
              </a:rPr>
            </a:br>
            <a:endParaRPr kumimoji="0" lang="en-GB"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Inhaltsplatzhalter 2"/>
          <p:cNvSpPr>
            <a:spLocks noGrp="1"/>
          </p:cNvSpPr>
          <p:nvPr>
            <p:ph sz="quarter" idx="1"/>
          </p:nvPr>
        </p:nvSpPr>
        <p:spPr/>
        <p:txBody>
          <a:bodyPr/>
          <a:lstStyle/>
          <a:p>
            <a:r>
              <a:rPr lang="de-DE" dirty="0" smtClean="0"/>
              <a:t>Führen und fordern</a:t>
            </a:r>
          </a:p>
          <a:p>
            <a:r>
              <a:rPr lang="de-DE" dirty="0" smtClean="0"/>
              <a:t>Mit allen notwendigen Hilfsmitteln ausstatten aber auch von ihnen Gegenleistung einfordern</a:t>
            </a:r>
          </a:p>
          <a:p>
            <a:r>
              <a:rPr lang="de-DE" dirty="0" smtClean="0"/>
              <a:t>Strukturen und Rahmenbedingungen schaffen, um Entfaltung (mit Vorteilen für beide Seiten!) zu ermöglichen</a:t>
            </a:r>
          </a:p>
          <a:p>
            <a:r>
              <a:rPr lang="de-DE" dirty="0" smtClean="0"/>
              <a:t>Nach draußen schauen und experimentieren</a:t>
            </a:r>
          </a:p>
          <a:p>
            <a:r>
              <a:rPr lang="de-DE" dirty="0" smtClean="0"/>
              <a:t>Forget </a:t>
            </a:r>
            <a:r>
              <a:rPr lang="de-DE" dirty="0" err="1" smtClean="0"/>
              <a:t>everything</a:t>
            </a:r>
            <a:r>
              <a:rPr lang="de-DE" dirty="0" smtClean="0"/>
              <a:t> </a:t>
            </a:r>
            <a:r>
              <a:rPr lang="de-DE" dirty="0" err="1" smtClean="0"/>
              <a:t>and</a:t>
            </a:r>
            <a:r>
              <a:rPr lang="de-DE" dirty="0" smtClean="0"/>
              <a:t> </a:t>
            </a:r>
            <a:r>
              <a:rPr lang="de-DE" dirty="0" err="1" smtClean="0"/>
              <a:t>remember</a:t>
            </a:r>
            <a:endParaRPr lang="de-DE" dirty="0" smtClean="0"/>
          </a:p>
          <a:p>
            <a:r>
              <a:rPr lang="de-DE" dirty="0" smtClean="0"/>
              <a:t>Visionen und Strategien für das 21. Jahrhundert</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362200" y="0"/>
            <a:ext cx="6781800" cy="5867400"/>
          </a:xfrm>
        </p:spPr>
        <p:txBody>
          <a:bodyPr>
            <a:normAutofit/>
          </a:bodyPr>
          <a:lstStyle/>
          <a:p>
            <a:pPr eaLnBrk="1" fontAlgn="auto" hangingPunct="1">
              <a:spcAft>
                <a:spcPts val="0"/>
              </a:spcAft>
              <a:defRPr/>
            </a:pPr>
            <a:r>
              <a:rPr lang="de-DE" sz="6000" strike="sngStrike" dirty="0" smtClean="0">
                <a:solidFill>
                  <a:schemeClr val="tx1"/>
                </a:solidFill>
              </a:rPr>
              <a:t>Fragen</a:t>
            </a:r>
            <a:r>
              <a:rPr lang="de-DE" sz="6000" dirty="0" smtClean="0">
                <a:solidFill>
                  <a:schemeClr val="tx1"/>
                </a:solidFill>
              </a:rPr>
              <a:t/>
            </a:r>
            <a:br>
              <a:rPr lang="de-DE" sz="6000" dirty="0" smtClean="0">
                <a:solidFill>
                  <a:schemeClr val="tx1"/>
                </a:solidFill>
              </a:rPr>
            </a:br>
            <a:r>
              <a:rPr lang="de-DE" sz="6000" dirty="0" smtClean="0">
                <a:solidFill>
                  <a:schemeClr val="tx1"/>
                </a:solidFill>
              </a:rPr>
              <a:t>Kommentare?</a:t>
            </a:r>
            <a:br>
              <a:rPr lang="de-DE" sz="6000" dirty="0" smtClean="0">
                <a:solidFill>
                  <a:schemeClr val="tx1"/>
                </a:solidFill>
              </a:rPr>
            </a:br>
            <a:r>
              <a:rPr lang="de-DE" sz="6000" dirty="0" smtClean="0">
                <a:solidFill>
                  <a:schemeClr val="tx1"/>
                </a:solidFill>
                <a:sym typeface="Wingdings" pitchFamily="2" charset="2"/>
              </a:rPr>
              <a:t/>
            </a:r>
            <a:br>
              <a:rPr lang="de-DE" sz="6000" dirty="0" smtClean="0">
                <a:solidFill>
                  <a:schemeClr val="tx1"/>
                </a:solidFill>
                <a:sym typeface="Wingdings" pitchFamily="2" charset="2"/>
              </a:rPr>
            </a:br>
            <a:r>
              <a:rPr lang="de-DE" sz="4000" cap="none" dirty="0" smtClean="0">
                <a:solidFill>
                  <a:schemeClr val="tx1"/>
                </a:solidFill>
                <a:sym typeface="Wingdings" pitchFamily="2" charset="2"/>
              </a:rPr>
              <a:t>Nicole Simon</a:t>
            </a:r>
            <a:br>
              <a:rPr lang="de-DE" sz="4000" cap="none" dirty="0" smtClean="0">
                <a:solidFill>
                  <a:schemeClr val="tx1"/>
                </a:solidFill>
                <a:sym typeface="Wingdings" pitchFamily="2" charset="2"/>
              </a:rPr>
            </a:br>
            <a:r>
              <a:rPr lang="de-DE" sz="4000" cap="none" dirty="0" smtClean="0">
                <a:solidFill>
                  <a:schemeClr val="tx1"/>
                </a:solidFill>
                <a:sym typeface="Wingdings" pitchFamily="2" charset="2"/>
              </a:rPr>
              <a:t> nicole-simon.eu </a:t>
            </a:r>
            <a:br>
              <a:rPr lang="de-DE" sz="4000" cap="none" dirty="0" smtClean="0">
                <a:solidFill>
                  <a:schemeClr val="tx1"/>
                </a:solidFill>
                <a:sym typeface="Wingdings" pitchFamily="2" charset="2"/>
              </a:rPr>
            </a:br>
            <a:r>
              <a:rPr lang="de-DE" sz="4000" cap="none" dirty="0" smtClean="0">
                <a:solidFill>
                  <a:schemeClr val="tx1"/>
                </a:solidFill>
                <a:sym typeface="Wingdings" pitchFamily="2" charset="2"/>
              </a:rPr>
              <a:t>@nicolesimon </a:t>
            </a:r>
            <a:r>
              <a:rPr lang="de-DE" sz="4000" cap="none" dirty="0" smtClean="0">
                <a:solidFill>
                  <a:schemeClr val="bg1"/>
                </a:solidFill>
                <a:sym typeface="Wingdings" pitchFamily="2" charset="2"/>
              </a:rPr>
              <a:t/>
            </a:r>
            <a:br>
              <a:rPr lang="de-DE" sz="4000" cap="none" dirty="0" smtClean="0">
                <a:solidFill>
                  <a:schemeClr val="bg1"/>
                </a:solidFill>
                <a:sym typeface="Wingdings" pitchFamily="2" charset="2"/>
              </a:rPr>
            </a:br>
            <a:endParaRPr lang="de-DE" sz="2000" cap="none" dirty="0">
              <a:solidFill>
                <a:schemeClr val="bg1"/>
              </a:solidFill>
            </a:endParaRPr>
          </a:p>
        </p:txBody>
      </p:sp>
      <p:sp>
        <p:nvSpPr>
          <p:cNvPr id="87043" name="Untertitel 10"/>
          <p:cNvSpPr>
            <a:spLocks noGrp="1"/>
          </p:cNvSpPr>
          <p:nvPr>
            <p:ph type="subTitle" idx="1"/>
          </p:nvPr>
        </p:nvSpPr>
        <p:spPr>
          <a:xfrm>
            <a:off x="2362200" y="6049963"/>
            <a:ext cx="6705600" cy="685800"/>
          </a:xfrm>
        </p:spPr>
        <p:txBody>
          <a:bodyPr/>
          <a:lstStyle/>
          <a:p>
            <a:pPr eaLnBrk="1" hangingPunct="1"/>
            <a:endParaRPr lang="de-DE" dirty="0" smtClean="0"/>
          </a:p>
        </p:txBody>
      </p:sp>
      <p:pic>
        <p:nvPicPr>
          <p:cNvPr id="6" name="Grafik 5" descr="NicoleSimon250.png"/>
          <p:cNvPicPr>
            <a:picLocks noChangeAspect="1"/>
          </p:cNvPicPr>
          <p:nvPr/>
        </p:nvPicPr>
        <p:blipFill>
          <a:blip r:embed="rId2" cstate="print"/>
          <a:stretch>
            <a:fillRect/>
          </a:stretch>
        </p:blipFill>
        <p:spPr>
          <a:xfrm>
            <a:off x="0" y="3429000"/>
            <a:ext cx="2244520" cy="22894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Organisation und Kultur</a:t>
            </a:r>
            <a:endParaRPr lang="de-DE" dirty="0"/>
          </a:p>
        </p:txBody>
      </p:sp>
      <p:sp>
        <p:nvSpPr>
          <p:cNvPr id="3" name="Inhaltsplatzhalter 2"/>
          <p:cNvSpPr>
            <a:spLocks noGrp="1"/>
          </p:cNvSpPr>
          <p:nvPr>
            <p:ph sz="quarter" idx="1"/>
          </p:nvPr>
        </p:nvSpPr>
        <p:spPr/>
        <p:txBody>
          <a:bodyPr/>
          <a:lstStyle/>
          <a:p>
            <a:r>
              <a:rPr lang="de-DE" dirty="0" smtClean="0"/>
              <a:t>Digitale Ignoranz oder internetaffine Gesellschaft?</a:t>
            </a:r>
            <a:br>
              <a:rPr lang="de-DE" dirty="0" smtClean="0"/>
            </a:br>
            <a:endParaRPr lang="de-DE" dirty="0" smtClean="0"/>
          </a:p>
          <a:p>
            <a:r>
              <a:rPr lang="de-DE" dirty="0" smtClean="0"/>
              <a:t>Social Media und Web 2.0 bedeutet tiefgreifende Änderungen in unserer </a:t>
            </a:r>
            <a:r>
              <a:rPr lang="de-DE" b="1" dirty="0" smtClean="0"/>
              <a:t>Gesellschaft</a:t>
            </a:r>
            <a:r>
              <a:rPr lang="de-DE" dirty="0" smtClean="0"/>
              <a:t> und erst recht in Bezug auf die Art und Weise, wie </a:t>
            </a:r>
            <a:r>
              <a:rPr lang="de-DE" b="1" dirty="0" smtClean="0"/>
              <a:t>in</a:t>
            </a:r>
            <a:r>
              <a:rPr lang="de-DE" dirty="0" smtClean="0"/>
              <a:t> und </a:t>
            </a:r>
            <a:r>
              <a:rPr lang="de-DE" b="1" dirty="0" smtClean="0"/>
              <a:t>mit</a:t>
            </a:r>
            <a:r>
              <a:rPr lang="de-DE" dirty="0" smtClean="0"/>
              <a:t> einer </a:t>
            </a:r>
            <a:r>
              <a:rPr lang="de-DE" b="1" dirty="0" smtClean="0"/>
              <a:t>Firma</a:t>
            </a:r>
            <a:r>
              <a:rPr lang="de-DE" dirty="0" smtClean="0"/>
              <a:t> interagiert wird</a:t>
            </a:r>
          </a:p>
          <a:p>
            <a:endParaRPr lang="de-DE" dirty="0" smtClean="0"/>
          </a:p>
          <a:p>
            <a:r>
              <a:rPr lang="de-DE" dirty="0" smtClean="0"/>
              <a:t>Entwicklung in diesen Bereich ist ein absolutes Muß und muß von der </a:t>
            </a:r>
            <a:r>
              <a:rPr lang="de-DE" dirty="0" smtClean="0">
                <a:solidFill>
                  <a:schemeClr val="accent3">
                    <a:lumMod val="75000"/>
                  </a:schemeClr>
                </a:solidFill>
              </a:rPr>
              <a:t>Führungsebene</a:t>
            </a:r>
            <a:r>
              <a:rPr lang="de-DE" dirty="0" smtClean="0"/>
              <a:t> gestartet werden</a:t>
            </a:r>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 y="0"/>
            <a:ext cx="9210187"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type="body" idx="1"/>
          </p:nvPr>
        </p:nvSpPr>
        <p:spPr/>
        <p:txBody>
          <a:bodyPr/>
          <a:lstStyle/>
          <a:p>
            <a:r>
              <a:rPr lang="en-GB" sz="5400" dirty="0" smtClean="0"/>
              <a:t>„The 21st century is when everything changes“</a:t>
            </a:r>
            <a:br>
              <a:rPr lang="en-GB" sz="5400" dirty="0" smtClean="0"/>
            </a:br>
            <a:r>
              <a:rPr lang="en-GB" sz="5400" dirty="0" smtClean="0"/>
              <a:t>(2010 ff)</a:t>
            </a:r>
            <a:br>
              <a:rPr lang="en-GB" sz="5400" dirty="0" smtClean="0"/>
            </a:br>
            <a:endParaRPr lang="en-GB" sz="5400" dirty="0"/>
          </a:p>
        </p:txBody>
      </p:sp>
      <p:sp>
        <p:nvSpPr>
          <p:cNvPr id="7" name="Titel 6"/>
          <p:cNvSpPr>
            <a:spLocks noGrp="1"/>
          </p:cNvSpPr>
          <p:nvPr>
            <p:ph type="title"/>
          </p:nvPr>
        </p:nvSpPr>
        <p:spPr/>
        <p:txBody>
          <a:bodyPr/>
          <a:lstStyle/>
          <a:p>
            <a:r>
              <a:rPr lang="de-DE" dirty="0" smtClean="0"/>
              <a:t>Neu!</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3D Printing</a:t>
            </a:r>
            <a:endParaRPr lang="de-DE" dirty="0"/>
          </a:p>
        </p:txBody>
      </p:sp>
      <p:sp>
        <p:nvSpPr>
          <p:cNvPr id="3" name="Inhaltsplatzhalter 2"/>
          <p:cNvSpPr>
            <a:spLocks noGrp="1"/>
          </p:cNvSpPr>
          <p:nvPr>
            <p:ph sz="quarter" idx="1"/>
          </p:nvPr>
        </p:nvSpPr>
        <p:spPr>
          <a:xfrm>
            <a:off x="4932040" y="4005064"/>
            <a:ext cx="3834008" cy="2090936"/>
          </a:xfrm>
        </p:spPr>
        <p:txBody>
          <a:bodyPr/>
          <a:lstStyle/>
          <a:p>
            <a:r>
              <a:rPr lang="en-GB" dirty="0" smtClean="0"/>
              <a:t>Can I make my </a:t>
            </a:r>
            <a:br>
              <a:rPr lang="en-GB" dirty="0" smtClean="0"/>
            </a:br>
            <a:r>
              <a:rPr lang="en-GB" dirty="0" smtClean="0"/>
              <a:t>own car?</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716016" y="1556792"/>
            <a:ext cx="3682258" cy="213285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0528" y="1844824"/>
            <a:ext cx="4419600" cy="476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Google </a:t>
            </a:r>
            <a:r>
              <a:rPr lang="de-DE" dirty="0" err="1" smtClean="0"/>
              <a:t>Glasses</a:t>
            </a:r>
            <a:endParaRPr lang="de-DE" dirty="0"/>
          </a:p>
        </p:txBody>
      </p:sp>
      <p:sp>
        <p:nvSpPr>
          <p:cNvPr id="3" name="Inhaltsplatzhalter 2"/>
          <p:cNvSpPr>
            <a:spLocks noGrp="1"/>
          </p:cNvSpPr>
          <p:nvPr>
            <p:ph sz="quarter" idx="1"/>
          </p:nvPr>
        </p:nvSpPr>
        <p:spPr/>
        <p:txBody>
          <a:bodyPr/>
          <a:lstStyle/>
          <a:p>
            <a:endParaRPr lang="de-DE"/>
          </a:p>
        </p:txBody>
      </p:sp>
      <p:pic>
        <p:nvPicPr>
          <p:cNvPr id="9218" name="Picture 2"/>
          <p:cNvPicPr>
            <a:picLocks noChangeAspect="1" noChangeArrowheads="1"/>
          </p:cNvPicPr>
          <p:nvPr/>
        </p:nvPicPr>
        <p:blipFill>
          <a:blip r:embed="rId2" cstate="print"/>
          <a:srcRect/>
          <a:stretch>
            <a:fillRect/>
          </a:stretch>
        </p:blipFill>
        <p:spPr bwMode="auto">
          <a:xfrm>
            <a:off x="1114425" y="1728787"/>
            <a:ext cx="5257775" cy="548957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t>
            </a:r>
            <a:r>
              <a:rPr lang="de-DE" dirty="0" err="1" smtClean="0"/>
              <a:t>content</a:t>
            </a:r>
            <a:r>
              <a:rPr lang="de-DE" dirty="0" smtClean="0"/>
              <a:t> I </a:t>
            </a:r>
            <a:r>
              <a:rPr lang="de-DE" dirty="0" err="1" smtClean="0"/>
              <a:t>want</a:t>
            </a:r>
            <a:r>
              <a:rPr lang="de-DE" dirty="0" smtClean="0"/>
              <a:t>“</a:t>
            </a:r>
            <a:endParaRPr lang="de-DE" dirty="0"/>
          </a:p>
        </p:txBody>
      </p:sp>
      <p:sp>
        <p:nvSpPr>
          <p:cNvPr id="3" name="Inhaltsplatzhalter 2"/>
          <p:cNvSpPr>
            <a:spLocks noGrp="1"/>
          </p:cNvSpPr>
          <p:nvPr>
            <p:ph sz="quarter" idx="1"/>
          </p:nvPr>
        </p:nvSpPr>
        <p:spPr/>
        <p:txBody>
          <a:bodyPr/>
          <a:lstStyle/>
          <a:p>
            <a:endParaRPr lang="de-DE"/>
          </a:p>
        </p:txBody>
      </p:sp>
      <p:pic>
        <p:nvPicPr>
          <p:cNvPr id="7170" name="Picture 2"/>
          <p:cNvPicPr>
            <a:picLocks noChangeAspect="1" noChangeArrowheads="1"/>
          </p:cNvPicPr>
          <p:nvPr/>
        </p:nvPicPr>
        <p:blipFill>
          <a:blip r:embed="rId2" cstate="print"/>
          <a:srcRect/>
          <a:stretch>
            <a:fillRect/>
          </a:stretch>
        </p:blipFill>
        <p:spPr bwMode="auto">
          <a:xfrm>
            <a:off x="251520" y="1275959"/>
            <a:ext cx="7200800" cy="52086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8194" name="Picture 2"/>
          <p:cNvPicPr>
            <a:picLocks noChangeAspect="1" noChangeArrowheads="1"/>
          </p:cNvPicPr>
          <p:nvPr/>
        </p:nvPicPr>
        <p:blipFill>
          <a:blip r:embed="rId2" cstate="print"/>
          <a:srcRect/>
          <a:stretch>
            <a:fillRect/>
          </a:stretch>
        </p:blipFill>
        <p:spPr bwMode="auto">
          <a:xfrm>
            <a:off x="0" y="0"/>
            <a:ext cx="6267450" cy="70294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Median</Template>
  <TotalTime>0</TotalTime>
  <Words>635</Words>
  <Application>Microsoft Office PowerPoint</Application>
  <PresentationFormat>Bildschirmpräsentation (4:3)</PresentationFormat>
  <Paragraphs>67</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Galathea</vt:lpstr>
      <vt:lpstr>Das neue Kommunikationsuniversum – mehr als Twitter und Facebook  München 2012 </vt:lpstr>
      <vt:lpstr>PowerPoint-Präsentation</vt:lpstr>
      <vt:lpstr>Organisation und Kultur</vt:lpstr>
      <vt:lpstr>PowerPoint-Präsentation</vt:lpstr>
      <vt:lpstr>Neu!</vt:lpstr>
      <vt:lpstr>Beispiel: 3D Printing</vt:lpstr>
      <vt:lpstr>Beispiel Google Glasses</vt:lpstr>
      <vt:lpstr>Beispiel „content I want“</vt:lpstr>
      <vt:lpstr>PowerPoint-Präsentation</vt:lpstr>
      <vt:lpstr>Brecht‘sche Radiotheorie</vt:lpstr>
      <vt:lpstr>1000 Millionen User, &gt;50% mobil</vt:lpstr>
      <vt:lpstr>‚Vertragen‘ wir das?</vt:lpstr>
      <vt:lpstr>Büromaschinenvergangenheit</vt:lpstr>
      <vt:lpstr>Man muß es ausprobieren</vt:lpstr>
      <vt:lpstr>Fachkräfte haben heute die weltweite Wahl</vt:lpstr>
      <vt:lpstr>Mehr Pipes</vt:lpstr>
      <vt:lpstr>Werkzeuge waren noch nie die Lösung</vt:lpstr>
      <vt:lpstr>Führungskräfte müssen führen neu lernen</vt:lpstr>
      <vt:lpstr>Ich will!</vt:lpstr>
      <vt:lpstr>Fazit</vt:lpstr>
      <vt:lpstr>Fazit</vt:lpstr>
      <vt:lpstr>Fragen Kommentare?  Nicole Simon  nicole-simon.eu  @nicolesimon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neezee</dc:creator>
  <cp:lastModifiedBy>Muenchner Kreis Office</cp:lastModifiedBy>
  <cp:revision>1011</cp:revision>
  <dcterms:created xsi:type="dcterms:W3CDTF">2008-04-02T22:50:07Z</dcterms:created>
  <dcterms:modified xsi:type="dcterms:W3CDTF">2012-10-11T07:02:02Z</dcterms:modified>
</cp:coreProperties>
</file>