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1"/>
    <p:sldMasterId id="2147483672" r:id="rId2"/>
    <p:sldMasterId id="2147483684" r:id="rId3"/>
  </p:sldMasterIdLst>
  <p:notesMasterIdLst>
    <p:notesMasterId r:id="rId27"/>
  </p:notesMasterIdLst>
  <p:handoutMasterIdLst>
    <p:handoutMasterId r:id="rId28"/>
  </p:handoutMasterIdLst>
  <p:sldIdLst>
    <p:sldId id="296" r:id="rId4"/>
    <p:sldId id="627" r:id="rId5"/>
    <p:sldId id="628" r:id="rId6"/>
    <p:sldId id="629" r:id="rId7"/>
    <p:sldId id="652" r:id="rId8"/>
    <p:sldId id="631" r:id="rId9"/>
    <p:sldId id="630" r:id="rId10"/>
    <p:sldId id="641" r:id="rId11"/>
    <p:sldId id="632" r:id="rId12"/>
    <p:sldId id="634" r:id="rId13"/>
    <p:sldId id="650" r:id="rId14"/>
    <p:sldId id="639" r:id="rId15"/>
    <p:sldId id="633" r:id="rId16"/>
    <p:sldId id="395" r:id="rId17"/>
    <p:sldId id="637" r:id="rId18"/>
    <p:sldId id="642" r:id="rId19"/>
    <p:sldId id="635" r:id="rId20"/>
    <p:sldId id="643" r:id="rId21"/>
    <p:sldId id="644" r:id="rId22"/>
    <p:sldId id="640" r:id="rId23"/>
    <p:sldId id="606" r:id="rId24"/>
    <p:sldId id="649" r:id="rId25"/>
    <p:sldId id="653" r:id="rId26"/>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Arial" charset="0"/>
      </a:defRPr>
    </a:lvl1pPr>
    <a:lvl2pPr marL="457200" algn="l" rtl="0" fontAlgn="base">
      <a:spcBef>
        <a:spcPct val="0"/>
      </a:spcBef>
      <a:spcAft>
        <a:spcPct val="0"/>
      </a:spcAft>
      <a:defRPr kern="1200">
        <a:solidFill>
          <a:schemeClr val="tx1"/>
        </a:solidFill>
        <a:latin typeface="Arial" charset="0"/>
        <a:ea typeface="MS PGothic" pitchFamily="34" charset="-128"/>
        <a:cs typeface="Arial" charset="0"/>
      </a:defRPr>
    </a:lvl2pPr>
    <a:lvl3pPr marL="914400" algn="l" rtl="0" fontAlgn="base">
      <a:spcBef>
        <a:spcPct val="0"/>
      </a:spcBef>
      <a:spcAft>
        <a:spcPct val="0"/>
      </a:spcAft>
      <a:defRPr kern="1200">
        <a:solidFill>
          <a:schemeClr val="tx1"/>
        </a:solidFill>
        <a:latin typeface="Arial" charset="0"/>
        <a:ea typeface="MS PGothic" pitchFamily="34" charset="-128"/>
        <a:cs typeface="Arial" charset="0"/>
      </a:defRPr>
    </a:lvl3pPr>
    <a:lvl4pPr marL="1371600" algn="l" rtl="0" fontAlgn="base">
      <a:spcBef>
        <a:spcPct val="0"/>
      </a:spcBef>
      <a:spcAft>
        <a:spcPct val="0"/>
      </a:spcAft>
      <a:defRPr kern="1200">
        <a:solidFill>
          <a:schemeClr val="tx1"/>
        </a:solidFill>
        <a:latin typeface="Arial" charset="0"/>
        <a:ea typeface="MS PGothic" pitchFamily="34" charset="-128"/>
        <a:cs typeface="Arial" charset="0"/>
      </a:defRPr>
    </a:lvl4pPr>
    <a:lvl5pPr marL="1828800" algn="l" rtl="0" fontAlgn="base">
      <a:spcBef>
        <a:spcPct val="0"/>
      </a:spcBef>
      <a:spcAft>
        <a:spcPct val="0"/>
      </a:spcAft>
      <a:defRPr kern="1200">
        <a:solidFill>
          <a:schemeClr val="tx1"/>
        </a:solidFill>
        <a:latin typeface="Arial" charset="0"/>
        <a:ea typeface="MS PGothic" pitchFamily="34" charset="-128"/>
        <a:cs typeface="Arial" charset="0"/>
      </a:defRPr>
    </a:lvl5pPr>
    <a:lvl6pPr marL="2286000" algn="l" defTabSz="914400" rtl="0" eaLnBrk="1" latinLnBrk="0" hangingPunct="1">
      <a:defRPr kern="1200">
        <a:solidFill>
          <a:schemeClr val="tx1"/>
        </a:solidFill>
        <a:latin typeface="Arial" charset="0"/>
        <a:ea typeface="MS PGothic" pitchFamily="34" charset="-128"/>
        <a:cs typeface="Arial" charset="0"/>
      </a:defRPr>
    </a:lvl6pPr>
    <a:lvl7pPr marL="2743200" algn="l" defTabSz="914400" rtl="0" eaLnBrk="1" latinLnBrk="0" hangingPunct="1">
      <a:defRPr kern="1200">
        <a:solidFill>
          <a:schemeClr val="tx1"/>
        </a:solidFill>
        <a:latin typeface="Arial" charset="0"/>
        <a:ea typeface="MS PGothic" pitchFamily="34" charset="-128"/>
        <a:cs typeface="Arial" charset="0"/>
      </a:defRPr>
    </a:lvl7pPr>
    <a:lvl8pPr marL="3200400" algn="l" defTabSz="914400" rtl="0" eaLnBrk="1" latinLnBrk="0" hangingPunct="1">
      <a:defRPr kern="1200">
        <a:solidFill>
          <a:schemeClr val="tx1"/>
        </a:solidFill>
        <a:latin typeface="Arial" charset="0"/>
        <a:ea typeface="MS PGothic" pitchFamily="34" charset="-128"/>
        <a:cs typeface="Arial" charset="0"/>
      </a:defRPr>
    </a:lvl8pPr>
    <a:lvl9pPr marL="3657600" algn="l" defTabSz="914400" rtl="0" eaLnBrk="1" latinLnBrk="0" hangingPunct="1">
      <a:defRPr kern="1200">
        <a:solidFill>
          <a:schemeClr val="tx1"/>
        </a:solidFill>
        <a:latin typeface="Arial" charset="0"/>
        <a:ea typeface="MS PGothic" pitchFamily="34" charset="-128"/>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400"/>
    <a:srgbClr val="FFCC00"/>
    <a:srgbClr val="EA8B00"/>
    <a:srgbClr val="002850"/>
    <a:srgbClr val="003366"/>
    <a:srgbClr val="FF9900"/>
    <a:srgbClr val="FFFF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65" autoAdjust="0"/>
    <p:restoredTop sz="99669" autoAdjust="0"/>
  </p:normalViewPr>
  <p:slideViewPr>
    <p:cSldViewPr>
      <p:cViewPr>
        <p:scale>
          <a:sx n="103" d="100"/>
          <a:sy n="103" d="100"/>
        </p:scale>
        <p:origin x="-1248" y="-30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52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C82211-5905-1341-99D8-65B3741E529A}" type="doc">
      <dgm:prSet loTypeId="urn:microsoft.com/office/officeart/2005/8/layout/radial3" loCatId="" qsTypeId="urn:microsoft.com/office/officeart/2005/8/quickstyle/3D9" qsCatId="3D" csTypeId="urn:microsoft.com/office/officeart/2005/8/colors/accent0_1" csCatId="mainScheme" phldr="1"/>
      <dgm:spPr/>
      <dgm:t>
        <a:bodyPr/>
        <a:lstStyle/>
        <a:p>
          <a:endParaRPr lang="en-US"/>
        </a:p>
      </dgm:t>
    </dgm:pt>
    <dgm:pt modelId="{9FCE9D27-74C6-0C4C-9679-E7E98F3D56B1}">
      <dgm:prSet phldrT="[Text]"/>
      <dgm:spPr>
        <a:solidFill>
          <a:schemeClr val="accent4">
            <a:alpha val="50000"/>
          </a:schemeClr>
        </a:solidFill>
      </dgm:spPr>
      <dgm:t>
        <a:bodyPr/>
        <a:lstStyle/>
        <a:p>
          <a:endParaRPr lang="en-US" b="0" dirty="0"/>
        </a:p>
      </dgm:t>
    </dgm:pt>
    <dgm:pt modelId="{F2A6D1F9-A143-6940-A429-C5D5702100E7}" type="parTrans" cxnId="{B957CBA9-B41C-9E49-BBD1-F4403F2AEA52}">
      <dgm:prSet/>
      <dgm:spPr/>
      <dgm:t>
        <a:bodyPr/>
        <a:lstStyle/>
        <a:p>
          <a:endParaRPr lang="en-US"/>
        </a:p>
      </dgm:t>
    </dgm:pt>
    <dgm:pt modelId="{D3979ACD-091E-5447-94B3-6DF56ABFDCA5}" type="sibTrans" cxnId="{B957CBA9-B41C-9E49-BBD1-F4403F2AEA52}">
      <dgm:prSet/>
      <dgm:spPr/>
      <dgm:t>
        <a:bodyPr/>
        <a:lstStyle/>
        <a:p>
          <a:endParaRPr lang="en-US"/>
        </a:p>
      </dgm:t>
    </dgm:pt>
    <dgm:pt modelId="{C300D999-F0D3-6741-A261-0900372725E8}" type="pres">
      <dgm:prSet presAssocID="{40C82211-5905-1341-99D8-65B3741E529A}" presName="composite" presStyleCnt="0">
        <dgm:presLayoutVars>
          <dgm:chMax val="1"/>
          <dgm:dir/>
          <dgm:resizeHandles val="exact"/>
        </dgm:presLayoutVars>
      </dgm:prSet>
      <dgm:spPr/>
      <dgm:t>
        <a:bodyPr/>
        <a:lstStyle/>
        <a:p>
          <a:endParaRPr lang="en-US"/>
        </a:p>
      </dgm:t>
    </dgm:pt>
    <dgm:pt modelId="{A6F1CFBF-D345-5D4F-86D7-DFDA0BEBF77B}" type="pres">
      <dgm:prSet presAssocID="{40C82211-5905-1341-99D8-65B3741E529A}" presName="radial" presStyleCnt="0">
        <dgm:presLayoutVars>
          <dgm:animLvl val="ctr"/>
        </dgm:presLayoutVars>
      </dgm:prSet>
      <dgm:spPr/>
    </dgm:pt>
    <dgm:pt modelId="{D726E841-56D1-3241-9F8A-969F20E0ADD1}" type="pres">
      <dgm:prSet presAssocID="{9FCE9D27-74C6-0C4C-9679-E7E98F3D56B1}" presName="centerShape" presStyleLbl="vennNode1" presStyleIdx="0" presStyleCnt="1" custLinFactNeighborX="-74"/>
      <dgm:spPr/>
      <dgm:t>
        <a:bodyPr/>
        <a:lstStyle/>
        <a:p>
          <a:endParaRPr lang="en-US"/>
        </a:p>
      </dgm:t>
    </dgm:pt>
  </dgm:ptLst>
  <dgm:cxnLst>
    <dgm:cxn modelId="{B9985A22-3D5C-FF41-9660-15324A5838DF}" type="presOf" srcId="{9FCE9D27-74C6-0C4C-9679-E7E98F3D56B1}" destId="{D726E841-56D1-3241-9F8A-969F20E0ADD1}" srcOrd="0" destOrd="0" presId="urn:microsoft.com/office/officeart/2005/8/layout/radial3"/>
    <dgm:cxn modelId="{B957CBA9-B41C-9E49-BBD1-F4403F2AEA52}" srcId="{40C82211-5905-1341-99D8-65B3741E529A}" destId="{9FCE9D27-74C6-0C4C-9679-E7E98F3D56B1}" srcOrd="0" destOrd="0" parTransId="{F2A6D1F9-A143-6940-A429-C5D5702100E7}" sibTransId="{D3979ACD-091E-5447-94B3-6DF56ABFDCA5}"/>
    <dgm:cxn modelId="{CB840022-6F0B-D549-970E-F33E401D2909}" type="presOf" srcId="{40C82211-5905-1341-99D8-65B3741E529A}" destId="{C300D999-F0D3-6741-A261-0900372725E8}" srcOrd="0" destOrd="0" presId="urn:microsoft.com/office/officeart/2005/8/layout/radial3"/>
    <dgm:cxn modelId="{F1DA9B96-C335-1E4B-A6FD-6A04397E40F9}" type="presParOf" srcId="{C300D999-F0D3-6741-A261-0900372725E8}" destId="{A6F1CFBF-D345-5D4F-86D7-DFDA0BEBF77B}" srcOrd="0" destOrd="0" presId="urn:microsoft.com/office/officeart/2005/8/layout/radial3"/>
    <dgm:cxn modelId="{58BF2E3A-EBD3-7B48-825D-2F6163E6E2BD}" type="presParOf" srcId="{A6F1CFBF-D345-5D4F-86D7-DFDA0BEBF77B}" destId="{D726E841-56D1-3241-9F8A-969F20E0ADD1}" srcOrd="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C82211-5905-1341-99D8-65B3741E529A}" type="doc">
      <dgm:prSet loTypeId="urn:microsoft.com/office/officeart/2005/8/layout/radial3" loCatId="" qsTypeId="urn:microsoft.com/office/officeart/2005/8/quickstyle/3D9" qsCatId="3D" csTypeId="urn:microsoft.com/office/officeart/2005/8/colors/accent1_5" csCatId="accent1" phldr="1"/>
      <dgm:spPr/>
      <dgm:t>
        <a:bodyPr/>
        <a:lstStyle/>
        <a:p>
          <a:endParaRPr lang="en-US"/>
        </a:p>
      </dgm:t>
    </dgm:pt>
    <dgm:pt modelId="{9FCE9D27-74C6-0C4C-9679-E7E98F3D56B1}">
      <dgm:prSet phldrT="[Text]"/>
      <dgm:spPr>
        <a:solidFill>
          <a:schemeClr val="accent1">
            <a:shade val="80000"/>
            <a:hueOff val="0"/>
            <a:satOff val="0"/>
            <a:lumOff val="0"/>
          </a:schemeClr>
        </a:solidFill>
      </dgm:spPr>
      <dgm:t>
        <a:bodyPr/>
        <a:lstStyle/>
        <a:p>
          <a:r>
            <a:rPr lang="en-US" b="1" dirty="0" err="1" smtClean="0"/>
            <a:t>IBM</a:t>
          </a:r>
          <a:r>
            <a:rPr lang="en-US" b="0" dirty="0" err="1" smtClean="0"/>
            <a:t>Watson</a:t>
          </a:r>
          <a:endParaRPr lang="en-US" b="0" dirty="0"/>
        </a:p>
      </dgm:t>
    </dgm:pt>
    <dgm:pt modelId="{F2A6D1F9-A143-6940-A429-C5D5702100E7}" type="parTrans" cxnId="{B957CBA9-B41C-9E49-BBD1-F4403F2AEA52}">
      <dgm:prSet/>
      <dgm:spPr/>
      <dgm:t>
        <a:bodyPr/>
        <a:lstStyle/>
        <a:p>
          <a:endParaRPr lang="en-US"/>
        </a:p>
      </dgm:t>
    </dgm:pt>
    <dgm:pt modelId="{D3979ACD-091E-5447-94B3-6DF56ABFDCA5}" type="sibTrans" cxnId="{B957CBA9-B41C-9E49-BBD1-F4403F2AEA52}">
      <dgm:prSet/>
      <dgm:spPr/>
      <dgm:t>
        <a:bodyPr/>
        <a:lstStyle/>
        <a:p>
          <a:endParaRPr lang="en-US"/>
        </a:p>
      </dgm:t>
    </dgm:pt>
    <dgm:pt modelId="{F33DC166-6EAB-014C-847A-B1E237213E28}">
      <dgm:prSet phldrT="[Text]"/>
      <dgm:spPr>
        <a:solidFill>
          <a:schemeClr val="accent1">
            <a:shade val="80000"/>
            <a:hueOff val="-1458"/>
            <a:satOff val="0"/>
            <a:lumOff val="1346"/>
          </a:schemeClr>
        </a:solidFill>
      </dgm:spPr>
      <dgm:t>
        <a:bodyPr/>
        <a:lstStyle/>
        <a:p>
          <a:r>
            <a:rPr lang="en-US" dirty="0" smtClean="0"/>
            <a:t>Perceiving</a:t>
          </a:r>
          <a:endParaRPr lang="en-US" dirty="0"/>
        </a:p>
      </dgm:t>
    </dgm:pt>
    <dgm:pt modelId="{1A30C220-C165-FB44-B26F-6FB074FEFA94}" type="parTrans" cxnId="{2C0EEE4A-6F65-954E-8997-E0EB92EF1E3E}">
      <dgm:prSet/>
      <dgm:spPr/>
      <dgm:t>
        <a:bodyPr/>
        <a:lstStyle/>
        <a:p>
          <a:endParaRPr lang="en-US"/>
        </a:p>
      </dgm:t>
    </dgm:pt>
    <dgm:pt modelId="{DAAB8FE0-EAD8-E745-8269-106C53B4267F}" type="sibTrans" cxnId="{2C0EEE4A-6F65-954E-8997-E0EB92EF1E3E}">
      <dgm:prSet/>
      <dgm:spPr/>
      <dgm:t>
        <a:bodyPr/>
        <a:lstStyle/>
        <a:p>
          <a:endParaRPr lang="en-US"/>
        </a:p>
      </dgm:t>
    </dgm:pt>
    <dgm:pt modelId="{3FF03E7E-F18B-1C47-9F36-1B49BEBC0BCC}">
      <dgm:prSet phldrT="[Text]"/>
      <dgm:spPr>
        <a:solidFill>
          <a:schemeClr val="accent1">
            <a:shade val="80000"/>
            <a:hueOff val="-4375"/>
            <a:satOff val="0"/>
            <a:lumOff val="4039"/>
          </a:schemeClr>
        </a:solidFill>
      </dgm:spPr>
      <dgm:t>
        <a:bodyPr/>
        <a:lstStyle/>
        <a:p>
          <a:r>
            <a:rPr lang="en-US" dirty="0" smtClean="0"/>
            <a:t>Relating</a:t>
          </a:r>
          <a:endParaRPr lang="en-US" dirty="0"/>
        </a:p>
      </dgm:t>
    </dgm:pt>
    <dgm:pt modelId="{820BA585-38CB-CB4C-A5A1-187C6CA64A1B}" type="parTrans" cxnId="{E2A4546F-69FD-144C-9A67-761BC4D36F48}">
      <dgm:prSet/>
      <dgm:spPr/>
      <dgm:t>
        <a:bodyPr/>
        <a:lstStyle/>
        <a:p>
          <a:endParaRPr lang="en-US"/>
        </a:p>
      </dgm:t>
    </dgm:pt>
    <dgm:pt modelId="{C8F952BF-5315-D345-8425-6F286F3EC3DE}" type="sibTrans" cxnId="{E2A4546F-69FD-144C-9A67-761BC4D36F48}">
      <dgm:prSet/>
      <dgm:spPr/>
      <dgm:t>
        <a:bodyPr/>
        <a:lstStyle/>
        <a:p>
          <a:endParaRPr lang="en-US"/>
        </a:p>
      </dgm:t>
    </dgm:pt>
    <dgm:pt modelId="{0F079EB7-CE21-1A41-AD8D-A9ACDAFC61AD}">
      <dgm:prSet phldrT="[Text]"/>
      <dgm:spPr>
        <a:solidFill>
          <a:schemeClr val="accent1">
            <a:shade val="80000"/>
            <a:hueOff val="-1458"/>
            <a:satOff val="0"/>
            <a:lumOff val="1346"/>
          </a:schemeClr>
        </a:solidFill>
      </dgm:spPr>
      <dgm:t>
        <a:bodyPr/>
        <a:lstStyle/>
        <a:p>
          <a:r>
            <a:rPr lang="en-US" dirty="0" smtClean="0"/>
            <a:t>Reasoning</a:t>
          </a:r>
          <a:endParaRPr lang="en-US" dirty="0"/>
        </a:p>
      </dgm:t>
    </dgm:pt>
    <dgm:pt modelId="{D8350806-D8DD-DF4F-9FE4-17C5405759B7}" type="parTrans" cxnId="{E8BF16C5-0206-0B4D-931B-0B2DE1EC6FEC}">
      <dgm:prSet/>
      <dgm:spPr/>
      <dgm:t>
        <a:bodyPr/>
        <a:lstStyle/>
        <a:p>
          <a:endParaRPr lang="en-US"/>
        </a:p>
      </dgm:t>
    </dgm:pt>
    <dgm:pt modelId="{CC7C48F7-3C21-394E-8281-FFFE8B97EA4F}" type="sibTrans" cxnId="{E8BF16C5-0206-0B4D-931B-0B2DE1EC6FEC}">
      <dgm:prSet/>
      <dgm:spPr/>
      <dgm:t>
        <a:bodyPr/>
        <a:lstStyle/>
        <a:p>
          <a:endParaRPr lang="en-US"/>
        </a:p>
      </dgm:t>
    </dgm:pt>
    <dgm:pt modelId="{C300D999-F0D3-6741-A261-0900372725E8}" type="pres">
      <dgm:prSet presAssocID="{40C82211-5905-1341-99D8-65B3741E529A}" presName="composite" presStyleCnt="0">
        <dgm:presLayoutVars>
          <dgm:chMax val="1"/>
          <dgm:dir/>
          <dgm:resizeHandles val="exact"/>
        </dgm:presLayoutVars>
      </dgm:prSet>
      <dgm:spPr/>
      <dgm:t>
        <a:bodyPr/>
        <a:lstStyle/>
        <a:p>
          <a:endParaRPr lang="en-US"/>
        </a:p>
      </dgm:t>
    </dgm:pt>
    <dgm:pt modelId="{A6F1CFBF-D345-5D4F-86D7-DFDA0BEBF77B}" type="pres">
      <dgm:prSet presAssocID="{40C82211-5905-1341-99D8-65B3741E529A}" presName="radial" presStyleCnt="0">
        <dgm:presLayoutVars>
          <dgm:animLvl val="ctr"/>
        </dgm:presLayoutVars>
      </dgm:prSet>
      <dgm:spPr/>
    </dgm:pt>
    <dgm:pt modelId="{D726E841-56D1-3241-9F8A-969F20E0ADD1}" type="pres">
      <dgm:prSet presAssocID="{9FCE9D27-74C6-0C4C-9679-E7E98F3D56B1}" presName="centerShape" presStyleLbl="vennNode1" presStyleIdx="0" presStyleCnt="4"/>
      <dgm:spPr/>
      <dgm:t>
        <a:bodyPr/>
        <a:lstStyle/>
        <a:p>
          <a:endParaRPr lang="en-US"/>
        </a:p>
      </dgm:t>
    </dgm:pt>
    <dgm:pt modelId="{3D55DF23-8434-3744-8AAC-8BE5F85F077F}" type="pres">
      <dgm:prSet presAssocID="{F33DC166-6EAB-014C-847A-B1E237213E28}" presName="node" presStyleLbl="vennNode1" presStyleIdx="1" presStyleCnt="4">
        <dgm:presLayoutVars>
          <dgm:bulletEnabled val="1"/>
        </dgm:presLayoutVars>
      </dgm:prSet>
      <dgm:spPr/>
      <dgm:t>
        <a:bodyPr/>
        <a:lstStyle/>
        <a:p>
          <a:endParaRPr lang="en-US"/>
        </a:p>
      </dgm:t>
    </dgm:pt>
    <dgm:pt modelId="{9FFA8192-6A93-D148-9C93-97238A4C8D2F}" type="pres">
      <dgm:prSet presAssocID="{0F079EB7-CE21-1A41-AD8D-A9ACDAFC61AD}" presName="node" presStyleLbl="vennNode1" presStyleIdx="2" presStyleCnt="4">
        <dgm:presLayoutVars>
          <dgm:bulletEnabled val="1"/>
        </dgm:presLayoutVars>
      </dgm:prSet>
      <dgm:spPr/>
      <dgm:t>
        <a:bodyPr/>
        <a:lstStyle/>
        <a:p>
          <a:endParaRPr lang="en-US"/>
        </a:p>
      </dgm:t>
    </dgm:pt>
    <dgm:pt modelId="{5D6394A5-2D85-524A-8EBF-0DD168B176D7}" type="pres">
      <dgm:prSet presAssocID="{3FF03E7E-F18B-1C47-9F36-1B49BEBC0BCC}" presName="node" presStyleLbl="vennNode1" presStyleIdx="3" presStyleCnt="4">
        <dgm:presLayoutVars>
          <dgm:bulletEnabled val="1"/>
        </dgm:presLayoutVars>
      </dgm:prSet>
      <dgm:spPr/>
      <dgm:t>
        <a:bodyPr/>
        <a:lstStyle/>
        <a:p>
          <a:endParaRPr lang="en-US"/>
        </a:p>
      </dgm:t>
    </dgm:pt>
  </dgm:ptLst>
  <dgm:cxnLst>
    <dgm:cxn modelId="{0140E9B7-C33E-0C44-B7D2-8CCBAC952853}" type="presOf" srcId="{3FF03E7E-F18B-1C47-9F36-1B49BEBC0BCC}" destId="{5D6394A5-2D85-524A-8EBF-0DD168B176D7}" srcOrd="0" destOrd="0" presId="urn:microsoft.com/office/officeart/2005/8/layout/radial3"/>
    <dgm:cxn modelId="{E33D3F34-9BF2-1C44-AFBC-49A023BAE624}" type="presOf" srcId="{40C82211-5905-1341-99D8-65B3741E529A}" destId="{C300D999-F0D3-6741-A261-0900372725E8}" srcOrd="0" destOrd="0" presId="urn:microsoft.com/office/officeart/2005/8/layout/radial3"/>
    <dgm:cxn modelId="{F73199C8-B0B4-EC41-A479-4A57866D72A1}" type="presOf" srcId="{9FCE9D27-74C6-0C4C-9679-E7E98F3D56B1}" destId="{D726E841-56D1-3241-9F8A-969F20E0ADD1}" srcOrd="0" destOrd="0" presId="urn:microsoft.com/office/officeart/2005/8/layout/radial3"/>
    <dgm:cxn modelId="{B957CBA9-B41C-9E49-BBD1-F4403F2AEA52}" srcId="{40C82211-5905-1341-99D8-65B3741E529A}" destId="{9FCE9D27-74C6-0C4C-9679-E7E98F3D56B1}" srcOrd="0" destOrd="0" parTransId="{F2A6D1F9-A143-6940-A429-C5D5702100E7}" sibTransId="{D3979ACD-091E-5447-94B3-6DF56ABFDCA5}"/>
    <dgm:cxn modelId="{9D1CC623-3500-FB46-BD81-3C03F39FFAB1}" type="presOf" srcId="{0F079EB7-CE21-1A41-AD8D-A9ACDAFC61AD}" destId="{9FFA8192-6A93-D148-9C93-97238A4C8D2F}" srcOrd="0" destOrd="0" presId="urn:microsoft.com/office/officeart/2005/8/layout/radial3"/>
    <dgm:cxn modelId="{E2A4546F-69FD-144C-9A67-761BC4D36F48}" srcId="{9FCE9D27-74C6-0C4C-9679-E7E98F3D56B1}" destId="{3FF03E7E-F18B-1C47-9F36-1B49BEBC0BCC}" srcOrd="2" destOrd="0" parTransId="{820BA585-38CB-CB4C-A5A1-187C6CA64A1B}" sibTransId="{C8F952BF-5315-D345-8425-6F286F3EC3DE}"/>
    <dgm:cxn modelId="{E8BF16C5-0206-0B4D-931B-0B2DE1EC6FEC}" srcId="{9FCE9D27-74C6-0C4C-9679-E7E98F3D56B1}" destId="{0F079EB7-CE21-1A41-AD8D-A9ACDAFC61AD}" srcOrd="1" destOrd="0" parTransId="{D8350806-D8DD-DF4F-9FE4-17C5405759B7}" sibTransId="{CC7C48F7-3C21-394E-8281-FFFE8B97EA4F}"/>
    <dgm:cxn modelId="{D47D351C-D66F-4C4C-B315-EE1C9136FDF2}" type="presOf" srcId="{F33DC166-6EAB-014C-847A-B1E237213E28}" destId="{3D55DF23-8434-3744-8AAC-8BE5F85F077F}" srcOrd="0" destOrd="0" presId="urn:microsoft.com/office/officeart/2005/8/layout/radial3"/>
    <dgm:cxn modelId="{2C0EEE4A-6F65-954E-8997-E0EB92EF1E3E}" srcId="{9FCE9D27-74C6-0C4C-9679-E7E98F3D56B1}" destId="{F33DC166-6EAB-014C-847A-B1E237213E28}" srcOrd="0" destOrd="0" parTransId="{1A30C220-C165-FB44-B26F-6FB074FEFA94}" sibTransId="{DAAB8FE0-EAD8-E745-8269-106C53B4267F}"/>
    <dgm:cxn modelId="{BB8B892A-CA3C-8345-8D85-B422DE27BD56}" type="presParOf" srcId="{C300D999-F0D3-6741-A261-0900372725E8}" destId="{A6F1CFBF-D345-5D4F-86D7-DFDA0BEBF77B}" srcOrd="0" destOrd="0" presId="urn:microsoft.com/office/officeart/2005/8/layout/radial3"/>
    <dgm:cxn modelId="{40C6FF42-F3DD-0446-8475-B90E5ED7CD14}" type="presParOf" srcId="{A6F1CFBF-D345-5D4F-86D7-DFDA0BEBF77B}" destId="{D726E841-56D1-3241-9F8A-969F20E0ADD1}" srcOrd="0" destOrd="0" presId="urn:microsoft.com/office/officeart/2005/8/layout/radial3"/>
    <dgm:cxn modelId="{C2D746FE-3171-4547-ABA5-49917159C71A}" type="presParOf" srcId="{A6F1CFBF-D345-5D4F-86D7-DFDA0BEBF77B}" destId="{3D55DF23-8434-3744-8AAC-8BE5F85F077F}" srcOrd="1" destOrd="0" presId="urn:microsoft.com/office/officeart/2005/8/layout/radial3"/>
    <dgm:cxn modelId="{22881F93-00F9-294D-B5E8-918C58620B5F}" type="presParOf" srcId="{A6F1CFBF-D345-5D4F-86D7-DFDA0BEBF77B}" destId="{9FFA8192-6A93-D148-9C93-97238A4C8D2F}" srcOrd="2" destOrd="0" presId="urn:microsoft.com/office/officeart/2005/8/layout/radial3"/>
    <dgm:cxn modelId="{C2628893-F7AE-4B42-82AE-5757FE05455F}" type="presParOf" srcId="{A6F1CFBF-D345-5D4F-86D7-DFDA0BEBF77B}" destId="{5D6394A5-2D85-524A-8EBF-0DD168B176D7}"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C82211-5905-1341-99D8-65B3741E529A}" type="doc">
      <dgm:prSet loTypeId="urn:microsoft.com/office/officeart/2005/8/layout/radial3" loCatId="" qsTypeId="urn:microsoft.com/office/officeart/2005/8/quickstyle/3D9" qsCatId="3D" csTypeId="urn:microsoft.com/office/officeart/2005/8/colors/accent1_5" csCatId="accent1" phldr="1"/>
      <dgm:spPr/>
      <dgm:t>
        <a:bodyPr/>
        <a:lstStyle/>
        <a:p>
          <a:endParaRPr lang="en-US"/>
        </a:p>
      </dgm:t>
    </dgm:pt>
    <dgm:pt modelId="{3FF03E7E-F18B-1C47-9F36-1B49BEBC0BCC}">
      <dgm:prSet phldrT="[Text]" custT="1"/>
      <dgm:spPr>
        <a:noFill/>
      </dgm:spPr>
      <dgm:t>
        <a:bodyPr/>
        <a:lstStyle/>
        <a:p>
          <a:r>
            <a:rPr lang="en-US" sz="2000" dirty="0" smtClean="0">
              <a:solidFill>
                <a:srgbClr val="FFFFFF"/>
              </a:solidFill>
            </a:rPr>
            <a:t>Learning</a:t>
          </a:r>
          <a:endParaRPr lang="en-US" sz="2000" dirty="0">
            <a:solidFill>
              <a:srgbClr val="FFFFFF"/>
            </a:solidFill>
          </a:endParaRPr>
        </a:p>
      </dgm:t>
    </dgm:pt>
    <dgm:pt modelId="{820BA585-38CB-CB4C-A5A1-187C6CA64A1B}" type="parTrans" cxnId="{E2A4546F-69FD-144C-9A67-761BC4D36F48}">
      <dgm:prSet/>
      <dgm:spPr/>
      <dgm:t>
        <a:bodyPr/>
        <a:lstStyle/>
        <a:p>
          <a:endParaRPr lang="en-US" sz="800"/>
        </a:p>
      </dgm:t>
    </dgm:pt>
    <dgm:pt modelId="{C8F952BF-5315-D345-8425-6F286F3EC3DE}" type="sibTrans" cxnId="{E2A4546F-69FD-144C-9A67-761BC4D36F48}">
      <dgm:prSet/>
      <dgm:spPr/>
      <dgm:t>
        <a:bodyPr/>
        <a:lstStyle/>
        <a:p>
          <a:endParaRPr lang="en-US" sz="800"/>
        </a:p>
      </dgm:t>
    </dgm:pt>
    <dgm:pt modelId="{C300D999-F0D3-6741-A261-0900372725E8}" type="pres">
      <dgm:prSet presAssocID="{40C82211-5905-1341-99D8-65B3741E529A}" presName="composite" presStyleCnt="0">
        <dgm:presLayoutVars>
          <dgm:chMax val="1"/>
          <dgm:dir/>
          <dgm:resizeHandles val="exact"/>
        </dgm:presLayoutVars>
      </dgm:prSet>
      <dgm:spPr/>
      <dgm:t>
        <a:bodyPr/>
        <a:lstStyle/>
        <a:p>
          <a:endParaRPr lang="en-US"/>
        </a:p>
      </dgm:t>
    </dgm:pt>
    <dgm:pt modelId="{A6F1CFBF-D345-5D4F-86D7-DFDA0BEBF77B}" type="pres">
      <dgm:prSet presAssocID="{40C82211-5905-1341-99D8-65B3741E529A}" presName="radial" presStyleCnt="0">
        <dgm:presLayoutVars>
          <dgm:animLvl val="ctr"/>
        </dgm:presLayoutVars>
      </dgm:prSet>
      <dgm:spPr/>
    </dgm:pt>
    <dgm:pt modelId="{D181FE22-8C99-DF47-818D-307EF33ABD24}" type="pres">
      <dgm:prSet presAssocID="{3FF03E7E-F18B-1C47-9F36-1B49BEBC0BCC}" presName="centerShape" presStyleLbl="vennNode1" presStyleIdx="0" presStyleCnt="1" custLinFactNeighborX="-1299" custLinFactNeighborY="3957"/>
      <dgm:spPr/>
      <dgm:t>
        <a:bodyPr/>
        <a:lstStyle/>
        <a:p>
          <a:endParaRPr lang="en-US"/>
        </a:p>
      </dgm:t>
    </dgm:pt>
  </dgm:ptLst>
  <dgm:cxnLst>
    <dgm:cxn modelId="{E2A4546F-69FD-144C-9A67-761BC4D36F48}" srcId="{40C82211-5905-1341-99D8-65B3741E529A}" destId="{3FF03E7E-F18B-1C47-9F36-1B49BEBC0BCC}" srcOrd="0" destOrd="0" parTransId="{820BA585-38CB-CB4C-A5A1-187C6CA64A1B}" sibTransId="{C8F952BF-5315-D345-8425-6F286F3EC3DE}"/>
    <dgm:cxn modelId="{D661C57C-1CB3-3841-A80E-CEA371E94472}" type="presOf" srcId="{3FF03E7E-F18B-1C47-9F36-1B49BEBC0BCC}" destId="{D181FE22-8C99-DF47-818D-307EF33ABD24}" srcOrd="0" destOrd="0" presId="urn:microsoft.com/office/officeart/2005/8/layout/radial3"/>
    <dgm:cxn modelId="{1E363D39-0E02-5A40-BDE3-99E59860C091}" type="presOf" srcId="{40C82211-5905-1341-99D8-65B3741E529A}" destId="{C300D999-F0D3-6741-A261-0900372725E8}" srcOrd="0" destOrd="0" presId="urn:microsoft.com/office/officeart/2005/8/layout/radial3"/>
    <dgm:cxn modelId="{4FFF4E19-2FFE-CA43-B885-55BA28379AEA}" type="presParOf" srcId="{C300D999-F0D3-6741-A261-0900372725E8}" destId="{A6F1CFBF-D345-5D4F-86D7-DFDA0BEBF77B}" srcOrd="0" destOrd="0" presId="urn:microsoft.com/office/officeart/2005/8/layout/radial3"/>
    <dgm:cxn modelId="{5C301EDB-7398-3247-A6C2-398D0CCF4CFA}" type="presParOf" srcId="{A6F1CFBF-D345-5D4F-86D7-DFDA0BEBF77B}" destId="{D181FE22-8C99-DF47-818D-307EF33ABD24}" srcOrd="0" destOrd="0" presId="urn:microsoft.com/office/officeart/2005/8/layout/radial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C82211-5905-1341-99D8-65B3741E529A}" type="doc">
      <dgm:prSet loTypeId="urn:microsoft.com/office/officeart/2005/8/layout/radial3" loCatId="" qsTypeId="urn:microsoft.com/office/officeart/2005/8/quickstyle/3D9" qsCatId="3D" csTypeId="urn:microsoft.com/office/officeart/2005/8/colors/accent0_1" csCatId="mainScheme" phldr="1"/>
      <dgm:spPr/>
      <dgm:t>
        <a:bodyPr/>
        <a:lstStyle/>
        <a:p>
          <a:endParaRPr lang="en-US"/>
        </a:p>
      </dgm:t>
    </dgm:pt>
    <dgm:pt modelId="{9FCE9D27-74C6-0C4C-9679-E7E98F3D56B1}">
      <dgm:prSet phldrT="[Text]"/>
      <dgm:spPr>
        <a:solidFill>
          <a:schemeClr val="accent4">
            <a:alpha val="50000"/>
          </a:schemeClr>
        </a:solidFill>
      </dgm:spPr>
      <dgm:t>
        <a:bodyPr/>
        <a:lstStyle/>
        <a:p>
          <a:endParaRPr lang="en-US" b="0" dirty="0"/>
        </a:p>
      </dgm:t>
    </dgm:pt>
    <dgm:pt modelId="{F2A6D1F9-A143-6940-A429-C5D5702100E7}" type="parTrans" cxnId="{B957CBA9-B41C-9E49-BBD1-F4403F2AEA52}">
      <dgm:prSet/>
      <dgm:spPr/>
      <dgm:t>
        <a:bodyPr/>
        <a:lstStyle/>
        <a:p>
          <a:endParaRPr lang="en-US"/>
        </a:p>
      </dgm:t>
    </dgm:pt>
    <dgm:pt modelId="{D3979ACD-091E-5447-94B3-6DF56ABFDCA5}" type="sibTrans" cxnId="{B957CBA9-B41C-9E49-BBD1-F4403F2AEA52}">
      <dgm:prSet/>
      <dgm:spPr/>
      <dgm:t>
        <a:bodyPr/>
        <a:lstStyle/>
        <a:p>
          <a:endParaRPr lang="en-US"/>
        </a:p>
      </dgm:t>
    </dgm:pt>
    <dgm:pt modelId="{C300D999-F0D3-6741-A261-0900372725E8}" type="pres">
      <dgm:prSet presAssocID="{40C82211-5905-1341-99D8-65B3741E529A}" presName="composite" presStyleCnt="0">
        <dgm:presLayoutVars>
          <dgm:chMax val="1"/>
          <dgm:dir/>
          <dgm:resizeHandles val="exact"/>
        </dgm:presLayoutVars>
      </dgm:prSet>
      <dgm:spPr/>
      <dgm:t>
        <a:bodyPr/>
        <a:lstStyle/>
        <a:p>
          <a:endParaRPr lang="en-US"/>
        </a:p>
      </dgm:t>
    </dgm:pt>
    <dgm:pt modelId="{A6F1CFBF-D345-5D4F-86D7-DFDA0BEBF77B}" type="pres">
      <dgm:prSet presAssocID="{40C82211-5905-1341-99D8-65B3741E529A}" presName="radial" presStyleCnt="0">
        <dgm:presLayoutVars>
          <dgm:animLvl val="ctr"/>
        </dgm:presLayoutVars>
      </dgm:prSet>
      <dgm:spPr/>
    </dgm:pt>
    <dgm:pt modelId="{D726E841-56D1-3241-9F8A-969F20E0ADD1}" type="pres">
      <dgm:prSet presAssocID="{9FCE9D27-74C6-0C4C-9679-E7E98F3D56B1}" presName="centerShape" presStyleLbl="vennNode1" presStyleIdx="0" presStyleCnt="1" custLinFactNeighborX="-74"/>
      <dgm:spPr/>
      <dgm:t>
        <a:bodyPr/>
        <a:lstStyle/>
        <a:p>
          <a:endParaRPr lang="en-US"/>
        </a:p>
      </dgm:t>
    </dgm:pt>
  </dgm:ptLst>
  <dgm:cxnLst>
    <dgm:cxn modelId="{A828E5EC-4B01-1043-937F-D1B695ACBACA}" type="presOf" srcId="{9FCE9D27-74C6-0C4C-9679-E7E98F3D56B1}" destId="{D726E841-56D1-3241-9F8A-969F20E0ADD1}" srcOrd="0" destOrd="0" presId="urn:microsoft.com/office/officeart/2005/8/layout/radial3"/>
    <dgm:cxn modelId="{80433D23-A5DF-8549-9BF6-1CC09B685AD1}" type="presOf" srcId="{40C82211-5905-1341-99D8-65B3741E529A}" destId="{C300D999-F0D3-6741-A261-0900372725E8}" srcOrd="0" destOrd="0" presId="urn:microsoft.com/office/officeart/2005/8/layout/radial3"/>
    <dgm:cxn modelId="{B957CBA9-B41C-9E49-BBD1-F4403F2AEA52}" srcId="{40C82211-5905-1341-99D8-65B3741E529A}" destId="{9FCE9D27-74C6-0C4C-9679-E7E98F3D56B1}" srcOrd="0" destOrd="0" parTransId="{F2A6D1F9-A143-6940-A429-C5D5702100E7}" sibTransId="{D3979ACD-091E-5447-94B3-6DF56ABFDCA5}"/>
    <dgm:cxn modelId="{BFF84D7E-A7C7-A04F-91CC-6FA7A90E83E1}" type="presParOf" srcId="{C300D999-F0D3-6741-A261-0900372725E8}" destId="{A6F1CFBF-D345-5D4F-86D7-DFDA0BEBF77B}" srcOrd="0" destOrd="0" presId="urn:microsoft.com/office/officeart/2005/8/layout/radial3"/>
    <dgm:cxn modelId="{58A6F948-5533-754F-A408-BD268064CC46}" type="presParOf" srcId="{A6F1CFBF-D345-5D4F-86D7-DFDA0BEBF77B}" destId="{D726E841-56D1-3241-9F8A-969F20E0ADD1}" srcOrd="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C82211-5905-1341-99D8-65B3741E529A}" type="doc">
      <dgm:prSet loTypeId="urn:microsoft.com/office/officeart/2005/8/layout/radial3" loCatId="" qsTypeId="urn:microsoft.com/office/officeart/2005/8/quickstyle/3D9" qsCatId="3D" csTypeId="urn:microsoft.com/office/officeart/2005/8/colors/accent1_5" csCatId="accent1" phldr="1"/>
      <dgm:spPr/>
      <dgm:t>
        <a:bodyPr/>
        <a:lstStyle/>
        <a:p>
          <a:endParaRPr lang="en-US"/>
        </a:p>
      </dgm:t>
    </dgm:pt>
    <dgm:pt modelId="{9FCE9D27-74C6-0C4C-9679-E7E98F3D56B1}">
      <dgm:prSet phldrT="[Text]"/>
      <dgm:spPr>
        <a:solidFill>
          <a:schemeClr val="accent1">
            <a:shade val="80000"/>
            <a:hueOff val="0"/>
            <a:satOff val="0"/>
            <a:lumOff val="0"/>
          </a:schemeClr>
        </a:solidFill>
      </dgm:spPr>
      <dgm:t>
        <a:bodyPr/>
        <a:lstStyle/>
        <a:p>
          <a:r>
            <a:rPr lang="en-US" b="1" dirty="0" err="1" smtClean="0"/>
            <a:t>IBM</a:t>
          </a:r>
          <a:r>
            <a:rPr lang="en-US" b="0" dirty="0" err="1" smtClean="0"/>
            <a:t>Watson</a:t>
          </a:r>
          <a:endParaRPr lang="en-US" b="0" dirty="0"/>
        </a:p>
      </dgm:t>
    </dgm:pt>
    <dgm:pt modelId="{F2A6D1F9-A143-6940-A429-C5D5702100E7}" type="parTrans" cxnId="{B957CBA9-B41C-9E49-BBD1-F4403F2AEA52}">
      <dgm:prSet/>
      <dgm:spPr/>
      <dgm:t>
        <a:bodyPr/>
        <a:lstStyle/>
        <a:p>
          <a:endParaRPr lang="en-US"/>
        </a:p>
      </dgm:t>
    </dgm:pt>
    <dgm:pt modelId="{D3979ACD-091E-5447-94B3-6DF56ABFDCA5}" type="sibTrans" cxnId="{B957CBA9-B41C-9E49-BBD1-F4403F2AEA52}">
      <dgm:prSet/>
      <dgm:spPr/>
      <dgm:t>
        <a:bodyPr/>
        <a:lstStyle/>
        <a:p>
          <a:endParaRPr lang="en-US"/>
        </a:p>
      </dgm:t>
    </dgm:pt>
    <dgm:pt modelId="{F33DC166-6EAB-014C-847A-B1E237213E28}">
      <dgm:prSet phldrT="[Text]"/>
      <dgm:spPr>
        <a:solidFill>
          <a:schemeClr val="accent1">
            <a:shade val="80000"/>
            <a:hueOff val="-1458"/>
            <a:satOff val="0"/>
            <a:lumOff val="1346"/>
          </a:schemeClr>
        </a:solidFill>
      </dgm:spPr>
      <dgm:t>
        <a:bodyPr/>
        <a:lstStyle/>
        <a:p>
          <a:r>
            <a:rPr lang="en-US" dirty="0" smtClean="0"/>
            <a:t>Perceiving</a:t>
          </a:r>
          <a:endParaRPr lang="en-US" dirty="0"/>
        </a:p>
      </dgm:t>
    </dgm:pt>
    <dgm:pt modelId="{1A30C220-C165-FB44-B26F-6FB074FEFA94}" type="parTrans" cxnId="{2C0EEE4A-6F65-954E-8997-E0EB92EF1E3E}">
      <dgm:prSet/>
      <dgm:spPr/>
      <dgm:t>
        <a:bodyPr/>
        <a:lstStyle/>
        <a:p>
          <a:endParaRPr lang="en-US"/>
        </a:p>
      </dgm:t>
    </dgm:pt>
    <dgm:pt modelId="{DAAB8FE0-EAD8-E745-8269-106C53B4267F}" type="sibTrans" cxnId="{2C0EEE4A-6F65-954E-8997-E0EB92EF1E3E}">
      <dgm:prSet/>
      <dgm:spPr/>
      <dgm:t>
        <a:bodyPr/>
        <a:lstStyle/>
        <a:p>
          <a:endParaRPr lang="en-US"/>
        </a:p>
      </dgm:t>
    </dgm:pt>
    <dgm:pt modelId="{3FF03E7E-F18B-1C47-9F36-1B49BEBC0BCC}">
      <dgm:prSet phldrT="[Text]"/>
      <dgm:spPr>
        <a:solidFill>
          <a:schemeClr val="accent1">
            <a:shade val="80000"/>
            <a:hueOff val="-4375"/>
            <a:satOff val="0"/>
            <a:lumOff val="4039"/>
          </a:schemeClr>
        </a:solidFill>
      </dgm:spPr>
      <dgm:t>
        <a:bodyPr/>
        <a:lstStyle/>
        <a:p>
          <a:r>
            <a:rPr lang="en-US" dirty="0" smtClean="0"/>
            <a:t>Relating</a:t>
          </a:r>
          <a:endParaRPr lang="en-US" dirty="0"/>
        </a:p>
      </dgm:t>
    </dgm:pt>
    <dgm:pt modelId="{820BA585-38CB-CB4C-A5A1-187C6CA64A1B}" type="parTrans" cxnId="{E2A4546F-69FD-144C-9A67-761BC4D36F48}">
      <dgm:prSet/>
      <dgm:spPr/>
      <dgm:t>
        <a:bodyPr/>
        <a:lstStyle/>
        <a:p>
          <a:endParaRPr lang="en-US"/>
        </a:p>
      </dgm:t>
    </dgm:pt>
    <dgm:pt modelId="{C8F952BF-5315-D345-8425-6F286F3EC3DE}" type="sibTrans" cxnId="{E2A4546F-69FD-144C-9A67-761BC4D36F48}">
      <dgm:prSet/>
      <dgm:spPr/>
      <dgm:t>
        <a:bodyPr/>
        <a:lstStyle/>
        <a:p>
          <a:endParaRPr lang="en-US"/>
        </a:p>
      </dgm:t>
    </dgm:pt>
    <dgm:pt modelId="{0F079EB7-CE21-1A41-AD8D-A9ACDAFC61AD}">
      <dgm:prSet phldrT="[Text]"/>
      <dgm:spPr>
        <a:solidFill>
          <a:schemeClr val="accent1">
            <a:shade val="80000"/>
            <a:hueOff val="-1458"/>
            <a:satOff val="0"/>
            <a:lumOff val="1346"/>
          </a:schemeClr>
        </a:solidFill>
      </dgm:spPr>
      <dgm:t>
        <a:bodyPr/>
        <a:lstStyle/>
        <a:p>
          <a:r>
            <a:rPr lang="en-US" dirty="0" smtClean="0"/>
            <a:t>Reasoning</a:t>
          </a:r>
          <a:endParaRPr lang="en-US" dirty="0"/>
        </a:p>
      </dgm:t>
    </dgm:pt>
    <dgm:pt modelId="{D8350806-D8DD-DF4F-9FE4-17C5405759B7}" type="parTrans" cxnId="{E8BF16C5-0206-0B4D-931B-0B2DE1EC6FEC}">
      <dgm:prSet/>
      <dgm:spPr/>
      <dgm:t>
        <a:bodyPr/>
        <a:lstStyle/>
        <a:p>
          <a:endParaRPr lang="en-US"/>
        </a:p>
      </dgm:t>
    </dgm:pt>
    <dgm:pt modelId="{CC7C48F7-3C21-394E-8281-FFFE8B97EA4F}" type="sibTrans" cxnId="{E8BF16C5-0206-0B4D-931B-0B2DE1EC6FEC}">
      <dgm:prSet/>
      <dgm:spPr/>
      <dgm:t>
        <a:bodyPr/>
        <a:lstStyle/>
        <a:p>
          <a:endParaRPr lang="en-US"/>
        </a:p>
      </dgm:t>
    </dgm:pt>
    <dgm:pt modelId="{C300D999-F0D3-6741-A261-0900372725E8}" type="pres">
      <dgm:prSet presAssocID="{40C82211-5905-1341-99D8-65B3741E529A}" presName="composite" presStyleCnt="0">
        <dgm:presLayoutVars>
          <dgm:chMax val="1"/>
          <dgm:dir/>
          <dgm:resizeHandles val="exact"/>
        </dgm:presLayoutVars>
      </dgm:prSet>
      <dgm:spPr/>
      <dgm:t>
        <a:bodyPr/>
        <a:lstStyle/>
        <a:p>
          <a:endParaRPr lang="en-US"/>
        </a:p>
      </dgm:t>
    </dgm:pt>
    <dgm:pt modelId="{A6F1CFBF-D345-5D4F-86D7-DFDA0BEBF77B}" type="pres">
      <dgm:prSet presAssocID="{40C82211-5905-1341-99D8-65B3741E529A}" presName="radial" presStyleCnt="0">
        <dgm:presLayoutVars>
          <dgm:animLvl val="ctr"/>
        </dgm:presLayoutVars>
      </dgm:prSet>
      <dgm:spPr/>
    </dgm:pt>
    <dgm:pt modelId="{D726E841-56D1-3241-9F8A-969F20E0ADD1}" type="pres">
      <dgm:prSet presAssocID="{9FCE9D27-74C6-0C4C-9679-E7E98F3D56B1}" presName="centerShape" presStyleLbl="vennNode1" presStyleIdx="0" presStyleCnt="4"/>
      <dgm:spPr/>
      <dgm:t>
        <a:bodyPr/>
        <a:lstStyle/>
        <a:p>
          <a:endParaRPr lang="en-US"/>
        </a:p>
      </dgm:t>
    </dgm:pt>
    <dgm:pt modelId="{3D55DF23-8434-3744-8AAC-8BE5F85F077F}" type="pres">
      <dgm:prSet presAssocID="{F33DC166-6EAB-014C-847A-B1E237213E28}" presName="node" presStyleLbl="vennNode1" presStyleIdx="1" presStyleCnt="4">
        <dgm:presLayoutVars>
          <dgm:bulletEnabled val="1"/>
        </dgm:presLayoutVars>
      </dgm:prSet>
      <dgm:spPr/>
      <dgm:t>
        <a:bodyPr/>
        <a:lstStyle/>
        <a:p>
          <a:endParaRPr lang="en-US"/>
        </a:p>
      </dgm:t>
    </dgm:pt>
    <dgm:pt modelId="{9FFA8192-6A93-D148-9C93-97238A4C8D2F}" type="pres">
      <dgm:prSet presAssocID="{0F079EB7-CE21-1A41-AD8D-A9ACDAFC61AD}" presName="node" presStyleLbl="vennNode1" presStyleIdx="2" presStyleCnt="4">
        <dgm:presLayoutVars>
          <dgm:bulletEnabled val="1"/>
        </dgm:presLayoutVars>
      </dgm:prSet>
      <dgm:spPr/>
      <dgm:t>
        <a:bodyPr/>
        <a:lstStyle/>
        <a:p>
          <a:endParaRPr lang="en-US"/>
        </a:p>
      </dgm:t>
    </dgm:pt>
    <dgm:pt modelId="{5D6394A5-2D85-524A-8EBF-0DD168B176D7}" type="pres">
      <dgm:prSet presAssocID="{3FF03E7E-F18B-1C47-9F36-1B49BEBC0BCC}" presName="node" presStyleLbl="vennNode1" presStyleIdx="3" presStyleCnt="4">
        <dgm:presLayoutVars>
          <dgm:bulletEnabled val="1"/>
        </dgm:presLayoutVars>
      </dgm:prSet>
      <dgm:spPr/>
      <dgm:t>
        <a:bodyPr/>
        <a:lstStyle/>
        <a:p>
          <a:endParaRPr lang="en-US"/>
        </a:p>
      </dgm:t>
    </dgm:pt>
  </dgm:ptLst>
  <dgm:cxnLst>
    <dgm:cxn modelId="{B957CBA9-B41C-9E49-BBD1-F4403F2AEA52}" srcId="{40C82211-5905-1341-99D8-65B3741E529A}" destId="{9FCE9D27-74C6-0C4C-9679-E7E98F3D56B1}" srcOrd="0" destOrd="0" parTransId="{F2A6D1F9-A143-6940-A429-C5D5702100E7}" sibTransId="{D3979ACD-091E-5447-94B3-6DF56ABFDCA5}"/>
    <dgm:cxn modelId="{E8BF16C5-0206-0B4D-931B-0B2DE1EC6FEC}" srcId="{9FCE9D27-74C6-0C4C-9679-E7E98F3D56B1}" destId="{0F079EB7-CE21-1A41-AD8D-A9ACDAFC61AD}" srcOrd="1" destOrd="0" parTransId="{D8350806-D8DD-DF4F-9FE4-17C5405759B7}" sibTransId="{CC7C48F7-3C21-394E-8281-FFFE8B97EA4F}"/>
    <dgm:cxn modelId="{4A06F479-3ADE-F445-85AD-9673E04B91D2}" type="presOf" srcId="{40C82211-5905-1341-99D8-65B3741E529A}" destId="{C300D999-F0D3-6741-A261-0900372725E8}" srcOrd="0" destOrd="0" presId="urn:microsoft.com/office/officeart/2005/8/layout/radial3"/>
    <dgm:cxn modelId="{FEEB0228-C7E6-424B-8D50-8497430B0FEF}" type="presOf" srcId="{9FCE9D27-74C6-0C4C-9679-E7E98F3D56B1}" destId="{D726E841-56D1-3241-9F8A-969F20E0ADD1}" srcOrd="0" destOrd="0" presId="urn:microsoft.com/office/officeart/2005/8/layout/radial3"/>
    <dgm:cxn modelId="{44545563-B340-6043-B709-CDD0AAD57EE7}" type="presOf" srcId="{0F079EB7-CE21-1A41-AD8D-A9ACDAFC61AD}" destId="{9FFA8192-6A93-D148-9C93-97238A4C8D2F}" srcOrd="0" destOrd="0" presId="urn:microsoft.com/office/officeart/2005/8/layout/radial3"/>
    <dgm:cxn modelId="{C8C2E18A-6771-8F43-9496-CE16F6C856D1}" type="presOf" srcId="{F33DC166-6EAB-014C-847A-B1E237213E28}" destId="{3D55DF23-8434-3744-8AAC-8BE5F85F077F}" srcOrd="0" destOrd="0" presId="urn:microsoft.com/office/officeart/2005/8/layout/radial3"/>
    <dgm:cxn modelId="{2C0EEE4A-6F65-954E-8997-E0EB92EF1E3E}" srcId="{9FCE9D27-74C6-0C4C-9679-E7E98F3D56B1}" destId="{F33DC166-6EAB-014C-847A-B1E237213E28}" srcOrd="0" destOrd="0" parTransId="{1A30C220-C165-FB44-B26F-6FB074FEFA94}" sibTransId="{DAAB8FE0-EAD8-E745-8269-106C53B4267F}"/>
    <dgm:cxn modelId="{2C255367-F9C1-E941-8854-3B16A43AB6B2}" type="presOf" srcId="{3FF03E7E-F18B-1C47-9F36-1B49BEBC0BCC}" destId="{5D6394A5-2D85-524A-8EBF-0DD168B176D7}" srcOrd="0" destOrd="0" presId="urn:microsoft.com/office/officeart/2005/8/layout/radial3"/>
    <dgm:cxn modelId="{E2A4546F-69FD-144C-9A67-761BC4D36F48}" srcId="{9FCE9D27-74C6-0C4C-9679-E7E98F3D56B1}" destId="{3FF03E7E-F18B-1C47-9F36-1B49BEBC0BCC}" srcOrd="2" destOrd="0" parTransId="{820BA585-38CB-CB4C-A5A1-187C6CA64A1B}" sibTransId="{C8F952BF-5315-D345-8425-6F286F3EC3DE}"/>
    <dgm:cxn modelId="{38C8BDF2-0F7C-CF45-8A52-EA336A7CE5A9}" type="presParOf" srcId="{C300D999-F0D3-6741-A261-0900372725E8}" destId="{A6F1CFBF-D345-5D4F-86D7-DFDA0BEBF77B}" srcOrd="0" destOrd="0" presId="urn:microsoft.com/office/officeart/2005/8/layout/radial3"/>
    <dgm:cxn modelId="{91DFCC1D-C3D1-894E-8119-A099A147A0CF}" type="presParOf" srcId="{A6F1CFBF-D345-5D4F-86D7-DFDA0BEBF77B}" destId="{D726E841-56D1-3241-9F8A-969F20E0ADD1}" srcOrd="0" destOrd="0" presId="urn:microsoft.com/office/officeart/2005/8/layout/radial3"/>
    <dgm:cxn modelId="{1AD54F7F-6820-7D42-AC9F-98B7F1241445}" type="presParOf" srcId="{A6F1CFBF-D345-5D4F-86D7-DFDA0BEBF77B}" destId="{3D55DF23-8434-3744-8AAC-8BE5F85F077F}" srcOrd="1" destOrd="0" presId="urn:microsoft.com/office/officeart/2005/8/layout/radial3"/>
    <dgm:cxn modelId="{8FD573FB-ECE8-C34E-87EA-BEE444825309}" type="presParOf" srcId="{A6F1CFBF-D345-5D4F-86D7-DFDA0BEBF77B}" destId="{9FFA8192-6A93-D148-9C93-97238A4C8D2F}" srcOrd="2" destOrd="0" presId="urn:microsoft.com/office/officeart/2005/8/layout/radial3"/>
    <dgm:cxn modelId="{CA06064C-4C3E-104C-9AFC-50119258047B}" type="presParOf" srcId="{A6F1CFBF-D345-5D4F-86D7-DFDA0BEBF77B}" destId="{5D6394A5-2D85-524A-8EBF-0DD168B176D7}" srcOrd="3" destOrd="0" presId="urn:microsoft.com/office/officeart/2005/8/layout/radial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C82211-5905-1341-99D8-65B3741E529A}" type="doc">
      <dgm:prSet loTypeId="urn:microsoft.com/office/officeart/2005/8/layout/radial3" loCatId="" qsTypeId="urn:microsoft.com/office/officeart/2005/8/quickstyle/3D9" qsCatId="3D" csTypeId="urn:microsoft.com/office/officeart/2005/8/colors/accent1_5" csCatId="accent1" phldr="1"/>
      <dgm:spPr/>
      <dgm:t>
        <a:bodyPr/>
        <a:lstStyle/>
        <a:p>
          <a:endParaRPr lang="en-US"/>
        </a:p>
      </dgm:t>
    </dgm:pt>
    <dgm:pt modelId="{3FF03E7E-F18B-1C47-9F36-1B49BEBC0BCC}">
      <dgm:prSet phldrT="[Text]" custT="1"/>
      <dgm:spPr>
        <a:noFill/>
      </dgm:spPr>
      <dgm:t>
        <a:bodyPr/>
        <a:lstStyle/>
        <a:p>
          <a:r>
            <a:rPr lang="en-US" sz="2000" dirty="0" smtClean="0">
              <a:solidFill>
                <a:srgbClr val="FFFFFF"/>
              </a:solidFill>
            </a:rPr>
            <a:t>Learning</a:t>
          </a:r>
          <a:endParaRPr lang="en-US" sz="2000" dirty="0">
            <a:solidFill>
              <a:srgbClr val="FFFFFF"/>
            </a:solidFill>
          </a:endParaRPr>
        </a:p>
      </dgm:t>
    </dgm:pt>
    <dgm:pt modelId="{820BA585-38CB-CB4C-A5A1-187C6CA64A1B}" type="parTrans" cxnId="{E2A4546F-69FD-144C-9A67-761BC4D36F48}">
      <dgm:prSet/>
      <dgm:spPr/>
      <dgm:t>
        <a:bodyPr/>
        <a:lstStyle/>
        <a:p>
          <a:endParaRPr lang="en-US" sz="800"/>
        </a:p>
      </dgm:t>
    </dgm:pt>
    <dgm:pt modelId="{C8F952BF-5315-D345-8425-6F286F3EC3DE}" type="sibTrans" cxnId="{E2A4546F-69FD-144C-9A67-761BC4D36F48}">
      <dgm:prSet/>
      <dgm:spPr/>
      <dgm:t>
        <a:bodyPr/>
        <a:lstStyle/>
        <a:p>
          <a:endParaRPr lang="en-US" sz="800"/>
        </a:p>
      </dgm:t>
    </dgm:pt>
    <dgm:pt modelId="{C300D999-F0D3-6741-A261-0900372725E8}" type="pres">
      <dgm:prSet presAssocID="{40C82211-5905-1341-99D8-65B3741E529A}" presName="composite" presStyleCnt="0">
        <dgm:presLayoutVars>
          <dgm:chMax val="1"/>
          <dgm:dir/>
          <dgm:resizeHandles val="exact"/>
        </dgm:presLayoutVars>
      </dgm:prSet>
      <dgm:spPr/>
      <dgm:t>
        <a:bodyPr/>
        <a:lstStyle/>
        <a:p>
          <a:endParaRPr lang="en-US"/>
        </a:p>
      </dgm:t>
    </dgm:pt>
    <dgm:pt modelId="{A6F1CFBF-D345-5D4F-86D7-DFDA0BEBF77B}" type="pres">
      <dgm:prSet presAssocID="{40C82211-5905-1341-99D8-65B3741E529A}" presName="radial" presStyleCnt="0">
        <dgm:presLayoutVars>
          <dgm:animLvl val="ctr"/>
        </dgm:presLayoutVars>
      </dgm:prSet>
      <dgm:spPr/>
    </dgm:pt>
    <dgm:pt modelId="{D181FE22-8C99-DF47-818D-307EF33ABD24}" type="pres">
      <dgm:prSet presAssocID="{3FF03E7E-F18B-1C47-9F36-1B49BEBC0BCC}" presName="centerShape" presStyleLbl="vennNode1" presStyleIdx="0" presStyleCnt="1" custLinFactNeighborX="-1299" custLinFactNeighborY="3957"/>
      <dgm:spPr/>
      <dgm:t>
        <a:bodyPr/>
        <a:lstStyle/>
        <a:p>
          <a:endParaRPr lang="en-US"/>
        </a:p>
      </dgm:t>
    </dgm:pt>
  </dgm:ptLst>
  <dgm:cxnLst>
    <dgm:cxn modelId="{E2A4546F-69FD-144C-9A67-761BC4D36F48}" srcId="{40C82211-5905-1341-99D8-65B3741E529A}" destId="{3FF03E7E-F18B-1C47-9F36-1B49BEBC0BCC}" srcOrd="0" destOrd="0" parTransId="{820BA585-38CB-CB4C-A5A1-187C6CA64A1B}" sibTransId="{C8F952BF-5315-D345-8425-6F286F3EC3DE}"/>
    <dgm:cxn modelId="{BC9D63A6-15A4-164D-81F6-7E1FF09C2EFE}" type="presOf" srcId="{40C82211-5905-1341-99D8-65B3741E529A}" destId="{C300D999-F0D3-6741-A261-0900372725E8}" srcOrd="0" destOrd="0" presId="urn:microsoft.com/office/officeart/2005/8/layout/radial3"/>
    <dgm:cxn modelId="{2E6EBE8B-C310-F240-9C59-3B5EDD16BD9F}" type="presOf" srcId="{3FF03E7E-F18B-1C47-9F36-1B49BEBC0BCC}" destId="{D181FE22-8C99-DF47-818D-307EF33ABD24}" srcOrd="0" destOrd="0" presId="urn:microsoft.com/office/officeart/2005/8/layout/radial3"/>
    <dgm:cxn modelId="{07423390-EFD5-284A-AB53-9DE48553815A}" type="presParOf" srcId="{C300D999-F0D3-6741-A261-0900372725E8}" destId="{A6F1CFBF-D345-5D4F-86D7-DFDA0BEBF77B}" srcOrd="0" destOrd="0" presId="urn:microsoft.com/office/officeart/2005/8/layout/radial3"/>
    <dgm:cxn modelId="{0B9EBE57-B6D6-3E44-9616-012CA6FEB931}" type="presParOf" srcId="{A6F1CFBF-D345-5D4F-86D7-DFDA0BEBF77B}" destId="{D181FE22-8C99-DF47-818D-307EF33ABD24}" srcOrd="0" destOrd="0" presId="urn:microsoft.com/office/officeart/2005/8/layout/radial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ea typeface="MS PGothic" charset="0"/>
                <a:cs typeface="MS PGothic" charset="0"/>
              </a:defRPr>
            </a:lvl1pPr>
          </a:lstStyle>
          <a:p>
            <a:pPr>
              <a:defRPr/>
            </a:pPr>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ea typeface="MS PGothic" charset="0"/>
                <a:cs typeface="MS PGothic" charset="0"/>
              </a:defRPr>
            </a:lvl1pPr>
          </a:lstStyle>
          <a:p>
            <a:pPr>
              <a:defRPr/>
            </a:pPr>
            <a:fld id="{B67CD3F3-8237-6D4A-AAA9-9ADFA6F5E763}" type="datetimeFigureOut">
              <a:rPr lang="en-US"/>
              <a:pPr>
                <a:defRPr/>
              </a:pPr>
              <a:t>11/13/2014</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ea typeface="MS PGothic" charset="0"/>
                <a:cs typeface="MS PGothic" charset="0"/>
              </a:defRPr>
            </a:lvl1pPr>
          </a:lstStyle>
          <a:p>
            <a:pPr>
              <a:defRPr/>
            </a:pPr>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ea typeface="MS PGothic" charset="0"/>
                <a:cs typeface="MS PGothic" charset="0"/>
              </a:defRPr>
            </a:lvl1pPr>
          </a:lstStyle>
          <a:p>
            <a:pPr>
              <a:defRPr/>
            </a:pPr>
            <a:fld id="{C46ABEA1-2AFE-4D29-A92E-9B331E561A18}" type="slidenum">
              <a:rPr lang="en-US"/>
              <a:pPr>
                <a:defRPr/>
              </a:pPr>
              <a:t>‹Nr.›</a:t>
            </a:fld>
            <a:endParaRPr lang="en-US"/>
          </a:p>
        </p:txBody>
      </p:sp>
    </p:spTree>
    <p:extLst>
      <p:ext uri="{BB962C8B-B14F-4D97-AF65-F5344CB8AC3E}">
        <p14:creationId xmlns:p14="http://schemas.microsoft.com/office/powerpoint/2010/main" val="36489792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atin typeface="Arial" pitchFamily="-84" charset="0"/>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fld id="{7991153D-EF42-4511-9273-FE6FAD258DA4}" type="datetime1">
              <a:rPr lang="en-US"/>
              <a:pPr>
                <a:defRPr/>
              </a:pPr>
              <a:t>11/13/2014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atin typeface="Arial" pitchFamily="-84"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a:defRPr sz="1200">
                <a:ea typeface="MS PGothic" charset="0"/>
                <a:cs typeface="MS PGothic" charset="0"/>
              </a:defRPr>
            </a:lvl1pPr>
          </a:lstStyle>
          <a:p>
            <a:pPr>
              <a:defRPr/>
            </a:pPr>
            <a:fld id="{BDD4B02C-72B9-4B73-AB41-A97F8C501273}" type="slidenum">
              <a:rPr lang="en-US"/>
              <a:pPr>
                <a:defRPr/>
              </a:pPr>
              <a:t>‹Nr.›</a:t>
            </a:fld>
            <a:endParaRPr lang="en-US"/>
          </a:p>
        </p:txBody>
      </p:sp>
    </p:spTree>
    <p:extLst>
      <p:ext uri="{BB962C8B-B14F-4D97-AF65-F5344CB8AC3E}">
        <p14:creationId xmlns:p14="http://schemas.microsoft.com/office/powerpoint/2010/main" val="127561921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dirty="0" smtClean="0"/>
              <a:t>Main point: Cognitive systems work in a fundamentally different way and expand the problems we can address as people</a:t>
            </a:r>
          </a:p>
          <a:p>
            <a:pPr>
              <a:defRPr/>
            </a:pPr>
            <a:endParaRPr lang="en-US" dirty="0" smtClean="0"/>
          </a:p>
          <a:p>
            <a:pPr>
              <a:defRPr/>
            </a:pPr>
            <a:r>
              <a:rPr lang="en-US" dirty="0" smtClean="0"/>
              <a:t>Programmatic Systems</a:t>
            </a:r>
          </a:p>
          <a:p>
            <a:pPr marL="171450" indent="-171450">
              <a:buFont typeface="Arial"/>
              <a:buChar char="•"/>
              <a:defRPr/>
            </a:pPr>
            <a:r>
              <a:rPr lang="en-US" dirty="0" smtClean="0"/>
              <a:t>Programmatic Systems  have proven to be exceptional at handling what I would call traditional data.  Numbers, databases, specific input fields from applications.</a:t>
            </a:r>
          </a:p>
          <a:p>
            <a:pPr marL="171450" indent="-171450">
              <a:buFont typeface="Arial"/>
              <a:buChar char="•"/>
              <a:defRPr/>
            </a:pPr>
            <a:r>
              <a:rPr lang="en-US" dirty="0" smtClean="0"/>
              <a:t>They can follow the rules that we create…. If X, then do Y</a:t>
            </a:r>
          </a:p>
          <a:p>
            <a:pPr marL="171450" indent="-171450">
              <a:buFont typeface="Arial"/>
              <a:buChar char="•"/>
              <a:defRPr/>
            </a:pPr>
            <a:r>
              <a:rPr lang="en-US" dirty="0" smtClean="0"/>
              <a:t>And generally, these systems are stable and trustworthy and provide the same output all of the time… that’s why we like them for processing financial transactions!!</a:t>
            </a:r>
          </a:p>
          <a:p>
            <a:pPr marL="171450" indent="-171450">
              <a:buFont typeface="Arial"/>
              <a:buChar char="•"/>
              <a:defRPr/>
            </a:pPr>
            <a:endParaRPr lang="en-US" dirty="0" smtClean="0"/>
          </a:p>
          <a:p>
            <a:pPr>
              <a:buFont typeface="Arial"/>
              <a:buNone/>
              <a:defRPr/>
            </a:pPr>
            <a:r>
              <a:rPr lang="en-US" dirty="0" smtClean="0"/>
              <a:t>Cognitive Systems</a:t>
            </a:r>
          </a:p>
          <a:p>
            <a:pPr marL="171450" indent="-171450">
              <a:buFont typeface="Arial"/>
              <a:buChar char="•"/>
              <a:defRPr/>
            </a:pPr>
            <a:r>
              <a:rPr lang="en-US" dirty="0" smtClean="0"/>
              <a:t>However, there are many issues where programmatic systems get stuck very quickly</a:t>
            </a:r>
          </a:p>
          <a:p>
            <a:pPr marL="171450" indent="-171450">
              <a:buFont typeface="Arial"/>
              <a:buChar char="•"/>
              <a:defRPr/>
            </a:pPr>
            <a:r>
              <a:rPr lang="en-US" dirty="0" smtClean="0"/>
              <a:t>E.g. if I want to read millions of pages of the latest healthcare research and figure out how it applies to a patient I am seeing… programmatic systems can’t help… they can’t read and understand content like you and I can… at best they can match key words and put relevant documents in front of me to read, but that still requires a lot of work on my part</a:t>
            </a:r>
          </a:p>
          <a:p>
            <a:pPr marL="171450" indent="-171450">
              <a:buFont typeface="Arial"/>
              <a:buChar char="•"/>
              <a:defRPr/>
            </a:pPr>
            <a:r>
              <a:rPr lang="en-US" dirty="0" smtClean="0"/>
              <a:t>People have tried to create code / rules to apply healthcare logic, but they are very brittle and difficult to update as new information comes forward</a:t>
            </a:r>
          </a:p>
          <a:p>
            <a:pPr marL="171450" indent="-171450">
              <a:buFont typeface="Arial"/>
              <a:buChar char="•"/>
              <a:defRPr/>
            </a:pPr>
            <a:r>
              <a:rPr lang="en-US" dirty="0" smtClean="0"/>
              <a:t>By contrast, cognitive systems are taught how to solve problems by doing practice examples.  They are not programmed</a:t>
            </a:r>
          </a:p>
          <a:p>
            <a:pPr marL="171450" indent="-171450">
              <a:buFont typeface="Arial"/>
              <a:buChar char="•"/>
              <a:defRPr/>
            </a:pPr>
            <a:r>
              <a:rPr lang="en-US" dirty="0" smtClean="0"/>
              <a:t>They learn from experience and get better</a:t>
            </a:r>
          </a:p>
          <a:p>
            <a:pPr marL="171450" indent="-171450">
              <a:buFont typeface="Arial"/>
              <a:buChar char="•"/>
              <a:defRPr/>
            </a:pPr>
            <a:r>
              <a:rPr lang="en-US" dirty="0" smtClean="0"/>
              <a:t>They can understand and interpret sensory data like language, images, </a:t>
            </a:r>
            <a:r>
              <a:rPr lang="en-US" dirty="0" err="1" smtClean="0"/>
              <a:t>etc</a:t>
            </a:r>
            <a:r>
              <a:rPr lang="en-US" dirty="0" smtClean="0"/>
              <a:t> and apply them in complex ways where they are no clear answers</a:t>
            </a:r>
          </a:p>
          <a:p>
            <a:pPr marL="171450" indent="-171450">
              <a:buFont typeface="Arial"/>
              <a:buChar char="•"/>
              <a:defRPr/>
            </a:pPr>
            <a:r>
              <a:rPr lang="en-US" dirty="0" smtClean="0"/>
              <a:t>And they relate to each of us as individuals enabling us to scale our own thinking</a:t>
            </a:r>
          </a:p>
          <a:p>
            <a:pPr marL="171450" indent="-171450">
              <a:buFont typeface="Arial"/>
              <a:buChar char="•"/>
              <a:defRPr/>
            </a:pPr>
            <a:r>
              <a:rPr lang="en-US" dirty="0" smtClean="0"/>
              <a:t>We saw the very beginning of this type of system w/ Watson on Jeopardy! where the system had to understand language, puns, subtleties and apply it to vast amounts of content to come up with probable answers.  This showed us that it was possible to build a different type of system, but that initial Watson system just scratched the surface</a:t>
            </a:r>
          </a:p>
          <a:p>
            <a:pPr marL="171450" indent="-171450">
              <a:buFont typeface="Arial"/>
              <a:buChar char="•"/>
              <a:defRPr/>
            </a:pPr>
            <a:endParaRPr lang="en-US" dirty="0"/>
          </a:p>
        </p:txBody>
      </p:sp>
      <p:sp>
        <p:nvSpPr>
          <p:cNvPr id="28675" name="Slide Number Placeholder 3"/>
          <p:cNvSpPr>
            <a:spLocks noGrp="1"/>
          </p:cNvSpPr>
          <p:nvPr>
            <p:ph type="sldNum" sz="quarter" idx="5"/>
          </p:nvPr>
        </p:nvSpPr>
        <p:spPr bwMode="auto">
          <a:noFill/>
          <a:ln>
            <a:miter lim="800000"/>
            <a:headEnd/>
            <a:tailEnd/>
          </a:ln>
        </p:spPr>
        <p:txBody>
          <a:bodyPr/>
          <a:lstStyle/>
          <a:p>
            <a:fld id="{739A8A05-C35E-4801-B658-E6A63F4EAB87}" type="slidenum">
              <a:rPr lang="en-US" smtClean="0">
                <a:ea typeface="MS PGothic" pitchFamily="34" charset="-128"/>
              </a:rPr>
              <a:pPr/>
              <a:t>14</a:t>
            </a:fld>
            <a:endParaRPr lang="en-US" smtClean="0">
              <a:ea typeface="MS PGothic"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full_blue_bkgr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earth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29138" y="0"/>
            <a:ext cx="46910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IBM_logo_blu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6153150"/>
            <a:ext cx="609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457200" y="2130425"/>
            <a:ext cx="4953000" cy="1470025"/>
          </a:xfrm>
        </p:spPr>
        <p:txBody>
          <a:bodyPr anchor="b"/>
          <a:lstStyle>
            <a:lvl1pPr>
              <a:lnSpc>
                <a:spcPct val="90000"/>
              </a:lnSpc>
              <a:defRPr sz="4000"/>
            </a:lvl1pPr>
          </a:lstStyle>
          <a:p>
            <a:pPr lvl="0"/>
            <a:r>
              <a:rPr lang="en-US" noProof="0" smtClean="0"/>
              <a:t>Click to edit Master title style</a:t>
            </a:r>
          </a:p>
        </p:txBody>
      </p:sp>
      <p:sp>
        <p:nvSpPr>
          <p:cNvPr id="3075" name="Rectangle 3"/>
          <p:cNvSpPr>
            <a:spLocks noGrp="1" noChangeArrowheads="1"/>
          </p:cNvSpPr>
          <p:nvPr>
            <p:ph type="subTitle" idx="1"/>
          </p:nvPr>
        </p:nvSpPr>
        <p:spPr>
          <a:xfrm>
            <a:off x="457200" y="3886200"/>
            <a:ext cx="4800600" cy="1752600"/>
          </a:xfrm>
        </p:spPr>
        <p:txBody>
          <a:bodyPr/>
          <a:lstStyle>
            <a:lvl1pPr marL="0" indent="0">
              <a:lnSpc>
                <a:spcPct val="90000"/>
              </a:lnSpc>
              <a:buFontTx/>
              <a:buNone/>
              <a:defRPr sz="1800" b="1">
                <a:solidFill>
                  <a:srgbClr val="00B2F2"/>
                </a:solidFill>
              </a:defRPr>
            </a:lvl1pPr>
          </a:lstStyle>
          <a:p>
            <a:pPr lvl="0"/>
            <a:r>
              <a:rPr lang="en-US" noProof="0" smtClean="0"/>
              <a:t>Click to edit Master subtitle style</a:t>
            </a:r>
          </a:p>
        </p:txBody>
      </p:sp>
      <p:sp>
        <p:nvSpPr>
          <p:cNvPr id="8" name="Rectangle 5"/>
          <p:cNvSpPr>
            <a:spLocks noGrp="1" noChangeArrowheads="1"/>
          </p:cNvSpPr>
          <p:nvPr>
            <p:ph type="ftr" sz="quarter" idx="10"/>
          </p:nvPr>
        </p:nvSpPr>
        <p:spPr>
          <a:xfrm>
            <a:off x="457200" y="6477000"/>
            <a:ext cx="5562600" cy="244475"/>
          </a:xfrm>
        </p:spPr>
        <p:txBody>
          <a:bodyPr lIns="91440" tIns="45720" rIns="91440" bIns="45720"/>
          <a:lstStyle>
            <a:lvl1pPr>
              <a:defRPr sz="1000"/>
            </a:lvl1pPr>
          </a:lstStyle>
          <a:p>
            <a:pPr>
              <a:defRPr/>
            </a:pPr>
            <a:endParaRPr lang="en-US"/>
          </a:p>
        </p:txBody>
      </p:sp>
      <p:sp>
        <p:nvSpPr>
          <p:cNvPr id="9" name="Rectangle 6"/>
          <p:cNvSpPr>
            <a:spLocks noGrp="1" noChangeArrowheads="1"/>
          </p:cNvSpPr>
          <p:nvPr>
            <p:ph type="sldNum" sz="quarter" idx="11"/>
          </p:nvPr>
        </p:nvSpPr>
        <p:spPr>
          <a:xfrm>
            <a:off x="6553200" y="6477000"/>
            <a:ext cx="2133600" cy="244475"/>
          </a:xfrm>
          <a:prstGeom prst="rect">
            <a:avLst/>
          </a:prstGeom>
        </p:spPr>
        <p:txBody>
          <a:bodyPr lIns="91440" tIns="45720" rIns="91440" bIns="45720"/>
          <a:lstStyle>
            <a:lvl1pPr>
              <a:defRPr sz="1000">
                <a:cs typeface="+mn-cs"/>
              </a:defRPr>
            </a:lvl1pPr>
          </a:lstStyle>
          <a:p>
            <a:pPr>
              <a:defRPr/>
            </a:pPr>
            <a:fld id="{E179DB03-4DEC-D043-8095-283571959C31}" type="slidenum">
              <a:rPr lang="en-US"/>
              <a:pPr>
                <a:defRPr/>
              </a:pPr>
              <a:t>‹Nr.›</a:t>
            </a:fld>
            <a:endParaRPr lang="en-US"/>
          </a:p>
        </p:txBody>
      </p:sp>
    </p:spTree>
    <p:extLst>
      <p:ext uri="{BB962C8B-B14F-4D97-AF65-F5344CB8AC3E}">
        <p14:creationId xmlns:p14="http://schemas.microsoft.com/office/powerpoint/2010/main" val="257225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
        <p:nvSpPr>
          <p:cNvPr id="5" name="Rectangle 6"/>
          <p:cNvSpPr>
            <a:spLocks noGrp="1" noChangeArrowheads="1"/>
          </p:cNvSpPr>
          <p:nvPr>
            <p:ph type="sldNum" sz="quarter" idx="11"/>
          </p:nvPr>
        </p:nvSpPr>
        <p:spPr>
          <a:xfrm>
            <a:off x="6553200" y="6324600"/>
            <a:ext cx="2133600" cy="244475"/>
          </a:xfrm>
          <a:prstGeom prst="rect">
            <a:avLst/>
          </a:prstGeom>
          <a:ln/>
        </p:spPr>
        <p:txBody>
          <a:bodyPr/>
          <a:lstStyle>
            <a:lvl1pPr>
              <a:defRPr/>
            </a:lvl1pPr>
          </a:lstStyle>
          <a:p>
            <a:pPr>
              <a:defRPr/>
            </a:pPr>
            <a:fld id="{1021C93C-FE25-4E7B-87A7-89CA870BD9D0}" type="slidenum">
              <a:rPr lang="en-US" smtClean="0"/>
              <a:pPr>
                <a:defRPr/>
              </a:pPr>
              <a:t>‹Nr.›</a:t>
            </a:fld>
            <a:endParaRPr lang="en-US"/>
          </a:p>
        </p:txBody>
      </p:sp>
    </p:spTree>
    <p:extLst>
      <p:ext uri="{BB962C8B-B14F-4D97-AF65-F5344CB8AC3E}">
        <p14:creationId xmlns:p14="http://schemas.microsoft.com/office/powerpoint/2010/main" val="373047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20763"/>
            <a:ext cx="205740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020763"/>
            <a:ext cx="601980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
        <p:nvSpPr>
          <p:cNvPr id="5" name="Rectangle 6"/>
          <p:cNvSpPr>
            <a:spLocks noGrp="1" noChangeArrowheads="1"/>
          </p:cNvSpPr>
          <p:nvPr>
            <p:ph type="sldNum" sz="quarter" idx="11"/>
          </p:nvPr>
        </p:nvSpPr>
        <p:spPr>
          <a:xfrm>
            <a:off x="6553200" y="6324600"/>
            <a:ext cx="2133600" cy="244475"/>
          </a:xfrm>
          <a:prstGeom prst="rect">
            <a:avLst/>
          </a:prstGeom>
          <a:ln/>
        </p:spPr>
        <p:txBody>
          <a:bodyPr/>
          <a:lstStyle>
            <a:lvl1pPr>
              <a:defRPr/>
            </a:lvl1pPr>
          </a:lstStyle>
          <a:p>
            <a:pPr>
              <a:defRPr/>
            </a:pPr>
            <a:fld id="{1021C93C-FE25-4E7B-87A7-89CA870BD9D0}" type="slidenum">
              <a:rPr lang="en-US" smtClean="0"/>
              <a:pPr>
                <a:defRPr/>
              </a:pPr>
              <a:t>‹Nr.›</a:t>
            </a:fld>
            <a:endParaRPr lang="en-US"/>
          </a:p>
        </p:txBody>
      </p:sp>
    </p:spTree>
    <p:extLst>
      <p:ext uri="{BB962C8B-B14F-4D97-AF65-F5344CB8AC3E}">
        <p14:creationId xmlns:p14="http://schemas.microsoft.com/office/powerpoint/2010/main" val="367700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20763"/>
            <a:ext cx="8229600" cy="57943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2286000"/>
            <a:ext cx="1866900" cy="3840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2476500" y="2286000"/>
            <a:ext cx="1866900" cy="18430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476500" y="4281488"/>
            <a:ext cx="1866900" cy="1844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
        <p:nvSpPr>
          <p:cNvPr id="7" name="Slide Number Placeholder 6"/>
          <p:cNvSpPr>
            <a:spLocks noGrp="1" noChangeArrowheads="1"/>
          </p:cNvSpPr>
          <p:nvPr>
            <p:ph type="sldNum" sz="quarter" idx="11"/>
          </p:nvPr>
        </p:nvSpPr>
        <p:spPr>
          <a:xfrm>
            <a:off x="6553200" y="6324600"/>
            <a:ext cx="2133600" cy="244475"/>
          </a:xfrm>
          <a:prstGeom prst="rect">
            <a:avLst/>
          </a:prstGeom>
          <a:ln/>
        </p:spPr>
        <p:txBody>
          <a:bodyPr/>
          <a:lstStyle>
            <a:lvl1pPr>
              <a:defRPr/>
            </a:lvl1pPr>
          </a:lstStyle>
          <a:p>
            <a:pPr>
              <a:defRPr/>
            </a:pPr>
            <a:fld id="{1021C93C-FE25-4E7B-87A7-89CA870BD9D0}" type="slidenum">
              <a:rPr lang="en-US" smtClean="0"/>
              <a:pPr>
                <a:defRPr/>
              </a:pPr>
              <a:t>‹Nr.›</a:t>
            </a:fld>
            <a:endParaRPr lang="en-US"/>
          </a:p>
        </p:txBody>
      </p:sp>
    </p:spTree>
    <p:extLst>
      <p:ext uri="{BB962C8B-B14F-4D97-AF65-F5344CB8AC3E}">
        <p14:creationId xmlns:p14="http://schemas.microsoft.com/office/powerpoint/2010/main" val="82170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6"/>
          <p:cNvSpPr>
            <a:spLocks noGrp="1" noChangeArrowheads="1"/>
          </p:cNvSpPr>
          <p:nvPr>
            <p:ph type="sldNum" sz="quarter" idx="11"/>
          </p:nvPr>
        </p:nvSpPr>
        <p:spPr>
          <a:ln/>
        </p:spPr>
        <p:txBody>
          <a:bodyPr/>
          <a:lstStyle>
            <a:lvl1pPr>
              <a:defRPr/>
            </a:lvl1pPr>
          </a:lstStyle>
          <a:p>
            <a:pPr>
              <a:defRPr/>
            </a:pPr>
            <a:fld id="{1B046859-3116-1343-BC16-47C86446EA5B}" type="slidenum">
              <a:rPr lang="en-US"/>
              <a:pPr>
                <a:defRPr/>
              </a:pPr>
              <a:t>‹Nr.›</a:t>
            </a:fld>
            <a:endParaRPr lang="en-US"/>
          </a:p>
        </p:txBody>
      </p:sp>
    </p:spTree>
    <p:extLst>
      <p:ext uri="{BB962C8B-B14F-4D97-AF65-F5344CB8AC3E}">
        <p14:creationId xmlns:p14="http://schemas.microsoft.com/office/powerpoint/2010/main" val="326418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6"/>
          <p:cNvSpPr>
            <a:spLocks noGrp="1" noChangeArrowheads="1"/>
          </p:cNvSpPr>
          <p:nvPr>
            <p:ph type="sldNum" sz="quarter" idx="11"/>
          </p:nvPr>
        </p:nvSpPr>
        <p:spPr>
          <a:ln/>
        </p:spPr>
        <p:txBody>
          <a:bodyPr/>
          <a:lstStyle>
            <a:lvl1pPr>
              <a:defRPr/>
            </a:lvl1pPr>
          </a:lstStyle>
          <a:p>
            <a:pPr>
              <a:defRPr/>
            </a:pPr>
            <a:fld id="{F7C8EFAF-EDB4-3948-AE2F-AFD48142A586}" type="slidenum">
              <a:rPr lang="en-US"/>
              <a:pPr>
                <a:defRPr/>
              </a:pPr>
              <a:t>‹Nr.›</a:t>
            </a:fld>
            <a:endParaRPr lang="en-US"/>
          </a:p>
        </p:txBody>
      </p:sp>
    </p:spTree>
    <p:extLst>
      <p:ext uri="{BB962C8B-B14F-4D97-AF65-F5344CB8AC3E}">
        <p14:creationId xmlns:p14="http://schemas.microsoft.com/office/powerpoint/2010/main" val="227472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6"/>
          <p:cNvSpPr>
            <a:spLocks noGrp="1" noChangeArrowheads="1"/>
          </p:cNvSpPr>
          <p:nvPr>
            <p:ph type="sldNum" sz="quarter" idx="11"/>
          </p:nvPr>
        </p:nvSpPr>
        <p:spPr>
          <a:ln/>
        </p:spPr>
        <p:txBody>
          <a:bodyPr/>
          <a:lstStyle>
            <a:lvl1pPr>
              <a:defRPr/>
            </a:lvl1pPr>
          </a:lstStyle>
          <a:p>
            <a:pPr>
              <a:defRPr/>
            </a:pPr>
            <a:fld id="{3D512153-2400-844A-95A0-0745B3EDF4B2}" type="slidenum">
              <a:rPr lang="en-US"/>
              <a:pPr>
                <a:defRPr/>
              </a:pPr>
              <a:t>‹Nr.›</a:t>
            </a:fld>
            <a:endParaRPr lang="en-US"/>
          </a:p>
        </p:txBody>
      </p:sp>
    </p:spTree>
    <p:extLst>
      <p:ext uri="{BB962C8B-B14F-4D97-AF65-F5344CB8AC3E}">
        <p14:creationId xmlns:p14="http://schemas.microsoft.com/office/powerpoint/2010/main" val="188054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6" name="Rectangle 6"/>
          <p:cNvSpPr>
            <a:spLocks noGrp="1" noChangeArrowheads="1"/>
          </p:cNvSpPr>
          <p:nvPr>
            <p:ph type="sldNum" sz="quarter" idx="11"/>
          </p:nvPr>
        </p:nvSpPr>
        <p:spPr>
          <a:ln/>
        </p:spPr>
        <p:txBody>
          <a:bodyPr/>
          <a:lstStyle>
            <a:lvl1pPr>
              <a:defRPr/>
            </a:lvl1pPr>
          </a:lstStyle>
          <a:p>
            <a:pPr>
              <a:defRPr/>
            </a:pPr>
            <a:fld id="{C9E6E7D2-A4D1-204E-A173-9564E42C57EB}" type="slidenum">
              <a:rPr lang="en-US"/>
              <a:pPr>
                <a:defRPr/>
              </a:pPr>
              <a:t>‹Nr.›</a:t>
            </a:fld>
            <a:endParaRPr lang="en-US"/>
          </a:p>
        </p:txBody>
      </p:sp>
    </p:spTree>
    <p:extLst>
      <p:ext uri="{BB962C8B-B14F-4D97-AF65-F5344CB8AC3E}">
        <p14:creationId xmlns:p14="http://schemas.microsoft.com/office/powerpoint/2010/main" val="204201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8" name="Rectangle 6"/>
          <p:cNvSpPr>
            <a:spLocks noGrp="1" noChangeArrowheads="1"/>
          </p:cNvSpPr>
          <p:nvPr>
            <p:ph type="sldNum" sz="quarter" idx="11"/>
          </p:nvPr>
        </p:nvSpPr>
        <p:spPr>
          <a:ln/>
        </p:spPr>
        <p:txBody>
          <a:bodyPr/>
          <a:lstStyle>
            <a:lvl1pPr>
              <a:defRPr/>
            </a:lvl1pPr>
          </a:lstStyle>
          <a:p>
            <a:pPr>
              <a:defRPr/>
            </a:pPr>
            <a:fld id="{19437BDB-4BB1-9B4D-8FCC-76C1B9AC383E}" type="slidenum">
              <a:rPr lang="en-US"/>
              <a:pPr>
                <a:defRPr/>
              </a:pPr>
              <a:t>‹Nr.›</a:t>
            </a:fld>
            <a:endParaRPr lang="en-US"/>
          </a:p>
        </p:txBody>
      </p:sp>
    </p:spTree>
    <p:extLst>
      <p:ext uri="{BB962C8B-B14F-4D97-AF65-F5344CB8AC3E}">
        <p14:creationId xmlns:p14="http://schemas.microsoft.com/office/powerpoint/2010/main" val="281953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4" name="Rectangle 6"/>
          <p:cNvSpPr>
            <a:spLocks noGrp="1" noChangeArrowheads="1"/>
          </p:cNvSpPr>
          <p:nvPr>
            <p:ph type="sldNum" sz="quarter" idx="11"/>
          </p:nvPr>
        </p:nvSpPr>
        <p:spPr>
          <a:ln/>
        </p:spPr>
        <p:txBody>
          <a:bodyPr/>
          <a:lstStyle>
            <a:lvl1pPr>
              <a:defRPr/>
            </a:lvl1pPr>
          </a:lstStyle>
          <a:p>
            <a:pPr>
              <a:defRPr/>
            </a:pPr>
            <a:fld id="{F72DE434-9FCA-5F4C-9C9A-0CB5B39DB618}" type="slidenum">
              <a:rPr lang="en-US"/>
              <a:pPr>
                <a:defRPr/>
              </a:pPr>
              <a:t>‹Nr.›</a:t>
            </a:fld>
            <a:endParaRPr lang="en-US"/>
          </a:p>
        </p:txBody>
      </p:sp>
    </p:spTree>
    <p:extLst>
      <p:ext uri="{BB962C8B-B14F-4D97-AF65-F5344CB8AC3E}">
        <p14:creationId xmlns:p14="http://schemas.microsoft.com/office/powerpoint/2010/main" val="279243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3" name="Rectangle 6"/>
          <p:cNvSpPr>
            <a:spLocks noGrp="1" noChangeArrowheads="1"/>
          </p:cNvSpPr>
          <p:nvPr>
            <p:ph type="sldNum" sz="quarter" idx="11"/>
          </p:nvPr>
        </p:nvSpPr>
        <p:spPr>
          <a:ln/>
        </p:spPr>
        <p:txBody>
          <a:bodyPr/>
          <a:lstStyle>
            <a:lvl1pPr>
              <a:defRPr/>
            </a:lvl1pPr>
          </a:lstStyle>
          <a:p>
            <a:pPr>
              <a:defRPr/>
            </a:pPr>
            <a:fld id="{6ECF9138-E219-AA46-BEDC-2E7CF03C6EB5}" type="slidenum">
              <a:rPr lang="en-US"/>
              <a:pPr>
                <a:defRPr/>
              </a:pPr>
              <a:t>‹Nr.›</a:t>
            </a:fld>
            <a:endParaRPr lang="en-US"/>
          </a:p>
        </p:txBody>
      </p:sp>
    </p:spTree>
    <p:extLst>
      <p:ext uri="{BB962C8B-B14F-4D97-AF65-F5344CB8AC3E}">
        <p14:creationId xmlns:p14="http://schemas.microsoft.com/office/powerpoint/2010/main" val="8950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xfrm>
            <a:off x="457200" y="6613525"/>
            <a:ext cx="5562600" cy="244475"/>
          </a:xfrm>
          <a:ln/>
        </p:spPr>
        <p:txBody>
          <a:bodyPr/>
          <a:lstStyle>
            <a:lvl1pPr>
              <a:defRPr sz="800"/>
            </a:lvl1pPr>
          </a:lstStyle>
          <a:p>
            <a:pPr>
              <a:defRPr/>
            </a:pPr>
            <a:r>
              <a:rPr lang="en-US" smtClean="0"/>
              <a:t>© 2014 International Business Machines Corporation</a:t>
            </a:r>
            <a:endParaRPr lang="en-US"/>
          </a:p>
        </p:txBody>
      </p:sp>
    </p:spTree>
    <p:extLst>
      <p:ext uri="{BB962C8B-B14F-4D97-AF65-F5344CB8AC3E}">
        <p14:creationId xmlns:p14="http://schemas.microsoft.com/office/powerpoint/2010/main" val="3419546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6" name="Rectangle 6"/>
          <p:cNvSpPr>
            <a:spLocks noGrp="1" noChangeArrowheads="1"/>
          </p:cNvSpPr>
          <p:nvPr>
            <p:ph type="sldNum" sz="quarter" idx="11"/>
          </p:nvPr>
        </p:nvSpPr>
        <p:spPr>
          <a:ln/>
        </p:spPr>
        <p:txBody>
          <a:bodyPr/>
          <a:lstStyle>
            <a:lvl1pPr>
              <a:defRPr/>
            </a:lvl1pPr>
          </a:lstStyle>
          <a:p>
            <a:pPr>
              <a:defRPr/>
            </a:pPr>
            <a:fld id="{716DD92C-5877-7D41-A65E-A474A6CD55C5}" type="slidenum">
              <a:rPr lang="en-US"/>
              <a:pPr>
                <a:defRPr/>
              </a:pPr>
              <a:t>‹Nr.›</a:t>
            </a:fld>
            <a:endParaRPr lang="en-US"/>
          </a:p>
        </p:txBody>
      </p:sp>
    </p:spTree>
    <p:extLst>
      <p:ext uri="{BB962C8B-B14F-4D97-AF65-F5344CB8AC3E}">
        <p14:creationId xmlns:p14="http://schemas.microsoft.com/office/powerpoint/2010/main" val="239413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6" name="Rectangle 6"/>
          <p:cNvSpPr>
            <a:spLocks noGrp="1" noChangeArrowheads="1"/>
          </p:cNvSpPr>
          <p:nvPr>
            <p:ph type="sldNum" sz="quarter" idx="11"/>
          </p:nvPr>
        </p:nvSpPr>
        <p:spPr>
          <a:ln/>
        </p:spPr>
        <p:txBody>
          <a:bodyPr/>
          <a:lstStyle>
            <a:lvl1pPr>
              <a:defRPr/>
            </a:lvl1pPr>
          </a:lstStyle>
          <a:p>
            <a:pPr>
              <a:defRPr/>
            </a:pPr>
            <a:fld id="{33D56C7A-9BF7-0D42-9876-6C5B7A529778}" type="slidenum">
              <a:rPr lang="en-US"/>
              <a:pPr>
                <a:defRPr/>
              </a:pPr>
              <a:t>‹Nr.›</a:t>
            </a:fld>
            <a:endParaRPr lang="en-US"/>
          </a:p>
        </p:txBody>
      </p:sp>
    </p:spTree>
    <p:extLst>
      <p:ext uri="{BB962C8B-B14F-4D97-AF65-F5344CB8AC3E}">
        <p14:creationId xmlns:p14="http://schemas.microsoft.com/office/powerpoint/2010/main" val="422418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6"/>
          <p:cNvSpPr>
            <a:spLocks noGrp="1" noChangeArrowheads="1"/>
          </p:cNvSpPr>
          <p:nvPr>
            <p:ph type="sldNum" sz="quarter" idx="11"/>
          </p:nvPr>
        </p:nvSpPr>
        <p:spPr>
          <a:ln/>
        </p:spPr>
        <p:txBody>
          <a:bodyPr/>
          <a:lstStyle>
            <a:lvl1pPr>
              <a:defRPr/>
            </a:lvl1pPr>
          </a:lstStyle>
          <a:p>
            <a:pPr>
              <a:defRPr/>
            </a:pPr>
            <a:fld id="{513E92F8-72AD-4F4A-85DD-15003F2DF98D}" type="slidenum">
              <a:rPr lang="en-US"/>
              <a:pPr>
                <a:defRPr/>
              </a:pPr>
              <a:t>‹Nr.›</a:t>
            </a:fld>
            <a:endParaRPr lang="en-US"/>
          </a:p>
        </p:txBody>
      </p:sp>
    </p:spTree>
    <p:extLst>
      <p:ext uri="{BB962C8B-B14F-4D97-AF65-F5344CB8AC3E}">
        <p14:creationId xmlns:p14="http://schemas.microsoft.com/office/powerpoint/2010/main" val="5771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6"/>
          <p:cNvSpPr>
            <a:spLocks noGrp="1" noChangeArrowheads="1"/>
          </p:cNvSpPr>
          <p:nvPr>
            <p:ph type="sldNum" sz="quarter" idx="11"/>
          </p:nvPr>
        </p:nvSpPr>
        <p:spPr>
          <a:ln/>
        </p:spPr>
        <p:txBody>
          <a:bodyPr/>
          <a:lstStyle>
            <a:lvl1pPr>
              <a:defRPr/>
            </a:lvl1pPr>
          </a:lstStyle>
          <a:p>
            <a:pPr>
              <a:defRPr/>
            </a:pPr>
            <a:fld id="{ACCE6469-457D-3A43-AE07-0C3B03CD4BB5}" type="slidenum">
              <a:rPr lang="en-US"/>
              <a:pPr>
                <a:defRPr/>
              </a:pPr>
              <a:t>‹Nr.›</a:t>
            </a:fld>
            <a:endParaRPr lang="en-US"/>
          </a:p>
        </p:txBody>
      </p:sp>
    </p:spTree>
    <p:extLst>
      <p:ext uri="{BB962C8B-B14F-4D97-AF65-F5344CB8AC3E}">
        <p14:creationId xmlns:p14="http://schemas.microsoft.com/office/powerpoint/2010/main" val="30677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8"/>
          <p:cNvSpPr>
            <a:spLocks noGrp="1" noChangeArrowheads="1"/>
          </p:cNvSpPr>
          <p:nvPr>
            <p:ph type="sldNum" sz="quarter" idx="11"/>
          </p:nvPr>
        </p:nvSpPr>
        <p:spPr>
          <a:ln/>
        </p:spPr>
        <p:txBody>
          <a:bodyPr/>
          <a:lstStyle>
            <a:lvl1pPr>
              <a:defRPr/>
            </a:lvl1pPr>
          </a:lstStyle>
          <a:p>
            <a:pPr>
              <a:defRPr/>
            </a:pPr>
            <a:fld id="{6CCFFD9B-1A04-A74E-8590-84038AC5C232}" type="slidenum">
              <a:rPr lang="en-US"/>
              <a:pPr>
                <a:defRPr/>
              </a:pPr>
              <a:t>‹Nr.›</a:t>
            </a:fld>
            <a:endParaRPr lang="en-US"/>
          </a:p>
        </p:txBody>
      </p:sp>
    </p:spTree>
    <p:extLst>
      <p:ext uri="{BB962C8B-B14F-4D97-AF65-F5344CB8AC3E}">
        <p14:creationId xmlns:p14="http://schemas.microsoft.com/office/powerpoint/2010/main" val="36093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8"/>
          <p:cNvSpPr>
            <a:spLocks noGrp="1" noChangeArrowheads="1"/>
          </p:cNvSpPr>
          <p:nvPr>
            <p:ph type="sldNum" sz="quarter" idx="11"/>
          </p:nvPr>
        </p:nvSpPr>
        <p:spPr>
          <a:ln/>
        </p:spPr>
        <p:txBody>
          <a:bodyPr/>
          <a:lstStyle>
            <a:lvl1pPr>
              <a:defRPr/>
            </a:lvl1pPr>
          </a:lstStyle>
          <a:p>
            <a:pPr>
              <a:defRPr/>
            </a:pPr>
            <a:fld id="{F1192523-2D76-9E4B-BA3A-F9AF1E3179D5}" type="slidenum">
              <a:rPr lang="en-US"/>
              <a:pPr>
                <a:defRPr/>
              </a:pPr>
              <a:t>‹Nr.›</a:t>
            </a:fld>
            <a:endParaRPr lang="en-US"/>
          </a:p>
        </p:txBody>
      </p:sp>
    </p:spTree>
    <p:extLst>
      <p:ext uri="{BB962C8B-B14F-4D97-AF65-F5344CB8AC3E}">
        <p14:creationId xmlns:p14="http://schemas.microsoft.com/office/powerpoint/2010/main" val="7227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8"/>
          <p:cNvSpPr>
            <a:spLocks noGrp="1" noChangeArrowheads="1"/>
          </p:cNvSpPr>
          <p:nvPr>
            <p:ph type="sldNum" sz="quarter" idx="11"/>
          </p:nvPr>
        </p:nvSpPr>
        <p:spPr>
          <a:ln/>
        </p:spPr>
        <p:txBody>
          <a:bodyPr/>
          <a:lstStyle>
            <a:lvl1pPr>
              <a:defRPr/>
            </a:lvl1pPr>
          </a:lstStyle>
          <a:p>
            <a:pPr>
              <a:defRPr/>
            </a:pPr>
            <a:fld id="{A32D4C5F-8E4E-6E40-9224-67D365E2C249}" type="slidenum">
              <a:rPr lang="en-US"/>
              <a:pPr>
                <a:defRPr/>
              </a:pPr>
              <a:t>‹Nr.›</a:t>
            </a:fld>
            <a:endParaRPr lang="en-US"/>
          </a:p>
        </p:txBody>
      </p:sp>
    </p:spTree>
    <p:extLst>
      <p:ext uri="{BB962C8B-B14F-4D97-AF65-F5344CB8AC3E}">
        <p14:creationId xmlns:p14="http://schemas.microsoft.com/office/powerpoint/2010/main" val="254262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6" name="Rectangle 8"/>
          <p:cNvSpPr>
            <a:spLocks noGrp="1" noChangeArrowheads="1"/>
          </p:cNvSpPr>
          <p:nvPr>
            <p:ph type="sldNum" sz="quarter" idx="11"/>
          </p:nvPr>
        </p:nvSpPr>
        <p:spPr>
          <a:ln/>
        </p:spPr>
        <p:txBody>
          <a:bodyPr/>
          <a:lstStyle>
            <a:lvl1pPr>
              <a:defRPr/>
            </a:lvl1pPr>
          </a:lstStyle>
          <a:p>
            <a:pPr>
              <a:defRPr/>
            </a:pPr>
            <a:fld id="{5F959228-71AE-BD40-BD70-39E9A808E13A}" type="slidenum">
              <a:rPr lang="en-US"/>
              <a:pPr>
                <a:defRPr/>
              </a:pPr>
              <a:t>‹Nr.›</a:t>
            </a:fld>
            <a:endParaRPr lang="en-US"/>
          </a:p>
        </p:txBody>
      </p:sp>
    </p:spTree>
    <p:extLst>
      <p:ext uri="{BB962C8B-B14F-4D97-AF65-F5344CB8AC3E}">
        <p14:creationId xmlns:p14="http://schemas.microsoft.com/office/powerpoint/2010/main" val="339151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8" name="Rectangle 8"/>
          <p:cNvSpPr>
            <a:spLocks noGrp="1" noChangeArrowheads="1"/>
          </p:cNvSpPr>
          <p:nvPr>
            <p:ph type="sldNum" sz="quarter" idx="11"/>
          </p:nvPr>
        </p:nvSpPr>
        <p:spPr>
          <a:ln/>
        </p:spPr>
        <p:txBody>
          <a:bodyPr/>
          <a:lstStyle>
            <a:lvl1pPr>
              <a:defRPr/>
            </a:lvl1pPr>
          </a:lstStyle>
          <a:p>
            <a:pPr>
              <a:defRPr/>
            </a:pPr>
            <a:fld id="{A124C394-09D8-6A4B-88BC-B5B54254A09C}" type="slidenum">
              <a:rPr lang="en-US"/>
              <a:pPr>
                <a:defRPr/>
              </a:pPr>
              <a:t>‹Nr.›</a:t>
            </a:fld>
            <a:endParaRPr lang="en-US"/>
          </a:p>
        </p:txBody>
      </p:sp>
    </p:spTree>
    <p:extLst>
      <p:ext uri="{BB962C8B-B14F-4D97-AF65-F5344CB8AC3E}">
        <p14:creationId xmlns:p14="http://schemas.microsoft.com/office/powerpoint/2010/main" val="41213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4" name="Rectangle 8"/>
          <p:cNvSpPr>
            <a:spLocks noGrp="1" noChangeArrowheads="1"/>
          </p:cNvSpPr>
          <p:nvPr>
            <p:ph type="sldNum" sz="quarter" idx="11"/>
          </p:nvPr>
        </p:nvSpPr>
        <p:spPr>
          <a:ln/>
        </p:spPr>
        <p:txBody>
          <a:bodyPr/>
          <a:lstStyle>
            <a:lvl1pPr>
              <a:defRPr/>
            </a:lvl1pPr>
          </a:lstStyle>
          <a:p>
            <a:pPr>
              <a:defRPr/>
            </a:pPr>
            <a:fld id="{53C29036-6AC1-E049-9E3D-3C65D14F530F}" type="slidenum">
              <a:rPr lang="en-US"/>
              <a:pPr>
                <a:defRPr/>
              </a:pPr>
              <a:t>‹Nr.›</a:t>
            </a:fld>
            <a:endParaRPr lang="en-US"/>
          </a:p>
        </p:txBody>
      </p:sp>
    </p:spTree>
    <p:extLst>
      <p:ext uri="{BB962C8B-B14F-4D97-AF65-F5344CB8AC3E}">
        <p14:creationId xmlns:p14="http://schemas.microsoft.com/office/powerpoint/2010/main" val="155927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Tree>
    <p:extLst>
      <p:ext uri="{BB962C8B-B14F-4D97-AF65-F5344CB8AC3E}">
        <p14:creationId xmlns:p14="http://schemas.microsoft.com/office/powerpoint/2010/main" val="176603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3" name="Rectangle 8"/>
          <p:cNvSpPr>
            <a:spLocks noGrp="1" noChangeArrowheads="1"/>
          </p:cNvSpPr>
          <p:nvPr>
            <p:ph type="sldNum" sz="quarter" idx="11"/>
          </p:nvPr>
        </p:nvSpPr>
        <p:spPr>
          <a:ln/>
        </p:spPr>
        <p:txBody>
          <a:bodyPr/>
          <a:lstStyle>
            <a:lvl1pPr>
              <a:defRPr/>
            </a:lvl1pPr>
          </a:lstStyle>
          <a:p>
            <a:pPr>
              <a:defRPr/>
            </a:pPr>
            <a:fld id="{669B2EAC-2DF9-6B41-B838-D6186C85820D}" type="slidenum">
              <a:rPr lang="en-US"/>
              <a:pPr>
                <a:defRPr/>
              </a:pPr>
              <a:t>‹Nr.›</a:t>
            </a:fld>
            <a:endParaRPr lang="en-US"/>
          </a:p>
        </p:txBody>
      </p:sp>
    </p:spTree>
    <p:extLst>
      <p:ext uri="{BB962C8B-B14F-4D97-AF65-F5344CB8AC3E}">
        <p14:creationId xmlns:p14="http://schemas.microsoft.com/office/powerpoint/2010/main" val="187744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6" name="Rectangle 8"/>
          <p:cNvSpPr>
            <a:spLocks noGrp="1" noChangeArrowheads="1"/>
          </p:cNvSpPr>
          <p:nvPr>
            <p:ph type="sldNum" sz="quarter" idx="11"/>
          </p:nvPr>
        </p:nvSpPr>
        <p:spPr>
          <a:ln/>
        </p:spPr>
        <p:txBody>
          <a:bodyPr/>
          <a:lstStyle>
            <a:lvl1pPr>
              <a:defRPr/>
            </a:lvl1pPr>
          </a:lstStyle>
          <a:p>
            <a:pPr>
              <a:defRPr/>
            </a:pPr>
            <a:fld id="{7C65B307-3F8A-4643-B2E0-DD0707D6667F}" type="slidenum">
              <a:rPr lang="en-US"/>
              <a:pPr>
                <a:defRPr/>
              </a:pPr>
              <a:t>‹Nr.›</a:t>
            </a:fld>
            <a:endParaRPr lang="en-US"/>
          </a:p>
        </p:txBody>
      </p:sp>
    </p:spTree>
    <p:extLst>
      <p:ext uri="{BB962C8B-B14F-4D97-AF65-F5344CB8AC3E}">
        <p14:creationId xmlns:p14="http://schemas.microsoft.com/office/powerpoint/2010/main" val="403603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6" name="Rectangle 8"/>
          <p:cNvSpPr>
            <a:spLocks noGrp="1" noChangeArrowheads="1"/>
          </p:cNvSpPr>
          <p:nvPr>
            <p:ph type="sldNum" sz="quarter" idx="11"/>
          </p:nvPr>
        </p:nvSpPr>
        <p:spPr>
          <a:ln/>
        </p:spPr>
        <p:txBody>
          <a:bodyPr/>
          <a:lstStyle>
            <a:lvl1pPr>
              <a:defRPr/>
            </a:lvl1pPr>
          </a:lstStyle>
          <a:p>
            <a:pPr>
              <a:defRPr/>
            </a:pPr>
            <a:fld id="{6B4232F2-9C4D-8B49-BEAD-D3C6CFC4B6E9}" type="slidenum">
              <a:rPr lang="en-US"/>
              <a:pPr>
                <a:defRPr/>
              </a:pPr>
              <a:t>‹Nr.›</a:t>
            </a:fld>
            <a:endParaRPr lang="en-US"/>
          </a:p>
        </p:txBody>
      </p:sp>
    </p:spTree>
    <p:extLst>
      <p:ext uri="{BB962C8B-B14F-4D97-AF65-F5344CB8AC3E}">
        <p14:creationId xmlns:p14="http://schemas.microsoft.com/office/powerpoint/2010/main" val="200904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8"/>
          <p:cNvSpPr>
            <a:spLocks noGrp="1" noChangeArrowheads="1"/>
          </p:cNvSpPr>
          <p:nvPr>
            <p:ph type="sldNum" sz="quarter" idx="11"/>
          </p:nvPr>
        </p:nvSpPr>
        <p:spPr>
          <a:ln/>
        </p:spPr>
        <p:txBody>
          <a:bodyPr/>
          <a:lstStyle>
            <a:lvl1pPr>
              <a:defRPr/>
            </a:lvl1pPr>
          </a:lstStyle>
          <a:p>
            <a:pPr>
              <a:defRPr/>
            </a:pPr>
            <a:fld id="{3894E588-0F8D-0646-ACA9-2BE7E5D3AE8D}" type="slidenum">
              <a:rPr lang="en-US"/>
              <a:pPr>
                <a:defRPr/>
              </a:pPr>
              <a:t>‹Nr.›</a:t>
            </a:fld>
            <a:endParaRPr lang="en-US"/>
          </a:p>
        </p:txBody>
      </p:sp>
    </p:spTree>
    <p:extLst>
      <p:ext uri="{BB962C8B-B14F-4D97-AF65-F5344CB8AC3E}">
        <p14:creationId xmlns:p14="http://schemas.microsoft.com/office/powerpoint/2010/main" val="218528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6019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r>
              <a:rPr lang="en-US"/>
              <a:t>© 2014 International Business Machines Corporation</a:t>
            </a:r>
          </a:p>
        </p:txBody>
      </p:sp>
      <p:sp>
        <p:nvSpPr>
          <p:cNvPr id="5" name="Rectangle 8"/>
          <p:cNvSpPr>
            <a:spLocks noGrp="1" noChangeArrowheads="1"/>
          </p:cNvSpPr>
          <p:nvPr>
            <p:ph type="sldNum" sz="quarter" idx="11"/>
          </p:nvPr>
        </p:nvSpPr>
        <p:spPr>
          <a:ln/>
        </p:spPr>
        <p:txBody>
          <a:bodyPr/>
          <a:lstStyle>
            <a:lvl1pPr>
              <a:defRPr/>
            </a:lvl1pPr>
          </a:lstStyle>
          <a:p>
            <a:pPr>
              <a:defRPr/>
            </a:pPr>
            <a:fld id="{5872E9FF-1408-8548-A7DF-4F7227D846C1}" type="slidenum">
              <a:rPr lang="en-US"/>
              <a:pPr>
                <a:defRPr/>
              </a:pPr>
              <a:t>‹Nr.›</a:t>
            </a:fld>
            <a:endParaRPr lang="en-US"/>
          </a:p>
        </p:txBody>
      </p:sp>
    </p:spTree>
    <p:extLst>
      <p:ext uri="{BB962C8B-B14F-4D97-AF65-F5344CB8AC3E}">
        <p14:creationId xmlns:p14="http://schemas.microsoft.com/office/powerpoint/2010/main" val="405181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86000"/>
            <a:ext cx="1866900" cy="3840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476500" y="2286000"/>
            <a:ext cx="1866900" cy="3840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
        <p:nvSpPr>
          <p:cNvPr id="6" name="Rectangle 6"/>
          <p:cNvSpPr>
            <a:spLocks noGrp="1" noChangeArrowheads="1"/>
          </p:cNvSpPr>
          <p:nvPr>
            <p:ph type="sldNum" sz="quarter" idx="11"/>
          </p:nvPr>
        </p:nvSpPr>
        <p:spPr>
          <a:xfrm>
            <a:off x="6553200" y="6324600"/>
            <a:ext cx="2133600" cy="244475"/>
          </a:xfrm>
          <a:prstGeom prst="rect">
            <a:avLst/>
          </a:prstGeom>
          <a:ln/>
        </p:spPr>
        <p:txBody>
          <a:bodyPr/>
          <a:lstStyle>
            <a:lvl1pPr>
              <a:defRPr/>
            </a:lvl1pPr>
          </a:lstStyle>
          <a:p>
            <a:pPr>
              <a:defRPr/>
            </a:pPr>
            <a:fld id="{DDE5849A-388B-4886-812C-23A1D69FE867}" type="slidenum">
              <a:rPr lang="en-US" smtClean="0"/>
              <a:pPr>
                <a:defRPr/>
              </a:pPr>
              <a:t>‹Nr.›</a:t>
            </a:fld>
            <a:endParaRPr lang="en-US"/>
          </a:p>
        </p:txBody>
      </p:sp>
    </p:spTree>
    <p:extLst>
      <p:ext uri="{BB962C8B-B14F-4D97-AF65-F5344CB8AC3E}">
        <p14:creationId xmlns:p14="http://schemas.microsoft.com/office/powerpoint/2010/main" val="146149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
        <p:nvSpPr>
          <p:cNvPr id="8" name="Rectangle 6"/>
          <p:cNvSpPr>
            <a:spLocks noGrp="1" noChangeArrowheads="1"/>
          </p:cNvSpPr>
          <p:nvPr>
            <p:ph type="sldNum" sz="quarter" idx="11"/>
          </p:nvPr>
        </p:nvSpPr>
        <p:spPr>
          <a:xfrm>
            <a:off x="6553200" y="6324600"/>
            <a:ext cx="2133600" cy="244475"/>
          </a:xfrm>
          <a:prstGeom prst="rect">
            <a:avLst/>
          </a:prstGeom>
          <a:ln/>
        </p:spPr>
        <p:txBody>
          <a:bodyPr/>
          <a:lstStyle>
            <a:lvl1pPr>
              <a:defRPr/>
            </a:lvl1pPr>
          </a:lstStyle>
          <a:p>
            <a:pPr>
              <a:defRPr/>
            </a:pPr>
            <a:fld id="{0185A84B-0B71-4CE7-82FA-45A33DAF2E56}" type="slidenum">
              <a:rPr lang="en-US" smtClean="0"/>
              <a:pPr>
                <a:defRPr/>
              </a:pPr>
              <a:t>‹Nr.›</a:t>
            </a:fld>
            <a:endParaRPr lang="en-US"/>
          </a:p>
        </p:txBody>
      </p:sp>
    </p:spTree>
    <p:extLst>
      <p:ext uri="{BB962C8B-B14F-4D97-AF65-F5344CB8AC3E}">
        <p14:creationId xmlns:p14="http://schemas.microsoft.com/office/powerpoint/2010/main" val="313466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
        <p:nvSpPr>
          <p:cNvPr id="4" name="Rectangle 6"/>
          <p:cNvSpPr>
            <a:spLocks noGrp="1" noChangeArrowheads="1"/>
          </p:cNvSpPr>
          <p:nvPr>
            <p:ph type="sldNum" sz="quarter" idx="11"/>
          </p:nvPr>
        </p:nvSpPr>
        <p:spPr>
          <a:xfrm>
            <a:off x="6553200" y="6324600"/>
            <a:ext cx="2133600" cy="244475"/>
          </a:xfrm>
          <a:prstGeom prst="rect">
            <a:avLst/>
          </a:prstGeom>
          <a:ln/>
        </p:spPr>
        <p:txBody>
          <a:bodyPr/>
          <a:lstStyle>
            <a:lvl1pPr>
              <a:defRPr/>
            </a:lvl1pPr>
          </a:lstStyle>
          <a:p>
            <a:pPr>
              <a:defRPr/>
            </a:pPr>
            <a:fld id="{7488AEFA-BBB5-44DA-BC3D-94CCD0A9B6C9}" type="slidenum">
              <a:rPr lang="en-US" smtClean="0"/>
              <a:pPr>
                <a:defRPr/>
              </a:pPr>
              <a:t>‹Nr.›</a:t>
            </a:fld>
            <a:endParaRPr lang="en-US"/>
          </a:p>
        </p:txBody>
      </p:sp>
    </p:spTree>
    <p:extLst>
      <p:ext uri="{BB962C8B-B14F-4D97-AF65-F5344CB8AC3E}">
        <p14:creationId xmlns:p14="http://schemas.microsoft.com/office/powerpoint/2010/main" val="168953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
        <p:nvSpPr>
          <p:cNvPr id="3" name="Rectangle 6"/>
          <p:cNvSpPr>
            <a:spLocks noGrp="1" noChangeArrowheads="1"/>
          </p:cNvSpPr>
          <p:nvPr>
            <p:ph type="sldNum" sz="quarter" idx="11"/>
          </p:nvPr>
        </p:nvSpPr>
        <p:spPr>
          <a:xfrm>
            <a:off x="6553200" y="6324600"/>
            <a:ext cx="2133600" cy="244475"/>
          </a:xfrm>
          <a:prstGeom prst="rect">
            <a:avLst/>
          </a:prstGeom>
          <a:ln/>
        </p:spPr>
        <p:txBody>
          <a:bodyPr/>
          <a:lstStyle>
            <a:lvl1pPr>
              <a:defRPr/>
            </a:lvl1pPr>
          </a:lstStyle>
          <a:p>
            <a:pPr>
              <a:defRPr/>
            </a:pPr>
            <a:fld id="{7B57C27F-1AA9-434F-B10A-CC6AEEC8EC00}" type="slidenum">
              <a:rPr lang="en-US" smtClean="0"/>
              <a:pPr>
                <a:defRPr/>
              </a:pPr>
              <a:t>‹Nr.›</a:t>
            </a:fld>
            <a:endParaRPr lang="en-US"/>
          </a:p>
        </p:txBody>
      </p:sp>
    </p:spTree>
    <p:extLst>
      <p:ext uri="{BB962C8B-B14F-4D97-AF65-F5344CB8AC3E}">
        <p14:creationId xmlns:p14="http://schemas.microsoft.com/office/powerpoint/2010/main" val="2592642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
        <p:nvSpPr>
          <p:cNvPr id="6" name="Rectangle 6"/>
          <p:cNvSpPr>
            <a:spLocks noGrp="1" noChangeArrowheads="1"/>
          </p:cNvSpPr>
          <p:nvPr>
            <p:ph type="sldNum" sz="quarter" idx="11"/>
          </p:nvPr>
        </p:nvSpPr>
        <p:spPr>
          <a:xfrm>
            <a:off x="6553200" y="6324600"/>
            <a:ext cx="2133600" cy="244475"/>
          </a:xfrm>
          <a:prstGeom prst="rect">
            <a:avLst/>
          </a:prstGeom>
          <a:ln/>
        </p:spPr>
        <p:txBody>
          <a:bodyPr/>
          <a:lstStyle>
            <a:lvl1pPr>
              <a:defRPr/>
            </a:lvl1pPr>
          </a:lstStyle>
          <a:p>
            <a:pPr>
              <a:defRPr/>
            </a:pPr>
            <a:fld id="{63510026-4D34-4070-ABA2-BF5ADE66E2EB}" type="slidenum">
              <a:rPr lang="en-US" smtClean="0"/>
              <a:pPr>
                <a:defRPr/>
              </a:pPr>
              <a:t>‹Nr.›</a:t>
            </a:fld>
            <a:endParaRPr lang="en-US"/>
          </a:p>
        </p:txBody>
      </p:sp>
    </p:spTree>
    <p:extLst>
      <p:ext uri="{BB962C8B-B14F-4D97-AF65-F5344CB8AC3E}">
        <p14:creationId xmlns:p14="http://schemas.microsoft.com/office/powerpoint/2010/main" val="258391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smtClean="0"/>
              <a:t>© 2014 International Business Machines Corporation</a:t>
            </a:r>
            <a:endParaRPr lang="en-US"/>
          </a:p>
        </p:txBody>
      </p:sp>
      <p:sp>
        <p:nvSpPr>
          <p:cNvPr id="6" name="Rectangle 6"/>
          <p:cNvSpPr>
            <a:spLocks noGrp="1" noChangeArrowheads="1"/>
          </p:cNvSpPr>
          <p:nvPr>
            <p:ph type="sldNum" sz="quarter" idx="11"/>
          </p:nvPr>
        </p:nvSpPr>
        <p:spPr>
          <a:xfrm>
            <a:off x="6553200" y="6324600"/>
            <a:ext cx="2133600" cy="244475"/>
          </a:xfrm>
          <a:prstGeom prst="rect">
            <a:avLst/>
          </a:prstGeom>
          <a:ln/>
        </p:spPr>
        <p:txBody>
          <a:bodyPr/>
          <a:lstStyle>
            <a:lvl1pPr>
              <a:defRPr/>
            </a:lvl1pPr>
          </a:lstStyle>
          <a:p>
            <a:pPr>
              <a:defRPr/>
            </a:pPr>
            <a:fld id="{D82931E1-9E1F-4A34-AAD5-F10EE38F9638}" type="slidenum">
              <a:rPr lang="en-US" smtClean="0"/>
              <a:pPr>
                <a:defRPr/>
              </a:pPr>
              <a:t>‹Nr.›</a:t>
            </a:fld>
            <a:endParaRPr lang="en-US"/>
          </a:p>
        </p:txBody>
      </p:sp>
    </p:spTree>
    <p:extLst>
      <p:ext uri="{BB962C8B-B14F-4D97-AF65-F5344CB8AC3E}">
        <p14:creationId xmlns:p14="http://schemas.microsoft.com/office/powerpoint/2010/main" val="383821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123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1020763"/>
            <a:ext cx="8229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457200" y="2286000"/>
            <a:ext cx="3886200"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t>Click to edit Master text styles</a:t>
            </a:r>
          </a:p>
          <a:p>
            <a:pPr lvl="0"/>
            <a:r>
              <a:rPr lang="en-US"/>
              <a:t>Second level</a:t>
            </a:r>
          </a:p>
          <a:p>
            <a:pPr lvl="2"/>
            <a:r>
              <a:rPr lang="en-US"/>
              <a:t>Third level</a:t>
            </a:r>
          </a:p>
        </p:txBody>
      </p:sp>
      <p:sp>
        <p:nvSpPr>
          <p:cNvPr id="1029" name="Rectangle 5"/>
          <p:cNvSpPr>
            <a:spLocks noGrp="1" noChangeArrowheads="1"/>
          </p:cNvSpPr>
          <p:nvPr>
            <p:ph type="ftr" sz="quarter" idx="3"/>
          </p:nvPr>
        </p:nvSpPr>
        <p:spPr bwMode="auto">
          <a:xfrm>
            <a:off x="457200" y="6324600"/>
            <a:ext cx="55626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800">
                <a:cs typeface="+mn-cs"/>
              </a:defRPr>
            </a:lvl1pPr>
          </a:lstStyle>
          <a:p>
            <a:pPr>
              <a:defRPr/>
            </a:pPr>
            <a:r>
              <a:rPr lang="en-US" smtClean="0"/>
              <a:t>© 2014 International Business Machines Corporation</a:t>
            </a:r>
            <a:endParaRPr lang="en-US"/>
          </a:p>
        </p:txBody>
      </p:sp>
      <p:pic>
        <p:nvPicPr>
          <p:cNvPr id="2" name="Picture 7" descr="IBM_logo_blu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305800" y="422275"/>
            <a:ext cx="4572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Line 9"/>
          <p:cNvSpPr>
            <a:spLocks noChangeShapeType="1"/>
          </p:cNvSpPr>
          <p:nvPr/>
        </p:nvSpPr>
        <p:spPr bwMode="auto">
          <a:xfrm>
            <a:off x="457200" y="838200"/>
            <a:ext cx="8305800" cy="0"/>
          </a:xfrm>
          <a:prstGeom prst="line">
            <a:avLst/>
          </a:prstGeom>
          <a:noFill/>
          <a:ln w="9525">
            <a:solidFill>
              <a:srgbClr val="00B2F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0" name="Line 17"/>
          <p:cNvSpPr>
            <a:spLocks noChangeShapeType="1"/>
          </p:cNvSpPr>
          <p:nvPr userDrawn="1"/>
        </p:nvSpPr>
        <p:spPr bwMode="auto">
          <a:xfrm>
            <a:off x="457200" y="914400"/>
            <a:ext cx="8229600" cy="0"/>
          </a:xfrm>
          <a:prstGeom prst="line">
            <a:avLst/>
          </a:prstGeom>
          <a:noFill/>
          <a:ln w="9525">
            <a:solidFill>
              <a:schemeClr val="bg1"/>
            </a:solidFill>
            <a:round/>
            <a:headEnd/>
            <a:tailEnd/>
          </a:ln>
          <a:extLst/>
        </p:spPr>
        <p:txBody>
          <a:bodyPr/>
          <a:lstStyle/>
          <a:p>
            <a:pPr>
              <a:defRPr/>
            </a:pPr>
            <a:endParaRPr lang="en-US">
              <a:ea typeface="MS PGothic" charset="0"/>
              <a:cs typeface="MS PGothic" charset="0"/>
            </a:endParaRPr>
          </a:p>
        </p:txBody>
      </p:sp>
    </p:spTree>
  </p:cSld>
  <p:clrMap bg1="dk2" tx1="lt1" bg2="dk1"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dt="0"/>
  <p:txStyles>
    <p:title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p:titleStyle>
    <p:bodyStyle>
      <a:lvl1pPr marL="225425" indent="-225425" algn="l" rtl="0" eaLnBrk="1" fontAlgn="base" hangingPunct="1">
        <a:lnSpc>
          <a:spcPct val="110000"/>
        </a:lnSpc>
        <a:spcBef>
          <a:spcPct val="20000"/>
        </a:spcBef>
        <a:spcAft>
          <a:spcPct val="0"/>
        </a:spcAft>
        <a:buChar char="•"/>
        <a:defRPr sz="2000">
          <a:solidFill>
            <a:schemeClr val="tx1"/>
          </a:solidFill>
          <a:latin typeface="+mn-lt"/>
          <a:ea typeface="+mn-ea"/>
          <a:cs typeface="ヒラギノ角ゴ Pro W3" charset="0"/>
        </a:defRPr>
      </a:lvl1pPr>
      <a:lvl2pPr marL="463550" indent="-123825" algn="l" rtl="0" eaLnBrk="1" fontAlgn="base" hangingPunct="1">
        <a:spcBef>
          <a:spcPct val="20000"/>
        </a:spcBef>
        <a:spcAft>
          <a:spcPct val="0"/>
        </a:spcAft>
        <a:buChar char="•"/>
        <a:defRPr sz="2000">
          <a:solidFill>
            <a:schemeClr val="bg1"/>
          </a:solidFill>
          <a:latin typeface="+mn-lt"/>
          <a:ea typeface="+mn-ea"/>
          <a:cs typeface="ヒラギノ角ゴ Pro W3" charset="0"/>
        </a:defRPr>
      </a:lvl2pPr>
      <a:lvl3pPr marL="801688" indent="-223838" algn="l" rtl="0" eaLnBrk="1" fontAlgn="base" hangingPunct="1">
        <a:lnSpc>
          <a:spcPct val="110000"/>
        </a:lnSpc>
        <a:spcBef>
          <a:spcPct val="20000"/>
        </a:spcBef>
        <a:spcAft>
          <a:spcPct val="0"/>
        </a:spcAft>
        <a:buFont typeface="Arial" charset="0"/>
        <a:buChar char="–"/>
        <a:defRPr sz="2000">
          <a:solidFill>
            <a:schemeClr val="tx1"/>
          </a:solidFill>
          <a:latin typeface="+mn-lt"/>
          <a:ea typeface="+mn-ea"/>
          <a:cs typeface="ヒラギノ角ゴ Pro W3" charset="0"/>
        </a:defRPr>
      </a:lvl3pPr>
      <a:lvl4pPr marL="1600200" indent="-228600" algn="l" rtl="0" eaLnBrk="1" fontAlgn="base" hangingPunct="1">
        <a:spcBef>
          <a:spcPct val="20000"/>
        </a:spcBef>
        <a:spcAft>
          <a:spcPct val="0"/>
        </a:spcAft>
        <a:buChar char="–"/>
        <a:defRPr sz="2800">
          <a:solidFill>
            <a:schemeClr val="bg1"/>
          </a:solidFill>
          <a:latin typeface="+mn-lt"/>
          <a:ea typeface="+mn-ea"/>
          <a:cs typeface="ヒラギノ角ゴ Pro W3" charset="0"/>
        </a:defRPr>
      </a:lvl4pPr>
      <a:lvl5pPr marL="2057400" indent="-228600" algn="l" rtl="0" eaLnBrk="1" fontAlgn="base" hangingPunct="1">
        <a:spcBef>
          <a:spcPct val="20000"/>
        </a:spcBef>
        <a:spcAft>
          <a:spcPct val="0"/>
        </a:spcAft>
        <a:buChar char="»"/>
        <a:defRPr sz="2800">
          <a:solidFill>
            <a:schemeClr val="bg1"/>
          </a:solidFill>
          <a:latin typeface="+mn-lt"/>
          <a:ea typeface="+mn-ea"/>
          <a:cs typeface="ヒラギノ角ゴ Pro W3" charset="0"/>
        </a:defRPr>
      </a:lvl5pPr>
      <a:lvl6pPr marL="2514600" indent="-228600" algn="l" rtl="0" eaLnBrk="1" fontAlgn="base" hangingPunct="1">
        <a:spcBef>
          <a:spcPct val="20000"/>
        </a:spcBef>
        <a:spcAft>
          <a:spcPct val="0"/>
        </a:spcAft>
        <a:buChar char="»"/>
        <a:defRPr sz="2800">
          <a:solidFill>
            <a:schemeClr val="bg1"/>
          </a:solidFill>
          <a:latin typeface="+mn-lt"/>
          <a:ea typeface="+mn-ea"/>
        </a:defRPr>
      </a:lvl6pPr>
      <a:lvl7pPr marL="2971800" indent="-228600" algn="l" rtl="0" eaLnBrk="1" fontAlgn="base" hangingPunct="1">
        <a:spcBef>
          <a:spcPct val="20000"/>
        </a:spcBef>
        <a:spcAft>
          <a:spcPct val="0"/>
        </a:spcAft>
        <a:buChar char="»"/>
        <a:defRPr sz="2800">
          <a:solidFill>
            <a:schemeClr val="bg1"/>
          </a:solidFill>
          <a:latin typeface="+mn-lt"/>
          <a:ea typeface="+mn-ea"/>
        </a:defRPr>
      </a:lvl7pPr>
      <a:lvl8pPr marL="3429000" indent="-228600" algn="l" rtl="0" eaLnBrk="1" fontAlgn="base" hangingPunct="1">
        <a:spcBef>
          <a:spcPct val="20000"/>
        </a:spcBef>
        <a:spcAft>
          <a:spcPct val="0"/>
        </a:spcAft>
        <a:buChar char="»"/>
        <a:defRPr sz="2800">
          <a:solidFill>
            <a:schemeClr val="bg1"/>
          </a:solidFill>
          <a:latin typeface="+mn-lt"/>
          <a:ea typeface="+mn-ea"/>
        </a:defRPr>
      </a:lvl8pPr>
      <a:lvl9pPr marL="3886200" indent="-228600" algn="l" rtl="0" eaLnBrk="1" fontAlgn="base" hangingPunct="1">
        <a:spcBef>
          <a:spcPct val="20000"/>
        </a:spcBef>
        <a:spcAft>
          <a:spcPct val="0"/>
        </a:spcAft>
        <a:buChar char="»"/>
        <a:defRPr sz="28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6" name="Rectangle 8"/>
          <p:cNvSpPr>
            <a:spLocks noChangeArrowheads="1"/>
          </p:cNvSpPr>
          <p:nvPr/>
        </p:nvSpPr>
        <p:spPr bwMode="auto">
          <a:xfrm>
            <a:off x="0" y="0"/>
            <a:ext cx="9144000" cy="6858000"/>
          </a:xfrm>
          <a:prstGeom prst="rect">
            <a:avLst/>
          </a:prstGeom>
          <a:solidFill>
            <a:srgbClr val="00123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14339" name="Picture 10" descr="IBM_logo_blu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305800" y="422275"/>
            <a:ext cx="4572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1" descr="IBM_Watson_logo_blu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457200" y="439738"/>
            <a:ext cx="12192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Line 12"/>
          <p:cNvSpPr>
            <a:spLocks noChangeShapeType="1"/>
          </p:cNvSpPr>
          <p:nvPr/>
        </p:nvSpPr>
        <p:spPr bwMode="auto">
          <a:xfrm>
            <a:off x="457200" y="2133600"/>
            <a:ext cx="381000" cy="0"/>
          </a:xfrm>
          <a:prstGeom prst="line">
            <a:avLst/>
          </a:prstGeom>
          <a:noFill/>
          <a:ln w="2857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2530" name="Rectangle 2"/>
          <p:cNvSpPr>
            <a:spLocks noGrp="1" noChangeArrowheads="1"/>
          </p:cNvSpPr>
          <p:nvPr>
            <p:ph type="title"/>
          </p:nvPr>
        </p:nvSpPr>
        <p:spPr bwMode="auto">
          <a:xfrm>
            <a:off x="457200" y="2362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a:p>
        </p:txBody>
      </p:sp>
      <p:sp>
        <p:nvSpPr>
          <p:cNvPr id="22533" name="Rectangle 5"/>
          <p:cNvSpPr>
            <a:spLocks noGrp="1" noChangeArrowheads="1"/>
          </p:cNvSpPr>
          <p:nvPr>
            <p:ph type="ftr" sz="quarter" idx="3"/>
          </p:nvPr>
        </p:nvSpPr>
        <p:spPr bwMode="auto">
          <a:xfrm>
            <a:off x="381000" y="6305550"/>
            <a:ext cx="5562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100">
                <a:solidFill>
                  <a:schemeClr val="bg1"/>
                </a:solidFill>
                <a:cs typeface="+mn-cs"/>
              </a:defRPr>
            </a:lvl1pPr>
          </a:lstStyle>
          <a:p>
            <a:pPr>
              <a:defRPr/>
            </a:pPr>
            <a:r>
              <a:rPr lang="en-US"/>
              <a:t>© 2014 International Business Machines Corporation</a:t>
            </a:r>
          </a:p>
        </p:txBody>
      </p:sp>
      <p:sp>
        <p:nvSpPr>
          <p:cNvPr id="22534" name="Rectangle 6"/>
          <p:cNvSpPr>
            <a:spLocks noGrp="1" noChangeArrowheads="1"/>
          </p:cNvSpPr>
          <p:nvPr>
            <p:ph type="sldNum" sz="quarter" idx="4"/>
          </p:nvPr>
        </p:nvSpPr>
        <p:spPr bwMode="auto">
          <a:xfrm>
            <a:off x="6553200" y="63055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100">
                <a:solidFill>
                  <a:schemeClr val="bg1"/>
                </a:solidFill>
                <a:cs typeface="+mn-cs"/>
              </a:defRPr>
            </a:lvl1pPr>
          </a:lstStyle>
          <a:p>
            <a:pPr>
              <a:defRPr/>
            </a:pPr>
            <a:fld id="{60537EB9-6738-C142-B674-D6A4212462BC}"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l" rtl="0" eaLnBrk="1" fontAlgn="base" hangingPunct="1">
        <a:lnSpc>
          <a:spcPct val="90000"/>
        </a:lnSpc>
        <a:spcBef>
          <a:spcPct val="0"/>
        </a:spcBef>
        <a:spcAft>
          <a:spcPct val="0"/>
        </a:spcAft>
        <a:defRPr sz="4400" b="1">
          <a:solidFill>
            <a:schemeClr val="bg1"/>
          </a:solidFill>
          <a:latin typeface="+mj-lt"/>
          <a:ea typeface="+mj-ea"/>
          <a:cs typeface="ヒラギノ角ゴ Pro W3" charset="0"/>
        </a:defRPr>
      </a:lvl1pPr>
      <a:lvl2pPr algn="l" rtl="0" eaLnBrk="1" fontAlgn="base" hangingPunct="1">
        <a:lnSpc>
          <a:spcPct val="90000"/>
        </a:lnSpc>
        <a:spcBef>
          <a:spcPct val="0"/>
        </a:spcBef>
        <a:spcAft>
          <a:spcPct val="0"/>
        </a:spcAft>
        <a:defRPr sz="4400" b="1">
          <a:solidFill>
            <a:schemeClr val="bg1"/>
          </a:solidFill>
          <a:latin typeface="Arial" charset="0"/>
          <a:ea typeface="ヒラギノ角ゴ Pro W3" charset="0"/>
          <a:cs typeface="ヒラギノ角ゴ Pro W3" charset="0"/>
        </a:defRPr>
      </a:lvl2pPr>
      <a:lvl3pPr algn="l" rtl="0" eaLnBrk="1" fontAlgn="base" hangingPunct="1">
        <a:lnSpc>
          <a:spcPct val="90000"/>
        </a:lnSpc>
        <a:spcBef>
          <a:spcPct val="0"/>
        </a:spcBef>
        <a:spcAft>
          <a:spcPct val="0"/>
        </a:spcAft>
        <a:defRPr sz="4400" b="1">
          <a:solidFill>
            <a:schemeClr val="bg1"/>
          </a:solidFill>
          <a:latin typeface="Arial" charset="0"/>
          <a:ea typeface="ヒラギノ角ゴ Pro W3" charset="0"/>
          <a:cs typeface="ヒラギノ角ゴ Pro W3" charset="0"/>
        </a:defRPr>
      </a:lvl3pPr>
      <a:lvl4pPr algn="l" rtl="0" eaLnBrk="1" fontAlgn="base" hangingPunct="1">
        <a:lnSpc>
          <a:spcPct val="90000"/>
        </a:lnSpc>
        <a:spcBef>
          <a:spcPct val="0"/>
        </a:spcBef>
        <a:spcAft>
          <a:spcPct val="0"/>
        </a:spcAft>
        <a:defRPr sz="4400" b="1">
          <a:solidFill>
            <a:schemeClr val="bg1"/>
          </a:solidFill>
          <a:latin typeface="Arial" charset="0"/>
          <a:ea typeface="ヒラギノ角ゴ Pro W3" charset="0"/>
          <a:cs typeface="ヒラギノ角ゴ Pro W3" charset="0"/>
        </a:defRPr>
      </a:lvl4pPr>
      <a:lvl5pPr algn="l" rtl="0" eaLnBrk="1" fontAlgn="base" hangingPunct="1">
        <a:lnSpc>
          <a:spcPct val="90000"/>
        </a:lnSpc>
        <a:spcBef>
          <a:spcPct val="0"/>
        </a:spcBef>
        <a:spcAft>
          <a:spcPct val="0"/>
        </a:spcAft>
        <a:defRPr sz="4400" b="1">
          <a:solidFill>
            <a:schemeClr val="bg1"/>
          </a:solidFill>
          <a:latin typeface="Arial" charset="0"/>
          <a:ea typeface="ヒラギノ角ゴ Pro W3" charset="0"/>
          <a:cs typeface="ヒラギノ角ゴ Pro W3" charset="0"/>
        </a:defRPr>
      </a:lvl5pPr>
      <a:lvl6pPr marL="457200" algn="l" rtl="0" eaLnBrk="1" fontAlgn="base" hangingPunct="1">
        <a:lnSpc>
          <a:spcPct val="90000"/>
        </a:lnSpc>
        <a:spcBef>
          <a:spcPct val="0"/>
        </a:spcBef>
        <a:spcAft>
          <a:spcPct val="0"/>
        </a:spcAft>
        <a:defRPr sz="4400" b="1">
          <a:solidFill>
            <a:schemeClr val="bg1"/>
          </a:solidFill>
          <a:latin typeface="Arial" charset="0"/>
          <a:ea typeface="ヒラギノ角ゴ Pro W3" charset="0"/>
        </a:defRPr>
      </a:lvl6pPr>
      <a:lvl7pPr marL="914400" algn="l" rtl="0" eaLnBrk="1" fontAlgn="base" hangingPunct="1">
        <a:lnSpc>
          <a:spcPct val="90000"/>
        </a:lnSpc>
        <a:spcBef>
          <a:spcPct val="0"/>
        </a:spcBef>
        <a:spcAft>
          <a:spcPct val="0"/>
        </a:spcAft>
        <a:defRPr sz="4400" b="1">
          <a:solidFill>
            <a:schemeClr val="bg1"/>
          </a:solidFill>
          <a:latin typeface="Arial" charset="0"/>
          <a:ea typeface="ヒラギノ角ゴ Pro W3" charset="0"/>
        </a:defRPr>
      </a:lvl7pPr>
      <a:lvl8pPr marL="1371600" algn="l" rtl="0" eaLnBrk="1" fontAlgn="base" hangingPunct="1">
        <a:lnSpc>
          <a:spcPct val="90000"/>
        </a:lnSpc>
        <a:spcBef>
          <a:spcPct val="0"/>
        </a:spcBef>
        <a:spcAft>
          <a:spcPct val="0"/>
        </a:spcAft>
        <a:defRPr sz="4400" b="1">
          <a:solidFill>
            <a:schemeClr val="bg1"/>
          </a:solidFill>
          <a:latin typeface="Arial" charset="0"/>
          <a:ea typeface="ヒラギノ角ゴ Pro W3" charset="0"/>
        </a:defRPr>
      </a:lvl8pPr>
      <a:lvl9pPr marL="1828800" algn="l" rtl="0" eaLnBrk="1" fontAlgn="base" hangingPunct="1">
        <a:lnSpc>
          <a:spcPct val="90000"/>
        </a:lnSpc>
        <a:spcBef>
          <a:spcPct val="0"/>
        </a:spcBef>
        <a:spcAft>
          <a:spcPct val="0"/>
        </a:spcAft>
        <a:defRPr sz="4400" b="1">
          <a:solidFill>
            <a:schemeClr val="bg1"/>
          </a:solidFill>
          <a:latin typeface="Arial" charset="0"/>
          <a:ea typeface="ヒラギノ角ゴ Pro W3"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1" fontAlgn="base" hangingPunct="1">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1" fontAlgn="base" hangingPunct="1">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562" name="Rectangle 10"/>
          <p:cNvSpPr>
            <a:spLocks noChangeArrowheads="1"/>
          </p:cNvSpPr>
          <p:nvPr/>
        </p:nvSpPr>
        <p:spPr bwMode="auto">
          <a:xfrm>
            <a:off x="0" y="0"/>
            <a:ext cx="9144000" cy="6858000"/>
          </a:xfrm>
          <a:prstGeom prst="rect">
            <a:avLst/>
          </a:prstGeom>
          <a:solidFill>
            <a:srgbClr val="00B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564" name="Line 12"/>
          <p:cNvSpPr>
            <a:spLocks noChangeShapeType="1"/>
          </p:cNvSpPr>
          <p:nvPr/>
        </p:nvSpPr>
        <p:spPr bwMode="auto">
          <a:xfrm>
            <a:off x="457200" y="2133600"/>
            <a:ext cx="381000" cy="0"/>
          </a:xfrm>
          <a:prstGeom prst="line">
            <a:avLst/>
          </a:prstGeom>
          <a:noFill/>
          <a:ln w="28575">
            <a:solidFill>
              <a:srgbClr val="00123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pic>
        <p:nvPicPr>
          <p:cNvPr id="26628" name="Picture 13" descr="IBMWatsonWhite"/>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57200" y="442913"/>
            <a:ext cx="1219200"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14" descr="IBMwhite"/>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8305800" y="350838"/>
            <a:ext cx="4572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Grp="1" noChangeArrowheads="1"/>
          </p:cNvSpPr>
          <p:nvPr>
            <p:ph type="title"/>
          </p:nvPr>
        </p:nvSpPr>
        <p:spPr bwMode="auto">
          <a:xfrm>
            <a:off x="457200" y="2362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a:p>
        </p:txBody>
      </p:sp>
      <p:sp>
        <p:nvSpPr>
          <p:cNvPr id="23559" name="Rectangle 7"/>
          <p:cNvSpPr>
            <a:spLocks noGrp="1" noChangeArrowheads="1"/>
          </p:cNvSpPr>
          <p:nvPr>
            <p:ph type="ftr" sz="quarter" idx="3"/>
          </p:nvPr>
        </p:nvSpPr>
        <p:spPr bwMode="auto">
          <a:xfrm>
            <a:off x="381000" y="6305550"/>
            <a:ext cx="5562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100">
                <a:solidFill>
                  <a:schemeClr val="bg1"/>
                </a:solidFill>
                <a:cs typeface="+mn-cs"/>
              </a:defRPr>
            </a:lvl1pPr>
          </a:lstStyle>
          <a:p>
            <a:pPr>
              <a:defRPr/>
            </a:pPr>
            <a:r>
              <a:rPr lang="en-US"/>
              <a:t>© 2014 International Business Machines Corporation</a:t>
            </a:r>
          </a:p>
        </p:txBody>
      </p:sp>
      <p:sp>
        <p:nvSpPr>
          <p:cNvPr id="23560" name="Rectangle 8"/>
          <p:cNvSpPr>
            <a:spLocks noGrp="1" noChangeArrowheads="1"/>
          </p:cNvSpPr>
          <p:nvPr>
            <p:ph type="sldNum" sz="quarter" idx="4"/>
          </p:nvPr>
        </p:nvSpPr>
        <p:spPr bwMode="auto">
          <a:xfrm>
            <a:off x="6553200" y="630555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100">
                <a:solidFill>
                  <a:schemeClr val="bg1"/>
                </a:solidFill>
                <a:cs typeface="+mn-cs"/>
              </a:defRPr>
            </a:lvl1pPr>
          </a:lstStyle>
          <a:p>
            <a:pPr>
              <a:defRPr/>
            </a:pPr>
            <a:fld id="{AC75641E-90BC-5941-A59E-63709F657ECA}"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l" rtl="0" eaLnBrk="1" fontAlgn="base" hangingPunct="1">
        <a:lnSpc>
          <a:spcPct val="90000"/>
        </a:lnSpc>
        <a:spcBef>
          <a:spcPct val="0"/>
        </a:spcBef>
        <a:spcAft>
          <a:spcPct val="0"/>
        </a:spcAft>
        <a:defRPr sz="4400" b="1">
          <a:solidFill>
            <a:srgbClr val="001230"/>
          </a:solidFill>
          <a:latin typeface="+mj-lt"/>
          <a:ea typeface="+mj-ea"/>
          <a:cs typeface="ヒラギノ角ゴ Pro W3" charset="0"/>
        </a:defRPr>
      </a:lvl1pPr>
      <a:lvl2pPr algn="l" rtl="0" eaLnBrk="1" fontAlgn="base" hangingPunct="1">
        <a:lnSpc>
          <a:spcPct val="90000"/>
        </a:lnSpc>
        <a:spcBef>
          <a:spcPct val="0"/>
        </a:spcBef>
        <a:spcAft>
          <a:spcPct val="0"/>
        </a:spcAft>
        <a:defRPr sz="4400" b="1">
          <a:solidFill>
            <a:srgbClr val="001230"/>
          </a:solidFill>
          <a:latin typeface="Arial" charset="0"/>
          <a:ea typeface="ヒラギノ角ゴ Pro W3" charset="0"/>
          <a:cs typeface="ヒラギノ角ゴ Pro W3" charset="0"/>
        </a:defRPr>
      </a:lvl2pPr>
      <a:lvl3pPr algn="l" rtl="0" eaLnBrk="1" fontAlgn="base" hangingPunct="1">
        <a:lnSpc>
          <a:spcPct val="90000"/>
        </a:lnSpc>
        <a:spcBef>
          <a:spcPct val="0"/>
        </a:spcBef>
        <a:spcAft>
          <a:spcPct val="0"/>
        </a:spcAft>
        <a:defRPr sz="4400" b="1">
          <a:solidFill>
            <a:srgbClr val="001230"/>
          </a:solidFill>
          <a:latin typeface="Arial" charset="0"/>
          <a:ea typeface="ヒラギノ角ゴ Pro W3" charset="0"/>
          <a:cs typeface="ヒラギノ角ゴ Pro W3" charset="0"/>
        </a:defRPr>
      </a:lvl3pPr>
      <a:lvl4pPr algn="l" rtl="0" eaLnBrk="1" fontAlgn="base" hangingPunct="1">
        <a:lnSpc>
          <a:spcPct val="90000"/>
        </a:lnSpc>
        <a:spcBef>
          <a:spcPct val="0"/>
        </a:spcBef>
        <a:spcAft>
          <a:spcPct val="0"/>
        </a:spcAft>
        <a:defRPr sz="4400" b="1">
          <a:solidFill>
            <a:srgbClr val="001230"/>
          </a:solidFill>
          <a:latin typeface="Arial" charset="0"/>
          <a:ea typeface="ヒラギノ角ゴ Pro W3" charset="0"/>
          <a:cs typeface="ヒラギノ角ゴ Pro W3" charset="0"/>
        </a:defRPr>
      </a:lvl4pPr>
      <a:lvl5pPr algn="l" rtl="0" eaLnBrk="1" fontAlgn="base" hangingPunct="1">
        <a:lnSpc>
          <a:spcPct val="90000"/>
        </a:lnSpc>
        <a:spcBef>
          <a:spcPct val="0"/>
        </a:spcBef>
        <a:spcAft>
          <a:spcPct val="0"/>
        </a:spcAft>
        <a:defRPr sz="4400" b="1">
          <a:solidFill>
            <a:srgbClr val="001230"/>
          </a:solidFill>
          <a:latin typeface="Arial" charset="0"/>
          <a:ea typeface="ヒラギノ角ゴ Pro W3" charset="0"/>
          <a:cs typeface="ヒラギノ角ゴ Pro W3" charset="0"/>
        </a:defRPr>
      </a:lvl5pPr>
      <a:lvl6pPr marL="457200" algn="l" rtl="0" eaLnBrk="1" fontAlgn="base" hangingPunct="1">
        <a:lnSpc>
          <a:spcPct val="90000"/>
        </a:lnSpc>
        <a:spcBef>
          <a:spcPct val="0"/>
        </a:spcBef>
        <a:spcAft>
          <a:spcPct val="0"/>
        </a:spcAft>
        <a:defRPr sz="4400" b="1">
          <a:solidFill>
            <a:srgbClr val="001230"/>
          </a:solidFill>
          <a:latin typeface="Arial" charset="0"/>
          <a:ea typeface="ヒラギノ角ゴ Pro W3" charset="0"/>
        </a:defRPr>
      </a:lvl6pPr>
      <a:lvl7pPr marL="914400" algn="l" rtl="0" eaLnBrk="1" fontAlgn="base" hangingPunct="1">
        <a:lnSpc>
          <a:spcPct val="90000"/>
        </a:lnSpc>
        <a:spcBef>
          <a:spcPct val="0"/>
        </a:spcBef>
        <a:spcAft>
          <a:spcPct val="0"/>
        </a:spcAft>
        <a:defRPr sz="4400" b="1">
          <a:solidFill>
            <a:srgbClr val="001230"/>
          </a:solidFill>
          <a:latin typeface="Arial" charset="0"/>
          <a:ea typeface="ヒラギノ角ゴ Pro W3" charset="0"/>
        </a:defRPr>
      </a:lvl7pPr>
      <a:lvl8pPr marL="1371600" algn="l" rtl="0" eaLnBrk="1" fontAlgn="base" hangingPunct="1">
        <a:lnSpc>
          <a:spcPct val="90000"/>
        </a:lnSpc>
        <a:spcBef>
          <a:spcPct val="0"/>
        </a:spcBef>
        <a:spcAft>
          <a:spcPct val="0"/>
        </a:spcAft>
        <a:defRPr sz="4400" b="1">
          <a:solidFill>
            <a:srgbClr val="001230"/>
          </a:solidFill>
          <a:latin typeface="Arial" charset="0"/>
          <a:ea typeface="ヒラギノ角ゴ Pro W3" charset="0"/>
        </a:defRPr>
      </a:lvl8pPr>
      <a:lvl9pPr marL="1828800" algn="l" rtl="0" eaLnBrk="1" fontAlgn="base" hangingPunct="1">
        <a:lnSpc>
          <a:spcPct val="90000"/>
        </a:lnSpc>
        <a:spcBef>
          <a:spcPct val="0"/>
        </a:spcBef>
        <a:spcAft>
          <a:spcPct val="0"/>
        </a:spcAft>
        <a:defRPr sz="4400" b="1">
          <a:solidFill>
            <a:srgbClr val="001230"/>
          </a:solidFill>
          <a:latin typeface="Arial" charset="0"/>
          <a:ea typeface="ヒラギノ角ゴ Pro W3"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1" fontAlgn="base" hangingPunct="1">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1" fontAlgn="base" hangingPunct="1">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1" fontAlgn="base" hangingPunct="1">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1" fontAlgn="base" hangingPunct="1">
        <a:spcBef>
          <a:spcPct val="20000"/>
        </a:spcBef>
        <a:spcAft>
          <a:spcPct val="0"/>
        </a:spcAft>
        <a:buChar char="»"/>
        <a:defRPr sz="2000">
          <a:solidFill>
            <a:schemeClr val="tx1"/>
          </a:solidFill>
          <a:latin typeface="+mn-lt"/>
          <a:ea typeface="+mn-ea"/>
          <a:cs typeface="ヒラギノ角ゴ Pro W3" charset="0"/>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diagramData" Target="../diagrams/data3.xml"/><Relationship Id="rId2" Type="http://schemas.openxmlformats.org/officeDocument/2006/relationships/diagramData" Target="../diagrams/data1.xml"/><Relationship Id="rId16" Type="http://schemas.microsoft.com/office/2007/relationships/diagramDrawing" Target="../diagrams/drawing3.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diagramData" Target="../diagrams/data4.xml"/><Relationship Id="rId16" Type="http://schemas.microsoft.com/office/2007/relationships/diagramDrawing" Target="../diagrams/drawing6.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304800" y="2514600"/>
            <a:ext cx="5105400" cy="1754326"/>
          </a:xfrm>
          <a:prstGeom prst="rect">
            <a:avLst/>
          </a:prstGeom>
          <a:noFill/>
          <a:ln w="9525">
            <a:noFill/>
            <a:miter lim="800000"/>
            <a:headEnd/>
            <a:tailEnd/>
          </a:ln>
        </p:spPr>
        <p:txBody>
          <a:bodyPr wrap="square" lIns="0" rIns="0">
            <a:spAutoFit/>
          </a:bodyPr>
          <a:lstStyle/>
          <a:p>
            <a:r>
              <a:rPr lang="en-US" sz="3600" dirty="0">
                <a:solidFill>
                  <a:srgbClr val="FF8000"/>
                </a:solidFill>
                <a:latin typeface="Rockwell"/>
                <a:ea typeface="Rockwell"/>
                <a:cs typeface="Rockwell"/>
              </a:rPr>
              <a:t>Technology and </a:t>
            </a:r>
            <a:r>
              <a:rPr lang="en-US" sz="3600" dirty="0" smtClean="0">
                <a:solidFill>
                  <a:srgbClr val="FF8000"/>
                </a:solidFill>
                <a:latin typeface="Rockwell"/>
                <a:ea typeface="Rockwell"/>
                <a:cs typeface="Rockwell"/>
              </a:rPr>
              <a:t>Evolution </a:t>
            </a:r>
            <a:r>
              <a:rPr lang="en-US" sz="3600" dirty="0">
                <a:solidFill>
                  <a:srgbClr val="FF8000"/>
                </a:solidFill>
                <a:latin typeface="Rockwell"/>
                <a:ea typeface="Rockwell"/>
                <a:cs typeface="Rockwell"/>
              </a:rPr>
              <a:t>of </a:t>
            </a:r>
            <a:endParaRPr lang="en-US" sz="3600" dirty="0" smtClean="0">
              <a:solidFill>
                <a:srgbClr val="FF8000"/>
              </a:solidFill>
              <a:latin typeface="Rockwell"/>
              <a:ea typeface="Rockwell"/>
              <a:cs typeface="Rockwell"/>
            </a:endParaRPr>
          </a:p>
          <a:p>
            <a:r>
              <a:rPr lang="en-US" sz="3600" dirty="0" smtClean="0">
                <a:solidFill>
                  <a:srgbClr val="FF8000"/>
                </a:solidFill>
                <a:latin typeface="Rockwell"/>
                <a:ea typeface="Rockwell"/>
                <a:cs typeface="Rockwell"/>
              </a:rPr>
              <a:t>Cognitive </a:t>
            </a:r>
            <a:r>
              <a:rPr lang="en-US" sz="3600" dirty="0">
                <a:solidFill>
                  <a:srgbClr val="FF8000"/>
                </a:solidFill>
                <a:latin typeface="Rockwell"/>
                <a:ea typeface="Rockwell"/>
                <a:cs typeface="Rockwell"/>
              </a:rPr>
              <a:t>Systems</a:t>
            </a:r>
            <a:endParaRPr lang="en-US" sz="36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How does Watson answer questions?</a:t>
            </a:r>
            <a:endParaRPr lang="en-US" sz="2400" b="0" kern="0" dirty="0">
              <a:latin typeface="Century Gothic"/>
              <a:cs typeface="Century Gothic"/>
            </a:endParaRPr>
          </a:p>
        </p:txBody>
      </p:sp>
      <p:sp>
        <p:nvSpPr>
          <p:cNvPr id="5" name="Rectangle 4"/>
          <p:cNvSpPr/>
          <p:nvPr/>
        </p:nvSpPr>
        <p:spPr>
          <a:xfrm>
            <a:off x="381000" y="2083237"/>
            <a:ext cx="2590800" cy="3631763"/>
          </a:xfrm>
          <a:prstGeom prst="rect">
            <a:avLst/>
          </a:prstGeom>
        </p:spPr>
        <p:txBody>
          <a:bodyPr wrap="square">
            <a:spAutoFit/>
          </a:bodyPr>
          <a:lstStyle/>
          <a:p>
            <a:pPr marL="342900" indent="-342900">
              <a:spcBef>
                <a:spcPts val="600"/>
              </a:spcBef>
              <a:buFont typeface="+mj-lt"/>
              <a:buAutoNum type="arabicPeriod"/>
            </a:pPr>
            <a:r>
              <a:rPr lang="en-US" sz="2000" dirty="0" smtClean="0">
                <a:solidFill>
                  <a:schemeClr val="tx1"/>
                </a:solidFill>
              </a:rPr>
              <a:t>Question Analysis</a:t>
            </a:r>
          </a:p>
          <a:p>
            <a:pPr>
              <a:spcBef>
                <a:spcPts val="600"/>
              </a:spcBef>
            </a:pPr>
            <a:endParaRPr lang="en-US" sz="2000" dirty="0" smtClean="0">
              <a:solidFill>
                <a:schemeClr val="tx1"/>
              </a:solidFill>
            </a:endParaRPr>
          </a:p>
          <a:p>
            <a:pPr marL="342900" indent="-342900">
              <a:spcBef>
                <a:spcPts val="600"/>
              </a:spcBef>
              <a:buFont typeface="+mj-lt"/>
              <a:buAutoNum type="arabicPeriod"/>
            </a:pPr>
            <a:r>
              <a:rPr lang="en-US" sz="2000" dirty="0" smtClean="0"/>
              <a:t>Hypothesis Generation</a:t>
            </a:r>
          </a:p>
          <a:p>
            <a:pPr>
              <a:spcBef>
                <a:spcPts val="600"/>
              </a:spcBef>
            </a:pPr>
            <a:endParaRPr lang="en-US" sz="2000" dirty="0" smtClean="0"/>
          </a:p>
          <a:p>
            <a:pPr marL="342900" indent="-342900">
              <a:spcBef>
                <a:spcPts val="600"/>
              </a:spcBef>
              <a:buFont typeface="+mj-lt"/>
              <a:buAutoNum type="arabicPeriod"/>
            </a:pPr>
            <a:r>
              <a:rPr lang="en-US" sz="2000" dirty="0" smtClean="0"/>
              <a:t>Hypothesis &amp; Evidence Scoring</a:t>
            </a:r>
          </a:p>
          <a:p>
            <a:pPr marL="342900" indent="-342900">
              <a:spcBef>
                <a:spcPts val="600"/>
              </a:spcBef>
              <a:buFont typeface="+mj-lt"/>
              <a:buAutoNum type="arabicPeriod"/>
            </a:pPr>
            <a:endParaRPr lang="en-US" sz="2000" dirty="0" smtClean="0"/>
          </a:p>
          <a:p>
            <a:pPr marL="342900" indent="-342900">
              <a:spcBef>
                <a:spcPts val="600"/>
              </a:spcBef>
              <a:buFont typeface="+mj-lt"/>
              <a:buAutoNum type="arabicPeriod"/>
            </a:pPr>
            <a:r>
              <a:rPr lang="en-US" sz="2000" dirty="0" smtClean="0"/>
              <a:t>Final Merging &amp; Ranking</a:t>
            </a:r>
            <a:endParaRPr lang="en-US" sz="2000" dirty="0">
              <a:solidFill>
                <a:schemeClr val="tx1"/>
              </a:solidFill>
            </a:endParaRP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7271" y="1865543"/>
            <a:ext cx="2209800" cy="725257"/>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3971" y="4993659"/>
            <a:ext cx="1676400" cy="792081"/>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05600" y="3946334"/>
            <a:ext cx="1714500" cy="72559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76600" y="3895722"/>
            <a:ext cx="2133600" cy="776202"/>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05600" y="2882468"/>
            <a:ext cx="2286000" cy="745606"/>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465871" y="2819399"/>
            <a:ext cx="1752600" cy="803759"/>
          </a:xfrm>
          <a:prstGeom prst="rect">
            <a:avLst/>
          </a:prstGeom>
        </p:spPr>
      </p:pic>
      <p:sp>
        <p:nvSpPr>
          <p:cNvPr id="12" name="Isosceles Triangle 11"/>
          <p:cNvSpPr/>
          <p:nvPr/>
        </p:nvSpPr>
        <p:spPr>
          <a:xfrm rot="5400000">
            <a:off x="5075188" y="3611612"/>
            <a:ext cx="2373362" cy="33173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45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pic>
        <p:nvPicPr>
          <p:cNvPr id="5" name="Grafik 34" descr="watson_.png"/>
          <p:cNvPicPr>
            <a:picLocks noChangeAspect="1"/>
          </p:cNvPicPr>
          <p:nvPr/>
        </p:nvPicPr>
        <p:blipFill>
          <a:blip r:embed="rId2">
            <a:lum bright="10000"/>
            <a:extLst>
              <a:ext uri="{28A0092B-C50C-407E-A947-70E740481C1C}">
                <a14:useLocalDpi xmlns:a14="http://schemas.microsoft.com/office/drawing/2010/main"/>
              </a:ext>
            </a:extLst>
          </a:blip>
          <a:srcRect/>
          <a:stretch>
            <a:fillRect/>
          </a:stretch>
        </p:blipFill>
        <p:spPr bwMode="auto">
          <a:xfrm>
            <a:off x="2919944" y="2057400"/>
            <a:ext cx="6224056"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Watson for Jeopardy! System</a:t>
            </a:r>
            <a:endParaRPr lang="en-US" sz="2400" b="0" kern="0" dirty="0">
              <a:latin typeface="Century Gothic"/>
              <a:cs typeface="Century Gothic"/>
            </a:endParaRPr>
          </a:p>
        </p:txBody>
      </p:sp>
      <p:sp>
        <p:nvSpPr>
          <p:cNvPr id="9" name="Rectangle 8"/>
          <p:cNvSpPr/>
          <p:nvPr/>
        </p:nvSpPr>
        <p:spPr>
          <a:xfrm>
            <a:off x="381000" y="3200400"/>
            <a:ext cx="2895600" cy="1451679"/>
          </a:xfrm>
          <a:prstGeom prst="rect">
            <a:avLst/>
          </a:prstGeom>
        </p:spPr>
        <p:txBody>
          <a:bodyPr wrap="square">
            <a:spAutoFit/>
          </a:bodyPr>
          <a:lstStyle/>
          <a:p>
            <a:pPr marL="285750" indent="-285750">
              <a:lnSpc>
                <a:spcPct val="150000"/>
              </a:lnSpc>
              <a:buFont typeface="Wingdings" charset="2"/>
              <a:buChar char="§"/>
            </a:pPr>
            <a:r>
              <a:rPr lang="en-US" sz="2000" dirty="0" smtClean="0">
                <a:solidFill>
                  <a:schemeClr val="tx1"/>
                </a:solidFill>
              </a:rPr>
              <a:t>2880 processors</a:t>
            </a:r>
          </a:p>
          <a:p>
            <a:pPr marL="285750" indent="-285750">
              <a:lnSpc>
                <a:spcPct val="150000"/>
              </a:lnSpc>
              <a:buFont typeface="Wingdings" charset="2"/>
              <a:buChar char="§"/>
            </a:pPr>
            <a:r>
              <a:rPr lang="en-US" sz="2000" dirty="0" smtClean="0"/>
              <a:t>80 </a:t>
            </a:r>
            <a:r>
              <a:rPr lang="en-US" sz="2000" dirty="0" err="1" smtClean="0"/>
              <a:t>TeraFLOPS</a:t>
            </a:r>
            <a:r>
              <a:rPr lang="en-US" sz="2000" dirty="0" smtClean="0"/>
              <a:t>/s</a:t>
            </a:r>
          </a:p>
          <a:p>
            <a:pPr marL="285750" indent="-285750">
              <a:lnSpc>
                <a:spcPct val="150000"/>
              </a:lnSpc>
              <a:buFont typeface="Wingdings" charset="2"/>
              <a:buChar char="§"/>
            </a:pPr>
            <a:r>
              <a:rPr lang="en-US" sz="2000" dirty="0" smtClean="0">
                <a:solidFill>
                  <a:schemeClr val="tx1"/>
                </a:solidFill>
              </a:rPr>
              <a:t>15 Terabyte RAM</a:t>
            </a:r>
            <a:endParaRPr lang="en-US" sz="2000" dirty="0">
              <a:solidFill>
                <a:schemeClr val="tx1"/>
              </a:solidFill>
            </a:endParaRPr>
          </a:p>
        </p:txBody>
      </p:sp>
    </p:spTree>
    <p:extLst>
      <p:ext uri="{BB962C8B-B14F-4D97-AF65-F5344CB8AC3E}">
        <p14:creationId xmlns:p14="http://schemas.microsoft.com/office/powerpoint/2010/main" val="191753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solidFill>
                  <a:srgbClr val="FFFFFF"/>
                </a:solidFill>
              </a:rPr>
              <a:t>© 2014 International Business Machines Corporation</a:t>
            </a:r>
            <a:endParaRPr lang="en-US">
              <a:solidFill>
                <a:srgbClr val="FFFFFF"/>
              </a:solidFill>
            </a:endParaRPr>
          </a:p>
        </p:txBody>
      </p:sp>
      <p:sp>
        <p:nvSpPr>
          <p:cNvPr id="72"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Beyond Jeopardy!</a:t>
            </a:r>
            <a:endParaRPr lang="en-US" sz="2400" b="0" kern="0" dirty="0">
              <a:latin typeface="Century Gothic"/>
              <a:cs typeface="Century Gothic"/>
            </a:endParaRPr>
          </a:p>
        </p:txBody>
      </p:sp>
      <p:sp>
        <p:nvSpPr>
          <p:cNvPr id="46" name="Rectangle 45"/>
          <p:cNvSpPr/>
          <p:nvPr/>
        </p:nvSpPr>
        <p:spPr>
          <a:xfrm>
            <a:off x="5690417" y="1660368"/>
            <a:ext cx="2133780"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smtClean="0">
                <a:ln>
                  <a:noFill/>
                </a:ln>
                <a:solidFill>
                  <a:srgbClr val="EA8B00"/>
                </a:solidFill>
                <a:effectLst/>
                <a:uLnTx/>
                <a:uFillTx/>
              </a:rPr>
              <a:t>Watson Evolution</a:t>
            </a:r>
            <a:endParaRPr kumimoji="0" lang="en-US" sz="1800" b="1" i="0" u="none" strike="noStrike" kern="0" cap="none" spc="0" normalizeH="0" baseline="0" noProof="0">
              <a:ln>
                <a:noFill/>
              </a:ln>
              <a:solidFill>
                <a:srgbClr val="EA8B00"/>
              </a:solidFill>
              <a:effectLst/>
              <a:uLnTx/>
              <a:uFillTx/>
            </a:endParaRPr>
          </a:p>
        </p:txBody>
      </p:sp>
      <p:sp>
        <p:nvSpPr>
          <p:cNvPr id="47" name="Rectangle 46"/>
          <p:cNvSpPr/>
          <p:nvPr/>
        </p:nvSpPr>
        <p:spPr>
          <a:xfrm>
            <a:off x="1059542" y="1660368"/>
            <a:ext cx="2690928" cy="369332"/>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EA8B00"/>
                </a:solidFill>
                <a:effectLst/>
                <a:uLnTx/>
                <a:uFillTx/>
              </a:rPr>
              <a:t>Watson 1.0: </a:t>
            </a:r>
            <a:r>
              <a:rPr kumimoji="0" lang="en-US" sz="1800" b="1" i="1" u="none" strike="noStrike" kern="0" cap="none" spc="0" normalizeH="0" baseline="0" noProof="0" dirty="0" smtClean="0">
                <a:ln>
                  <a:noFill/>
                </a:ln>
                <a:solidFill>
                  <a:srgbClr val="EA8B00"/>
                </a:solidFill>
                <a:effectLst/>
                <a:uLnTx/>
                <a:uFillTx/>
              </a:rPr>
              <a:t>Jeopardy!</a:t>
            </a:r>
            <a:endParaRPr kumimoji="0" lang="en-US" sz="1800" b="1" i="1" u="none" strike="noStrike" kern="0" cap="none" spc="0" normalizeH="0" baseline="0" noProof="0" dirty="0">
              <a:ln>
                <a:noFill/>
              </a:ln>
              <a:solidFill>
                <a:srgbClr val="EA8B00"/>
              </a:solidFill>
              <a:effectLst/>
              <a:uLnTx/>
              <a:uFillTx/>
            </a:endParaRPr>
          </a:p>
        </p:txBody>
      </p:sp>
      <p:grpSp>
        <p:nvGrpSpPr>
          <p:cNvPr id="48" name="Group 47"/>
          <p:cNvGrpSpPr/>
          <p:nvPr/>
        </p:nvGrpSpPr>
        <p:grpSpPr>
          <a:xfrm>
            <a:off x="1435578" y="2887433"/>
            <a:ext cx="1978635" cy="1978634"/>
            <a:chOff x="1221766" y="2646945"/>
            <a:chExt cx="2708396" cy="2708395"/>
          </a:xfrm>
        </p:grpSpPr>
        <p:sp>
          <p:nvSpPr>
            <p:cNvPr id="49" name="Circular Arrow 48"/>
            <p:cNvSpPr/>
            <p:nvPr/>
          </p:nvSpPr>
          <p:spPr>
            <a:xfrm>
              <a:off x="1232001" y="2646945"/>
              <a:ext cx="2687927" cy="2708395"/>
            </a:xfrm>
            <a:prstGeom prst="circularArrow">
              <a:avLst>
                <a:gd name="adj1" fmla="val 12500"/>
                <a:gd name="adj2" fmla="val 698565"/>
                <a:gd name="adj3" fmla="val 20457681"/>
                <a:gd name="adj4" fmla="val 16160453"/>
                <a:gd name="adj5" fmla="val 11908"/>
              </a:avLst>
            </a:prstGeom>
            <a:gradFill flip="none" rotWithShape="1">
              <a:gsLst>
                <a:gs pos="47000">
                  <a:srgbClr val="9ECBE6"/>
                </a:gs>
                <a:gs pos="0">
                  <a:srgbClr val="2187C5"/>
                </a:gs>
                <a:gs pos="84000">
                  <a:srgbClr val="DAEBF6">
                    <a:alpha val="30000"/>
                  </a:srgbClr>
                </a:gs>
                <a:gs pos="100000">
                  <a:srgbClr val="FFFFFF">
                    <a:alpha val="0"/>
                  </a:srgbClr>
                </a:gs>
              </a:gsLst>
              <a:lin ang="10800000" scaled="0"/>
              <a:tileRect/>
            </a:gradFill>
            <a:ln w="25400" cap="flat" cmpd="sng" algn="ctr">
              <a:noFill/>
              <a:prstDash val="solid"/>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0" name="Circular Arrow 49"/>
            <p:cNvSpPr/>
            <p:nvPr/>
          </p:nvSpPr>
          <p:spPr>
            <a:xfrm rot="16200000">
              <a:off x="1232001" y="2646945"/>
              <a:ext cx="2687927" cy="2708395"/>
            </a:xfrm>
            <a:prstGeom prst="circularArrow">
              <a:avLst>
                <a:gd name="adj1" fmla="val 12500"/>
                <a:gd name="adj2" fmla="val 698565"/>
                <a:gd name="adj3" fmla="val 20457681"/>
                <a:gd name="adj4" fmla="val 16160453"/>
                <a:gd name="adj5" fmla="val 11908"/>
              </a:avLst>
            </a:prstGeom>
            <a:gradFill flip="none" rotWithShape="1">
              <a:gsLst>
                <a:gs pos="47000">
                  <a:srgbClr val="9ECBE6"/>
                </a:gs>
                <a:gs pos="0">
                  <a:srgbClr val="2187C5"/>
                </a:gs>
                <a:gs pos="84000">
                  <a:srgbClr val="DAEBF6">
                    <a:alpha val="30000"/>
                  </a:srgbClr>
                </a:gs>
                <a:gs pos="100000">
                  <a:srgbClr val="FFFFFF">
                    <a:alpha val="0"/>
                  </a:srgbClr>
                </a:gs>
              </a:gsLst>
              <a:lin ang="10800000" scaled="0"/>
              <a:tileRect/>
            </a:gradFill>
            <a:ln w="25400" cap="flat" cmpd="sng" algn="ctr">
              <a:noFill/>
              <a:prstDash val="solid"/>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1" name="Circular Arrow 50"/>
            <p:cNvSpPr/>
            <p:nvPr/>
          </p:nvSpPr>
          <p:spPr>
            <a:xfrm rot="5400000">
              <a:off x="1232000" y="2646945"/>
              <a:ext cx="2687927" cy="2708395"/>
            </a:xfrm>
            <a:prstGeom prst="circularArrow">
              <a:avLst>
                <a:gd name="adj1" fmla="val 12500"/>
                <a:gd name="adj2" fmla="val 698565"/>
                <a:gd name="adj3" fmla="val 20457681"/>
                <a:gd name="adj4" fmla="val 16160453"/>
                <a:gd name="adj5" fmla="val 11908"/>
              </a:avLst>
            </a:prstGeom>
            <a:gradFill flip="none" rotWithShape="1">
              <a:gsLst>
                <a:gs pos="47000">
                  <a:srgbClr val="9ECBE6"/>
                </a:gs>
                <a:gs pos="0">
                  <a:srgbClr val="2187C5"/>
                </a:gs>
                <a:gs pos="84000">
                  <a:srgbClr val="DAEBF6">
                    <a:alpha val="30000"/>
                  </a:srgbClr>
                </a:gs>
                <a:gs pos="100000">
                  <a:srgbClr val="FFFFFF">
                    <a:alpha val="0"/>
                  </a:srgbClr>
                </a:gs>
              </a:gsLst>
              <a:lin ang="10800000" scaled="0"/>
              <a:tileRect/>
            </a:gradFill>
            <a:ln w="25400" cap="flat" cmpd="sng" algn="ctr">
              <a:noFill/>
              <a:prstDash val="solid"/>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2" name="Circular Arrow 51"/>
            <p:cNvSpPr/>
            <p:nvPr/>
          </p:nvSpPr>
          <p:spPr>
            <a:xfrm flipH="1" flipV="1">
              <a:off x="1232000" y="2646945"/>
              <a:ext cx="2687927" cy="2708395"/>
            </a:xfrm>
            <a:prstGeom prst="circularArrow">
              <a:avLst>
                <a:gd name="adj1" fmla="val 12500"/>
                <a:gd name="adj2" fmla="val 698565"/>
                <a:gd name="adj3" fmla="val 20457681"/>
                <a:gd name="adj4" fmla="val 16160453"/>
                <a:gd name="adj5" fmla="val 11908"/>
              </a:avLst>
            </a:prstGeom>
            <a:gradFill flip="none" rotWithShape="1">
              <a:gsLst>
                <a:gs pos="47000">
                  <a:srgbClr val="9ECBE6"/>
                </a:gs>
                <a:gs pos="0">
                  <a:srgbClr val="2187C5"/>
                </a:gs>
                <a:gs pos="84000">
                  <a:srgbClr val="DAEBF6">
                    <a:alpha val="30000"/>
                  </a:srgbClr>
                </a:gs>
                <a:gs pos="100000">
                  <a:srgbClr val="FFFFFF">
                    <a:alpha val="0"/>
                  </a:srgbClr>
                </a:gs>
              </a:gsLst>
              <a:lin ang="10800000" scaled="0"/>
              <a:tileRect/>
            </a:gradFill>
            <a:ln w="25400" cap="flat" cmpd="sng" algn="ctr">
              <a:noFill/>
              <a:prstDash val="solid"/>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53" name="Group 52"/>
          <p:cNvGrpSpPr/>
          <p:nvPr/>
        </p:nvGrpSpPr>
        <p:grpSpPr>
          <a:xfrm>
            <a:off x="5767984" y="2887433"/>
            <a:ext cx="1978635" cy="1978634"/>
            <a:chOff x="1221766" y="2646945"/>
            <a:chExt cx="2708396" cy="2708395"/>
          </a:xfrm>
        </p:grpSpPr>
        <p:sp>
          <p:nvSpPr>
            <p:cNvPr id="54" name="Circular Arrow 53"/>
            <p:cNvSpPr/>
            <p:nvPr/>
          </p:nvSpPr>
          <p:spPr>
            <a:xfrm>
              <a:off x="1232001" y="2646945"/>
              <a:ext cx="2687927" cy="2708395"/>
            </a:xfrm>
            <a:prstGeom prst="circularArrow">
              <a:avLst>
                <a:gd name="adj1" fmla="val 12500"/>
                <a:gd name="adj2" fmla="val 698565"/>
                <a:gd name="adj3" fmla="val 20457681"/>
                <a:gd name="adj4" fmla="val 16160453"/>
                <a:gd name="adj5" fmla="val 11908"/>
              </a:avLst>
            </a:prstGeom>
            <a:gradFill flip="none" rotWithShape="1">
              <a:gsLst>
                <a:gs pos="47000">
                  <a:srgbClr val="9ECBE6"/>
                </a:gs>
                <a:gs pos="0">
                  <a:srgbClr val="2187C5"/>
                </a:gs>
                <a:gs pos="84000">
                  <a:srgbClr val="DAEBF6">
                    <a:alpha val="30000"/>
                  </a:srgbClr>
                </a:gs>
                <a:gs pos="100000">
                  <a:srgbClr val="FFFFFF">
                    <a:alpha val="0"/>
                  </a:srgbClr>
                </a:gs>
              </a:gsLst>
              <a:lin ang="10800000" scaled="0"/>
              <a:tileRect/>
            </a:gradFill>
            <a:ln w="25400" cap="flat" cmpd="sng" algn="ctr">
              <a:noFill/>
              <a:prstDash val="solid"/>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5" name="Circular Arrow 54"/>
            <p:cNvSpPr/>
            <p:nvPr/>
          </p:nvSpPr>
          <p:spPr>
            <a:xfrm rot="16200000">
              <a:off x="1232001" y="2646945"/>
              <a:ext cx="2687927" cy="2708395"/>
            </a:xfrm>
            <a:prstGeom prst="circularArrow">
              <a:avLst>
                <a:gd name="adj1" fmla="val 12500"/>
                <a:gd name="adj2" fmla="val 698565"/>
                <a:gd name="adj3" fmla="val 20457681"/>
                <a:gd name="adj4" fmla="val 16160453"/>
                <a:gd name="adj5" fmla="val 11908"/>
              </a:avLst>
            </a:prstGeom>
            <a:gradFill flip="none" rotWithShape="1">
              <a:gsLst>
                <a:gs pos="47000">
                  <a:srgbClr val="9ECBE6"/>
                </a:gs>
                <a:gs pos="0">
                  <a:srgbClr val="2187C5"/>
                </a:gs>
                <a:gs pos="84000">
                  <a:srgbClr val="DAEBF6">
                    <a:alpha val="30000"/>
                  </a:srgbClr>
                </a:gs>
                <a:gs pos="100000">
                  <a:srgbClr val="FFFFFF">
                    <a:alpha val="0"/>
                  </a:srgbClr>
                </a:gs>
              </a:gsLst>
              <a:lin ang="10800000" scaled="0"/>
              <a:tileRect/>
            </a:gradFill>
            <a:ln w="25400" cap="flat" cmpd="sng" algn="ctr">
              <a:noFill/>
              <a:prstDash val="solid"/>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6" name="Circular Arrow 55"/>
            <p:cNvSpPr/>
            <p:nvPr/>
          </p:nvSpPr>
          <p:spPr>
            <a:xfrm rot="5400000">
              <a:off x="1232000" y="2646945"/>
              <a:ext cx="2687927" cy="2708395"/>
            </a:xfrm>
            <a:prstGeom prst="circularArrow">
              <a:avLst>
                <a:gd name="adj1" fmla="val 12500"/>
                <a:gd name="adj2" fmla="val 698565"/>
                <a:gd name="adj3" fmla="val 20457681"/>
                <a:gd name="adj4" fmla="val 16160453"/>
                <a:gd name="adj5" fmla="val 11908"/>
              </a:avLst>
            </a:prstGeom>
            <a:gradFill flip="none" rotWithShape="1">
              <a:gsLst>
                <a:gs pos="47000">
                  <a:srgbClr val="9ECBE6"/>
                </a:gs>
                <a:gs pos="0">
                  <a:srgbClr val="2187C5"/>
                </a:gs>
                <a:gs pos="84000">
                  <a:srgbClr val="DAEBF6">
                    <a:alpha val="30000"/>
                  </a:srgbClr>
                </a:gs>
                <a:gs pos="100000">
                  <a:srgbClr val="FFFFFF">
                    <a:alpha val="0"/>
                  </a:srgbClr>
                </a:gs>
              </a:gsLst>
              <a:lin ang="10800000" scaled="0"/>
              <a:tileRect/>
            </a:gradFill>
            <a:ln w="25400" cap="flat" cmpd="sng" algn="ctr">
              <a:noFill/>
              <a:prstDash val="solid"/>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7" name="Circular Arrow 56"/>
            <p:cNvSpPr/>
            <p:nvPr/>
          </p:nvSpPr>
          <p:spPr>
            <a:xfrm flipH="1" flipV="1">
              <a:off x="1232000" y="2646945"/>
              <a:ext cx="2687927" cy="2708395"/>
            </a:xfrm>
            <a:prstGeom prst="circularArrow">
              <a:avLst>
                <a:gd name="adj1" fmla="val 12500"/>
                <a:gd name="adj2" fmla="val 698565"/>
                <a:gd name="adj3" fmla="val 20457681"/>
                <a:gd name="adj4" fmla="val 16160453"/>
                <a:gd name="adj5" fmla="val 11908"/>
              </a:avLst>
            </a:prstGeom>
            <a:gradFill flip="none" rotWithShape="1">
              <a:gsLst>
                <a:gs pos="47000">
                  <a:srgbClr val="9ECBE6"/>
                </a:gs>
                <a:gs pos="0">
                  <a:srgbClr val="2187C5"/>
                </a:gs>
                <a:gs pos="84000">
                  <a:srgbClr val="DAEBF6">
                    <a:alpha val="30000"/>
                  </a:srgbClr>
                </a:gs>
                <a:gs pos="100000">
                  <a:srgbClr val="FFFFFF">
                    <a:alpha val="0"/>
                  </a:srgbClr>
                </a:gs>
              </a:gsLst>
              <a:lin ang="10800000" scaled="0"/>
              <a:tileRect/>
            </a:gradFill>
            <a:ln w="25400" cap="flat" cmpd="sng" algn="ctr">
              <a:noFill/>
              <a:prstDash val="solid"/>
            </a:ln>
            <a:effectLst/>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sp>
        <p:nvSpPr>
          <p:cNvPr id="58" name="Rectangle 57"/>
          <p:cNvSpPr/>
          <p:nvPr/>
        </p:nvSpPr>
        <p:spPr>
          <a:xfrm>
            <a:off x="205914" y="1959147"/>
            <a:ext cx="204518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rPr>
              <a:t>Specific questions</a:t>
            </a:r>
          </a:p>
        </p:txBody>
      </p:sp>
      <p:sp>
        <p:nvSpPr>
          <p:cNvPr id="59" name="Rounded Rectangle 58"/>
          <p:cNvSpPr/>
          <p:nvPr/>
        </p:nvSpPr>
        <p:spPr>
          <a:xfrm>
            <a:off x="302171" y="2366202"/>
            <a:ext cx="1657774" cy="1367598"/>
          </a:xfrm>
          <a:prstGeom prst="roundRect">
            <a:avLst/>
          </a:prstGeom>
          <a:solidFill>
            <a:srgbClr val="2187C5">
              <a:alpha val="50196"/>
            </a:srgbClr>
          </a:solidFill>
          <a:ln w="25400" cap="flat" cmpd="sng" algn="ctr">
            <a:solidFill>
              <a:srgbClr val="124768"/>
            </a:solidFill>
            <a:prstDash val="solid"/>
            <a:headEnd type="none" w="med" len="med"/>
            <a:tailEnd type="none" w="med" len="med"/>
          </a:ln>
          <a:effectLst/>
        </p:spPr>
        <p:txBody>
          <a:bodyPr vert="horz" wrap="square" lIns="0" tIns="36000" rIns="0" bIns="36000" numCol="1" rtlCol="0" anchor="ctr" anchorCtr="1" compatLnSpc="1">
            <a:prstTxWarp prst="textNoShape">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Arial" charset="0"/>
                <a:ea typeface="MS PGothic" charset="0"/>
                <a:cs typeface="MS PGothic" charset="0"/>
              </a:rPr>
              <a:t>This poet wrote to a friend, “We are by September and yet my flowers are as bold as June. Amherst has gone to Eden.”</a:t>
            </a:r>
          </a:p>
        </p:txBody>
      </p:sp>
      <p:sp>
        <p:nvSpPr>
          <p:cNvPr id="60" name="Rectangle 59"/>
          <p:cNvSpPr/>
          <p:nvPr/>
        </p:nvSpPr>
        <p:spPr>
          <a:xfrm>
            <a:off x="3038968" y="1970361"/>
            <a:ext cx="1172466"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Statistical </a:t>
            </a:r>
            <a:br>
              <a:rPr kumimoji="0" lang="en-US" sz="1800" b="0" i="0" u="none" strike="noStrike" kern="0" cap="none" spc="0" normalizeH="0" baseline="0" noProof="0" dirty="0" smtClean="0">
                <a:ln>
                  <a:noFill/>
                </a:ln>
                <a:solidFill>
                  <a:srgbClr val="FFFFFF"/>
                </a:solidFill>
                <a:effectLst/>
                <a:uLnTx/>
                <a:uFillTx/>
              </a:rPr>
            </a:br>
            <a:r>
              <a:rPr kumimoji="0" lang="en-US" sz="1800" b="0" i="0" u="none" strike="noStrike" kern="0" cap="none" spc="0" normalizeH="0" baseline="0" noProof="0" dirty="0" smtClean="0">
                <a:ln>
                  <a:noFill/>
                </a:ln>
                <a:solidFill>
                  <a:srgbClr val="FFFFFF"/>
                </a:solidFill>
                <a:effectLst/>
                <a:uLnTx/>
                <a:uFillTx/>
              </a:rPr>
              <a:t>analysis</a:t>
            </a:r>
            <a:endParaRPr kumimoji="0" lang="en-US" sz="1800" b="0" i="0" u="none" strike="noStrike" kern="0" cap="none" spc="0" normalizeH="0" baseline="0" noProof="0" dirty="0">
              <a:ln>
                <a:noFill/>
              </a:ln>
              <a:solidFill>
                <a:srgbClr val="FFFFFF"/>
              </a:solidFill>
              <a:effectLst/>
              <a:uLnTx/>
              <a:uFillTx/>
            </a:endParaRPr>
          </a:p>
        </p:txBody>
      </p:sp>
      <p:pic>
        <p:nvPicPr>
          <p:cNvPr id="61" name="Picture 36" descr="WatsonAvata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39018" y="2477037"/>
            <a:ext cx="1172366" cy="115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Rectangle 61"/>
          <p:cNvSpPr/>
          <p:nvPr/>
        </p:nvSpPr>
        <p:spPr>
          <a:xfrm>
            <a:off x="3038968" y="4495800"/>
            <a:ext cx="1172466"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Statistical </a:t>
            </a:r>
            <a:br>
              <a:rPr kumimoji="0" lang="en-US" sz="1800" b="0" i="0" u="none" strike="noStrike" kern="0" cap="none" spc="0" normalizeH="0" baseline="0" noProof="0" dirty="0" smtClean="0">
                <a:ln>
                  <a:noFill/>
                </a:ln>
                <a:solidFill>
                  <a:srgbClr val="FFFFFF"/>
                </a:solidFill>
                <a:effectLst/>
                <a:uLnTx/>
                <a:uFillTx/>
              </a:rPr>
            </a:br>
            <a:r>
              <a:rPr kumimoji="0" lang="en-US" sz="1800" b="0" i="0" u="none" strike="noStrike" kern="0" cap="none" spc="0" normalizeH="0" baseline="0" noProof="0" dirty="0" smtClean="0">
                <a:ln>
                  <a:noFill/>
                </a:ln>
                <a:solidFill>
                  <a:srgbClr val="FFFFFF"/>
                </a:solidFill>
                <a:effectLst/>
                <a:uLnTx/>
                <a:uFillTx/>
              </a:rPr>
              <a:t>ranking</a:t>
            </a:r>
            <a:endParaRPr kumimoji="0" lang="en-US" sz="1800" b="0" i="0" u="none" strike="noStrike" kern="0" cap="none" spc="0" normalizeH="0" baseline="0" noProof="0" dirty="0">
              <a:ln>
                <a:noFill/>
              </a:ln>
              <a:solidFill>
                <a:srgbClr val="FFFFFF"/>
              </a:solidFill>
              <a:effectLst/>
              <a:uLnTx/>
              <a:uFillTx/>
            </a:endParaRPr>
          </a:p>
        </p:txBody>
      </p:sp>
      <p:pic>
        <p:nvPicPr>
          <p:cNvPr id="6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00" y="5179378"/>
            <a:ext cx="2330801" cy="459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Rectangle 63"/>
          <p:cNvSpPr/>
          <p:nvPr/>
        </p:nvSpPr>
        <p:spPr>
          <a:xfrm>
            <a:off x="646060" y="4495800"/>
            <a:ext cx="941747"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Batch</a:t>
            </a:r>
            <a:br>
              <a:rPr kumimoji="0" lang="en-US" sz="1800" b="0" i="0" u="none" strike="noStrike" kern="0" cap="none" spc="0" normalizeH="0" baseline="0" noProof="0" dirty="0" smtClean="0">
                <a:ln>
                  <a:noFill/>
                </a:ln>
                <a:solidFill>
                  <a:srgbClr val="FFFFFF"/>
                </a:solidFill>
                <a:effectLst/>
                <a:uLnTx/>
                <a:uFillTx/>
              </a:rPr>
            </a:br>
            <a:r>
              <a:rPr kumimoji="0" lang="en-US" sz="1800" b="0" i="0" u="none" strike="noStrike" kern="0" cap="none" spc="0" normalizeH="0" baseline="0" noProof="0" dirty="0" smtClean="0">
                <a:ln>
                  <a:noFill/>
                </a:ln>
                <a:solidFill>
                  <a:srgbClr val="FFFFFF"/>
                </a:solidFill>
                <a:effectLst/>
                <a:uLnTx/>
                <a:uFillTx/>
              </a:rPr>
              <a:t>training</a:t>
            </a:r>
            <a:endParaRPr kumimoji="0" lang="en-US" sz="1800" b="0" i="0" u="none" strike="noStrike" kern="0" cap="none" spc="0" normalizeH="0" baseline="0" noProof="0" dirty="0">
              <a:ln>
                <a:noFill/>
              </a:ln>
              <a:solidFill>
                <a:srgbClr val="FFFFFF"/>
              </a:solidFill>
              <a:effectLst/>
              <a:uLnTx/>
              <a:uFillTx/>
            </a:endParaRPr>
          </a:p>
        </p:txBody>
      </p:sp>
      <p:pic>
        <p:nvPicPr>
          <p:cNvPr id="6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5166928"/>
            <a:ext cx="1085794" cy="919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6" name="Rectangle 65"/>
          <p:cNvSpPr/>
          <p:nvPr/>
        </p:nvSpPr>
        <p:spPr>
          <a:xfrm>
            <a:off x="4558684" y="1959147"/>
            <a:ext cx="1544526"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FFFF"/>
                </a:solidFill>
                <a:effectLst/>
                <a:uLnTx/>
                <a:uFillTx/>
              </a:rPr>
              <a:t>Rich problem</a:t>
            </a:r>
            <a:br>
              <a:rPr kumimoji="0" lang="en-US" sz="1800" b="0" i="0" u="none" strike="noStrike" kern="0" cap="none" spc="0" normalizeH="0" baseline="0" noProof="0" smtClean="0">
                <a:ln>
                  <a:noFill/>
                </a:ln>
                <a:solidFill>
                  <a:srgbClr val="FFFFFF"/>
                </a:solidFill>
                <a:effectLst/>
                <a:uLnTx/>
                <a:uFillTx/>
              </a:rPr>
            </a:br>
            <a:r>
              <a:rPr kumimoji="0" lang="en-US" sz="1800" b="0" i="0" u="none" strike="noStrike" kern="0" cap="none" spc="0" normalizeH="0" baseline="0" noProof="0" smtClean="0">
                <a:ln>
                  <a:noFill/>
                </a:ln>
                <a:solidFill>
                  <a:srgbClr val="FFFFFF"/>
                </a:solidFill>
                <a:effectLst/>
                <a:uLnTx/>
                <a:uFillTx/>
              </a:rPr>
              <a:t>scenarios</a:t>
            </a:r>
            <a:endParaRPr kumimoji="0" lang="en-US" sz="1800" b="0" i="0" u="none" strike="noStrike" kern="0" cap="none" spc="0" normalizeH="0" baseline="0" noProof="0">
              <a:ln>
                <a:noFill/>
              </a:ln>
              <a:solidFill>
                <a:srgbClr val="FFFFFF"/>
              </a:solidFill>
              <a:effectLst/>
              <a:uLnTx/>
              <a:uFillTx/>
            </a:endParaRPr>
          </a:p>
        </p:txBody>
      </p:sp>
      <p:sp>
        <p:nvSpPr>
          <p:cNvPr id="67" name="Rectangle 66"/>
          <p:cNvSpPr/>
          <p:nvPr/>
        </p:nvSpPr>
        <p:spPr>
          <a:xfrm>
            <a:off x="6324600" y="1981200"/>
            <a:ext cx="2716793"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rPr>
              <a:t>Interactive &amp; multimodal </a:t>
            </a:r>
            <a:br>
              <a:rPr kumimoji="0" lang="en-US" sz="1800" b="0" i="0" u="none" strike="noStrike" kern="0" cap="none" spc="0" normalizeH="0" baseline="0" noProof="0" dirty="0" smtClean="0">
                <a:ln>
                  <a:noFill/>
                </a:ln>
                <a:solidFill>
                  <a:srgbClr val="FFFFFF"/>
                </a:solidFill>
                <a:effectLst/>
                <a:uLnTx/>
                <a:uFillTx/>
              </a:rPr>
            </a:br>
            <a:r>
              <a:rPr kumimoji="0" lang="en-US" sz="1800" b="0" i="0" u="none" strike="noStrike" kern="0" cap="none" spc="0" normalizeH="0" baseline="0" noProof="0" dirty="0" smtClean="0">
                <a:ln>
                  <a:noFill/>
                </a:ln>
                <a:solidFill>
                  <a:srgbClr val="FFFFFF"/>
                </a:solidFill>
                <a:effectLst/>
                <a:uLnTx/>
                <a:uFillTx/>
              </a:rPr>
              <a:t>dialog</a:t>
            </a:r>
            <a:endParaRPr kumimoji="0" lang="en-US" sz="1800" b="0" i="0" u="none" strike="noStrike" kern="0" cap="none" spc="0" normalizeH="0" baseline="0" noProof="0" dirty="0">
              <a:ln>
                <a:noFill/>
              </a:ln>
              <a:solidFill>
                <a:srgbClr val="FFFFFF"/>
              </a:solidFill>
              <a:effectLst/>
              <a:uLnTx/>
              <a:uFillTx/>
            </a:endParaRPr>
          </a:p>
        </p:txBody>
      </p:sp>
      <p:sp>
        <p:nvSpPr>
          <p:cNvPr id="68" name="Rectangle 67"/>
          <p:cNvSpPr/>
          <p:nvPr/>
        </p:nvSpPr>
        <p:spPr>
          <a:xfrm>
            <a:off x="7494541" y="4575805"/>
            <a:ext cx="1134257"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FFFFFF"/>
                </a:solidFill>
                <a:effectLst/>
                <a:uLnTx/>
                <a:uFillTx/>
              </a:rPr>
              <a:t>Evidence</a:t>
            </a:r>
            <a:br>
              <a:rPr kumimoji="0" lang="en-US" sz="1800" b="0" i="0" u="none" strike="noStrike" kern="0" cap="none" spc="0" normalizeH="0" baseline="0" noProof="0" smtClean="0">
                <a:ln>
                  <a:noFill/>
                </a:ln>
                <a:solidFill>
                  <a:srgbClr val="FFFFFF"/>
                </a:solidFill>
                <a:effectLst/>
                <a:uLnTx/>
                <a:uFillTx/>
              </a:rPr>
            </a:br>
            <a:r>
              <a:rPr kumimoji="0" lang="en-US" sz="1800" b="0" i="0" u="none" strike="noStrike" kern="0" cap="none" spc="0" normalizeH="0" baseline="0" noProof="0" smtClean="0">
                <a:ln>
                  <a:noFill/>
                </a:ln>
                <a:solidFill>
                  <a:srgbClr val="FFFFFF"/>
                </a:solidFill>
                <a:effectLst/>
                <a:uLnTx/>
                <a:uFillTx/>
              </a:rPr>
              <a:t>profiles</a:t>
            </a:r>
            <a:endParaRPr kumimoji="0" lang="en-US" sz="1800" b="0" i="0" u="none" strike="noStrike" kern="0" cap="none" spc="0" normalizeH="0" baseline="0" noProof="0">
              <a:ln>
                <a:noFill/>
              </a:ln>
              <a:solidFill>
                <a:srgbClr val="FFFFFF"/>
              </a:solidFill>
              <a:effectLst/>
              <a:uLnTx/>
              <a:uFillTx/>
            </a:endParaRPr>
          </a:p>
        </p:txBody>
      </p:sp>
      <p:sp>
        <p:nvSpPr>
          <p:cNvPr id="69" name="Rectangle 68"/>
          <p:cNvSpPr/>
          <p:nvPr/>
        </p:nvSpPr>
        <p:spPr>
          <a:xfrm>
            <a:off x="4891085" y="4495800"/>
            <a:ext cx="1224088" cy="646331"/>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smtClean="0">
                <a:ln>
                  <a:noFill/>
                </a:ln>
                <a:solidFill>
                  <a:srgbClr val="FFFFFF"/>
                </a:solidFill>
                <a:effectLst/>
                <a:uLnTx/>
                <a:uFillTx/>
              </a:rPr>
              <a:t>Continuos</a:t>
            </a:r>
            <a:r>
              <a:rPr kumimoji="0" lang="en-US" sz="1800" b="0" i="0" u="none" strike="noStrike" kern="0" cap="none" spc="0" normalizeH="0" baseline="0" noProof="0" dirty="0" smtClean="0">
                <a:ln>
                  <a:noFill/>
                </a:ln>
                <a:solidFill>
                  <a:srgbClr val="FFFFFF"/>
                </a:solidFill>
                <a:effectLst/>
                <a:uLnTx/>
                <a:uFillTx/>
              </a:rPr>
              <a:t/>
            </a:r>
            <a:br>
              <a:rPr kumimoji="0" lang="en-US" sz="1800" b="0" i="0" u="none" strike="noStrike" kern="0" cap="none" spc="0" normalizeH="0" baseline="0" noProof="0" dirty="0" smtClean="0">
                <a:ln>
                  <a:noFill/>
                </a:ln>
                <a:solidFill>
                  <a:srgbClr val="FFFFFF"/>
                </a:solidFill>
                <a:effectLst/>
                <a:uLnTx/>
                <a:uFillTx/>
              </a:rPr>
            </a:br>
            <a:r>
              <a:rPr kumimoji="0" lang="en-US" sz="1800" b="0" i="0" u="none" strike="noStrike" kern="0" cap="none" spc="0" normalizeH="0" baseline="0" noProof="0" dirty="0" smtClean="0">
                <a:ln>
                  <a:noFill/>
                </a:ln>
                <a:solidFill>
                  <a:srgbClr val="FFFFFF"/>
                </a:solidFill>
                <a:effectLst/>
                <a:uLnTx/>
                <a:uFillTx/>
              </a:rPr>
              <a:t>learning</a:t>
            </a:r>
            <a:endParaRPr kumimoji="0" lang="en-US" sz="1800" b="0" i="0" u="none" strike="noStrike" kern="0" cap="none" spc="0" normalizeH="0" baseline="0" noProof="0" dirty="0">
              <a:ln>
                <a:noFill/>
              </a:ln>
              <a:solidFill>
                <a:srgbClr val="FFFFFF"/>
              </a:solidFill>
              <a:effectLst/>
              <a:uLnTx/>
              <a:uFillTx/>
            </a:endParaRPr>
          </a:p>
        </p:txBody>
      </p:sp>
      <p:pic>
        <p:nvPicPr>
          <p:cNvPr id="70"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71823" y="5161533"/>
            <a:ext cx="1540030" cy="1163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1" name="Group 70"/>
          <p:cNvGrpSpPr/>
          <p:nvPr/>
        </p:nvGrpSpPr>
        <p:grpSpPr>
          <a:xfrm>
            <a:off x="7157606" y="2356366"/>
            <a:ext cx="1823799" cy="925268"/>
            <a:chOff x="7380398" y="2451528"/>
            <a:chExt cx="1823799" cy="925268"/>
          </a:xfrm>
        </p:grpSpPr>
        <p:pic>
          <p:nvPicPr>
            <p:cNvPr id="73" name="Picture 6"/>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7380398" y="2692885"/>
              <a:ext cx="593883" cy="586938"/>
            </a:xfrm>
            <a:prstGeom prst="ellipse">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74" name="Picture 36" descr="WatsonAvata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266144" y="2451528"/>
              <a:ext cx="938053" cy="9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5" name="Straight Arrow Connector 74"/>
            <p:cNvCxnSpPr/>
            <p:nvPr/>
          </p:nvCxnSpPr>
          <p:spPr bwMode="auto">
            <a:xfrm>
              <a:off x="7997413" y="2883877"/>
              <a:ext cx="396311" cy="0"/>
            </a:xfrm>
            <a:prstGeom prst="straightConnector1">
              <a:avLst/>
            </a:prstGeom>
            <a:noFill/>
            <a:ln w="19050" cap="flat" cmpd="sng" algn="ctr">
              <a:solidFill>
                <a:srgbClr val="83D1F5"/>
              </a:solidFill>
              <a:prstDash val="sys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Straight Arrow Connector 75"/>
            <p:cNvCxnSpPr/>
            <p:nvPr/>
          </p:nvCxnSpPr>
          <p:spPr bwMode="auto">
            <a:xfrm flipH="1">
              <a:off x="7997413" y="3032018"/>
              <a:ext cx="396311" cy="0"/>
            </a:xfrm>
            <a:prstGeom prst="straightConnector1">
              <a:avLst/>
            </a:prstGeom>
            <a:noFill/>
            <a:ln w="19050" cap="flat" cmpd="sng" algn="ctr">
              <a:solidFill>
                <a:srgbClr val="83D1F5"/>
              </a:solidFill>
              <a:prstDash val="sys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77" name="Group 76"/>
          <p:cNvGrpSpPr/>
          <p:nvPr/>
        </p:nvGrpSpPr>
        <p:grpSpPr>
          <a:xfrm>
            <a:off x="4749461" y="4963727"/>
            <a:ext cx="1882369" cy="925268"/>
            <a:chOff x="4923586" y="5460905"/>
            <a:chExt cx="1882369" cy="925268"/>
          </a:xfrm>
        </p:grpSpPr>
        <p:pic>
          <p:nvPicPr>
            <p:cNvPr id="78" name="Picture 7"/>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923586" y="5664106"/>
              <a:ext cx="617718" cy="604347"/>
            </a:xfrm>
            <a:prstGeom prst="ellipse">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79" name="Picture 36" descr="WatsonAvata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67902" y="5460905"/>
              <a:ext cx="938053" cy="92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0" name="Straight Arrow Connector 79"/>
            <p:cNvCxnSpPr/>
            <p:nvPr/>
          </p:nvCxnSpPr>
          <p:spPr bwMode="auto">
            <a:xfrm>
              <a:off x="5599171" y="5893254"/>
              <a:ext cx="396311" cy="0"/>
            </a:xfrm>
            <a:prstGeom prst="straightConnector1">
              <a:avLst/>
            </a:prstGeom>
            <a:noFill/>
            <a:ln w="19050" cap="flat" cmpd="sng" algn="ctr">
              <a:solidFill>
                <a:srgbClr val="83D1F5"/>
              </a:solidFill>
              <a:prstDash val="sys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Straight Arrow Connector 80"/>
            <p:cNvCxnSpPr/>
            <p:nvPr/>
          </p:nvCxnSpPr>
          <p:spPr bwMode="auto">
            <a:xfrm flipH="1">
              <a:off x="5599171" y="6041395"/>
              <a:ext cx="396311" cy="0"/>
            </a:xfrm>
            <a:prstGeom prst="straightConnector1">
              <a:avLst/>
            </a:prstGeom>
            <a:noFill/>
            <a:ln w="19050" cap="flat" cmpd="sng" algn="ctr">
              <a:solidFill>
                <a:srgbClr val="83D1F5"/>
              </a:solidFill>
              <a:prstDash val="sysDash"/>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82"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740812" y="2548230"/>
            <a:ext cx="767498" cy="54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9"/>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5330947" y="2715170"/>
            <a:ext cx="610567" cy="617733"/>
          </a:xfrm>
          <a:prstGeom prst="ellipse">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Connector 2"/>
          <p:cNvCxnSpPr/>
          <p:nvPr/>
        </p:nvCxnSpPr>
        <p:spPr>
          <a:xfrm>
            <a:off x="4495800" y="1752600"/>
            <a:ext cx="0" cy="434340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828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Our Definition of Cognitive Computing</a:t>
            </a:r>
            <a:endParaRPr lang="en-US" sz="2400" b="0" kern="0" dirty="0">
              <a:latin typeface="Century Gothic"/>
              <a:cs typeface="Century Gothic"/>
            </a:endParaRPr>
          </a:p>
        </p:txBody>
      </p:sp>
      <p:sp>
        <p:nvSpPr>
          <p:cNvPr id="9" name="Rectangle 8"/>
          <p:cNvSpPr/>
          <p:nvPr/>
        </p:nvSpPr>
        <p:spPr>
          <a:xfrm>
            <a:off x="4572000" y="2286000"/>
            <a:ext cx="3733800" cy="3170099"/>
          </a:xfrm>
          <a:prstGeom prst="rect">
            <a:avLst/>
          </a:prstGeom>
        </p:spPr>
        <p:txBody>
          <a:bodyPr wrap="square">
            <a:spAutoFit/>
          </a:bodyPr>
          <a:lstStyle/>
          <a:p>
            <a:r>
              <a:rPr lang="en-US" sz="2000" dirty="0"/>
              <a:t>Cognitive computing systems learn and interact naturally with people to extend what either humans or machine could do on their own. </a:t>
            </a:r>
            <a:endParaRPr lang="en-US" sz="2000" dirty="0" smtClean="0"/>
          </a:p>
          <a:p>
            <a:endParaRPr lang="en-US" sz="2000" dirty="0"/>
          </a:p>
          <a:p>
            <a:r>
              <a:rPr lang="en-US" sz="2000" dirty="0" smtClean="0"/>
              <a:t>They </a:t>
            </a:r>
            <a:r>
              <a:rPr lang="en-US" sz="2000" dirty="0"/>
              <a:t>help human experts make better decisions by penetrating the complexity of Big Data.</a:t>
            </a:r>
            <a:endParaRPr lang="en-US" sz="2000" dirty="0">
              <a:solidFill>
                <a:schemeClr val="tx1"/>
              </a:solidFill>
            </a:endParaRPr>
          </a:p>
        </p:txBody>
      </p:sp>
      <p:pic>
        <p:nvPicPr>
          <p:cNvPr id="2" name="Picture 1"/>
          <p:cNvPicPr>
            <a:picLocks noChangeAspect="1"/>
          </p:cNvPicPr>
          <p:nvPr/>
        </p:nvPicPr>
        <p:blipFill>
          <a:blip r:embed="rId2"/>
          <a:stretch>
            <a:fillRect/>
          </a:stretch>
        </p:blipFill>
        <p:spPr>
          <a:xfrm>
            <a:off x="762000" y="2590800"/>
            <a:ext cx="3454400" cy="1778000"/>
          </a:xfrm>
          <a:prstGeom prst="rect">
            <a:avLst/>
          </a:prstGeom>
        </p:spPr>
      </p:pic>
    </p:spTree>
    <p:extLst>
      <p:ext uri="{BB962C8B-B14F-4D97-AF65-F5344CB8AC3E}">
        <p14:creationId xmlns:p14="http://schemas.microsoft.com/office/powerpoint/2010/main" val="2648424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57200" y="838200"/>
            <a:ext cx="8229600" cy="579437"/>
          </a:xfrm>
        </p:spPr>
        <p:txBody>
          <a:bodyPr/>
          <a:lstStyle/>
          <a:p>
            <a:r>
              <a:rPr lang="en-US" sz="2400" b="0" dirty="0" smtClean="0">
                <a:solidFill>
                  <a:srgbClr val="FFFFFF"/>
                </a:solidFill>
                <a:latin typeface="Century Gothic"/>
                <a:cs typeface="Century Gothic"/>
              </a:rPr>
              <a:t>Cognitive systems expand the problems we can address </a:t>
            </a:r>
          </a:p>
        </p:txBody>
      </p:sp>
      <p:pic>
        <p:nvPicPr>
          <p:cNvPr id="27651" name="Picture 8" descr="Data_gradient.jpg"/>
          <p:cNvPicPr>
            <a:picLocks noChangeAspect="1"/>
          </p:cNvPicPr>
          <p:nvPr/>
        </p:nvPicPr>
        <p:blipFill>
          <a:blip r:embed="rId3"/>
          <a:srcRect/>
          <a:stretch>
            <a:fillRect/>
          </a:stretch>
        </p:blipFill>
        <p:spPr bwMode="auto">
          <a:xfrm>
            <a:off x="627063" y="1925638"/>
            <a:ext cx="1804987" cy="2709862"/>
          </a:xfrm>
          <a:prstGeom prst="rect">
            <a:avLst/>
          </a:prstGeom>
          <a:noFill/>
          <a:ln w="9525">
            <a:noFill/>
            <a:miter lim="800000"/>
            <a:headEnd/>
            <a:tailEnd/>
          </a:ln>
        </p:spPr>
      </p:pic>
      <p:pic>
        <p:nvPicPr>
          <p:cNvPr id="27652"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19350" y="1925638"/>
            <a:ext cx="1817688" cy="2695575"/>
          </a:xfrm>
          <a:prstGeom prst="rect">
            <a:avLst/>
          </a:prstGeom>
          <a:noFill/>
          <a:ln w="9525">
            <a:noFill/>
            <a:miter lim="800000"/>
            <a:headEnd/>
            <a:tailEnd/>
          </a:ln>
        </p:spPr>
      </p:pic>
      <p:sp>
        <p:nvSpPr>
          <p:cNvPr id="27653" name="Rectangle 5"/>
          <p:cNvSpPr>
            <a:spLocks noChangeArrowheads="1"/>
          </p:cNvSpPr>
          <p:nvPr/>
        </p:nvSpPr>
        <p:spPr bwMode="auto">
          <a:xfrm>
            <a:off x="4867275" y="1946275"/>
            <a:ext cx="3611563" cy="2679700"/>
          </a:xfrm>
          <a:prstGeom prst="rect">
            <a:avLst/>
          </a:prstGeom>
          <a:noFill/>
          <a:ln w="28575" algn="ctr">
            <a:solidFill>
              <a:schemeClr val="tx1"/>
            </a:solidFill>
            <a:round/>
            <a:headEnd/>
            <a:tailEnd/>
          </a:ln>
        </p:spPr>
        <p:txBody>
          <a:bodyPr lIns="64008" tIns="32004" rIns="64008" bIns="32004"/>
          <a:lstStyle/>
          <a:p>
            <a:endParaRPr lang="en-US">
              <a:latin typeface="Century Gothic"/>
              <a:cs typeface="Century Gothic"/>
            </a:endParaRPr>
          </a:p>
        </p:txBody>
      </p:sp>
      <p:sp>
        <p:nvSpPr>
          <p:cNvPr id="27654" name="TextBox 6"/>
          <p:cNvSpPr txBox="1">
            <a:spLocks noChangeArrowheads="1"/>
          </p:cNvSpPr>
          <p:nvPr/>
        </p:nvSpPr>
        <p:spPr bwMode="auto">
          <a:xfrm>
            <a:off x="1075158" y="4683142"/>
            <a:ext cx="2518523" cy="326243"/>
          </a:xfrm>
          <a:prstGeom prst="rect">
            <a:avLst/>
          </a:prstGeom>
          <a:noFill/>
          <a:ln w="9525">
            <a:noFill/>
            <a:miter lim="800000"/>
            <a:headEnd/>
            <a:tailEnd/>
          </a:ln>
        </p:spPr>
        <p:txBody>
          <a:bodyPr wrap="none" lIns="64008" tIns="32004" rIns="64008" bIns="32004">
            <a:spAutoFit/>
          </a:bodyPr>
          <a:lstStyle/>
          <a:p>
            <a:pPr algn="ctr"/>
            <a:r>
              <a:rPr lang="en-US" sz="1700">
                <a:solidFill>
                  <a:srgbClr val="83D1F5"/>
                </a:solidFill>
                <a:latin typeface="Century Gothic"/>
                <a:cs typeface="Century Gothic"/>
              </a:rPr>
              <a:t>Programmatic Systems</a:t>
            </a:r>
          </a:p>
        </p:txBody>
      </p:sp>
      <p:sp>
        <p:nvSpPr>
          <p:cNvPr id="27655" name="TextBox 7"/>
          <p:cNvSpPr txBox="1">
            <a:spLocks noChangeArrowheads="1"/>
          </p:cNvSpPr>
          <p:nvPr/>
        </p:nvSpPr>
        <p:spPr bwMode="auto">
          <a:xfrm>
            <a:off x="5629845" y="4710130"/>
            <a:ext cx="2027685" cy="326243"/>
          </a:xfrm>
          <a:prstGeom prst="rect">
            <a:avLst/>
          </a:prstGeom>
          <a:noFill/>
          <a:ln w="9525">
            <a:noFill/>
            <a:miter lim="800000"/>
            <a:headEnd/>
            <a:tailEnd/>
          </a:ln>
        </p:spPr>
        <p:txBody>
          <a:bodyPr wrap="none" lIns="64008" tIns="32004" rIns="64008" bIns="32004">
            <a:spAutoFit/>
          </a:bodyPr>
          <a:lstStyle/>
          <a:p>
            <a:pPr algn="ctr"/>
            <a:r>
              <a:rPr lang="en-US" sz="1700">
                <a:solidFill>
                  <a:srgbClr val="83D1F5"/>
                </a:solidFill>
                <a:latin typeface="Century Gothic"/>
                <a:cs typeface="Century Gothic"/>
              </a:rPr>
              <a:t>Cognitive Systems</a:t>
            </a:r>
          </a:p>
        </p:txBody>
      </p:sp>
      <p:sp>
        <p:nvSpPr>
          <p:cNvPr id="27656" name="TextBox 8"/>
          <p:cNvSpPr txBox="1">
            <a:spLocks noChangeArrowheads="1"/>
          </p:cNvSpPr>
          <p:nvPr/>
        </p:nvSpPr>
        <p:spPr bwMode="auto">
          <a:xfrm>
            <a:off x="609600" y="5140342"/>
            <a:ext cx="3437864" cy="710964"/>
          </a:xfrm>
          <a:prstGeom prst="rect">
            <a:avLst/>
          </a:prstGeom>
          <a:noFill/>
          <a:ln w="9525">
            <a:noFill/>
            <a:miter lim="800000"/>
            <a:headEnd/>
            <a:tailEnd/>
          </a:ln>
        </p:spPr>
        <p:txBody>
          <a:bodyPr wrap="none" lIns="64008" tIns="32004" rIns="64008" bIns="32004">
            <a:spAutoFit/>
          </a:bodyPr>
          <a:lstStyle/>
          <a:p>
            <a:pPr marL="239713" indent="-239713">
              <a:buFont typeface="Arial" charset="0"/>
              <a:buChar char="•"/>
            </a:pPr>
            <a:r>
              <a:rPr lang="en-US" sz="1400" dirty="0">
                <a:latin typeface="Century Gothic"/>
                <a:cs typeface="Century Gothic"/>
              </a:rPr>
              <a:t>Leverage traditional data sources</a:t>
            </a:r>
          </a:p>
          <a:p>
            <a:pPr marL="239713" indent="-239713">
              <a:buFont typeface="Arial" charset="0"/>
              <a:buChar char="•"/>
            </a:pPr>
            <a:r>
              <a:rPr lang="en-US" sz="1400" dirty="0">
                <a:latin typeface="Century Gothic"/>
                <a:cs typeface="Century Gothic"/>
              </a:rPr>
              <a:t>Follow pre-defined rules (programs)</a:t>
            </a:r>
          </a:p>
          <a:p>
            <a:pPr marL="239713" indent="-239713">
              <a:buFont typeface="Arial" charset="0"/>
              <a:buChar char="•"/>
            </a:pPr>
            <a:r>
              <a:rPr lang="en-US" sz="1400" dirty="0">
                <a:latin typeface="Century Gothic"/>
                <a:cs typeface="Century Gothic"/>
              </a:rPr>
              <a:t>Provide the same output to all users</a:t>
            </a:r>
          </a:p>
        </p:txBody>
      </p:sp>
      <p:sp>
        <p:nvSpPr>
          <p:cNvPr id="27657" name="TextBox 9"/>
          <p:cNvSpPr txBox="1">
            <a:spLocks noChangeArrowheads="1"/>
          </p:cNvSpPr>
          <p:nvPr/>
        </p:nvSpPr>
        <p:spPr bwMode="auto">
          <a:xfrm>
            <a:off x="4768850" y="5119705"/>
            <a:ext cx="4070350" cy="1357295"/>
          </a:xfrm>
          <a:prstGeom prst="rect">
            <a:avLst/>
          </a:prstGeom>
          <a:noFill/>
          <a:ln w="9525">
            <a:noFill/>
            <a:miter lim="800000"/>
            <a:headEnd/>
            <a:tailEnd/>
          </a:ln>
        </p:spPr>
        <p:txBody>
          <a:bodyPr lIns="64008" tIns="32004" rIns="64008" bIns="32004">
            <a:spAutoFit/>
          </a:bodyPr>
          <a:lstStyle/>
          <a:p>
            <a:pPr marL="239713" indent="-239713">
              <a:buFont typeface="Arial" charset="0"/>
              <a:buChar char="•"/>
            </a:pPr>
            <a:r>
              <a:rPr lang="en-US" sz="1400" dirty="0">
                <a:solidFill>
                  <a:srgbClr val="FFFFFF"/>
                </a:solidFill>
                <a:latin typeface="Century Gothic"/>
                <a:cs typeface="Century Gothic"/>
              </a:rPr>
              <a:t>Are taught, not programmed.  </a:t>
            </a:r>
          </a:p>
          <a:p>
            <a:pPr marL="239713" indent="-239713">
              <a:buFont typeface="Arial" charset="0"/>
              <a:buChar char="•"/>
            </a:pPr>
            <a:r>
              <a:rPr lang="en-US" sz="1400" dirty="0">
                <a:solidFill>
                  <a:srgbClr val="FFFFFF"/>
                </a:solidFill>
                <a:latin typeface="Century Gothic"/>
                <a:cs typeface="Century Gothic"/>
              </a:rPr>
              <a:t>Learn and improve based on experience</a:t>
            </a:r>
          </a:p>
          <a:p>
            <a:pPr marL="239713" indent="-239713">
              <a:buFont typeface="Arial" charset="0"/>
              <a:buChar char="•"/>
            </a:pPr>
            <a:r>
              <a:rPr lang="en-US" sz="1400" dirty="0">
                <a:solidFill>
                  <a:srgbClr val="FFFFFF"/>
                </a:solidFill>
                <a:latin typeface="Century Gothic"/>
                <a:cs typeface="Century Gothic"/>
              </a:rPr>
              <a:t>Interpret sensory and non-traditional data</a:t>
            </a:r>
          </a:p>
          <a:p>
            <a:pPr marL="239713" indent="-239713">
              <a:buFont typeface="Arial" charset="0"/>
              <a:buChar char="•"/>
            </a:pPr>
            <a:r>
              <a:rPr lang="en-US" sz="1400" dirty="0">
                <a:solidFill>
                  <a:srgbClr val="FFFFFF"/>
                </a:solidFill>
                <a:latin typeface="Century Gothic"/>
                <a:cs typeface="Century Gothic"/>
              </a:rPr>
              <a:t>Relate to each of us as individuals</a:t>
            </a:r>
          </a:p>
          <a:p>
            <a:pPr marL="239713" indent="-239713">
              <a:buFont typeface="Arial" charset="0"/>
              <a:buChar char="•"/>
            </a:pPr>
            <a:r>
              <a:rPr lang="en-US" sz="1400" dirty="0">
                <a:solidFill>
                  <a:srgbClr val="FFFFFF"/>
                </a:solidFill>
                <a:latin typeface="Century Gothic"/>
                <a:cs typeface="Century Gothic"/>
              </a:rPr>
              <a:t>Allow us to expand and scale our own thinking</a:t>
            </a:r>
          </a:p>
        </p:txBody>
      </p:sp>
      <p:pic>
        <p:nvPicPr>
          <p:cNvPr id="27658" name="Picture 20" descr="Head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51400" y="1828800"/>
            <a:ext cx="3368675" cy="2895600"/>
          </a:xfrm>
          <a:prstGeom prst="rect">
            <a:avLst/>
          </a:prstGeom>
          <a:noFill/>
          <a:ln w="9525">
            <a:noFill/>
            <a:miter lim="800000"/>
            <a:headEnd/>
            <a:tailEnd/>
          </a:ln>
        </p:spPr>
      </p:pic>
      <p:sp>
        <p:nvSpPr>
          <p:cNvPr id="27659" name="Rectangle 11"/>
          <p:cNvSpPr>
            <a:spLocks noChangeArrowheads="1"/>
          </p:cNvSpPr>
          <p:nvPr/>
        </p:nvSpPr>
        <p:spPr bwMode="auto">
          <a:xfrm>
            <a:off x="611188" y="1939925"/>
            <a:ext cx="3609975" cy="2679700"/>
          </a:xfrm>
          <a:prstGeom prst="rect">
            <a:avLst/>
          </a:prstGeom>
          <a:noFill/>
          <a:ln w="28575" algn="ctr">
            <a:solidFill>
              <a:schemeClr val="tx1"/>
            </a:solidFill>
            <a:round/>
            <a:headEnd/>
            <a:tailEnd/>
          </a:ln>
        </p:spPr>
        <p:txBody>
          <a:bodyPr lIns="64008" tIns="32004" rIns="64008" bIns="32004"/>
          <a:lstStyle/>
          <a:p>
            <a:endParaRPr lang="en-US">
              <a:latin typeface="Century Gothic"/>
              <a:cs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8" name="object 2"/>
          <p:cNvSpPr txBox="1">
            <a:spLocks noChangeArrowheads="1"/>
          </p:cNvSpPr>
          <p:nvPr/>
        </p:nvSpPr>
        <p:spPr bwMode="auto">
          <a:xfrm>
            <a:off x="3144841" y="4116917"/>
            <a:ext cx="2778125" cy="2031325"/>
          </a:xfrm>
          <a:prstGeom prst="rect">
            <a:avLst/>
          </a:prstGeom>
          <a:noFill/>
          <a:ln w="9525">
            <a:noFill/>
            <a:miter lim="800000"/>
            <a:headEnd/>
            <a:tailEnd/>
          </a:ln>
        </p:spPr>
        <p:txBody>
          <a:bodyPr lIns="0" tIns="0" rIns="0" bIns="0">
            <a:spAutoFit/>
          </a:bodyPr>
          <a:lstStyle/>
          <a:p>
            <a:pPr marL="7938" algn="ctr"/>
            <a:r>
              <a:rPr lang="en-US" altLang="en-US" sz="3200">
                <a:solidFill>
                  <a:srgbClr val="00B3EF"/>
                </a:solidFill>
                <a:ea typeface="MS PGothic" pitchFamily="34" charset="-128"/>
              </a:rPr>
              <a:t>Scale</a:t>
            </a:r>
            <a:r>
              <a:rPr lang="en-US" altLang="en-US" sz="2000">
                <a:solidFill>
                  <a:srgbClr val="FFFFFF"/>
                </a:solidFill>
                <a:ea typeface="MS PGothic" pitchFamily="34" charset="-128"/>
              </a:rPr>
              <a:t> </a:t>
            </a:r>
          </a:p>
          <a:p>
            <a:pPr marL="7938" algn="ctr"/>
            <a:r>
              <a:rPr lang="en-US" altLang="en-US" sz="2000">
                <a:solidFill>
                  <a:srgbClr val="FFFFFF"/>
                </a:solidFill>
                <a:ea typeface="MS PGothic" pitchFamily="34" charset="-128"/>
              </a:rPr>
              <a:t>expertise by elevating the consistency and objectivity of decision making across an organization.</a:t>
            </a:r>
          </a:p>
        </p:txBody>
      </p:sp>
      <p:sp>
        <p:nvSpPr>
          <p:cNvPr id="9" name="object 2"/>
          <p:cNvSpPr txBox="1">
            <a:spLocks noChangeArrowheads="1"/>
          </p:cNvSpPr>
          <p:nvPr/>
        </p:nvSpPr>
        <p:spPr bwMode="auto">
          <a:xfrm>
            <a:off x="323850" y="4116917"/>
            <a:ext cx="2705100" cy="1723549"/>
          </a:xfrm>
          <a:prstGeom prst="rect">
            <a:avLst/>
          </a:prstGeom>
          <a:noFill/>
          <a:ln w="9525">
            <a:noFill/>
            <a:miter lim="800000"/>
            <a:headEnd/>
            <a:tailEnd/>
          </a:ln>
        </p:spPr>
        <p:txBody>
          <a:bodyPr lIns="0" tIns="0" rIns="0" bIns="0">
            <a:spAutoFit/>
          </a:bodyPr>
          <a:lstStyle/>
          <a:p>
            <a:pPr marL="7938" algn="ctr"/>
            <a:r>
              <a:rPr lang="en-US" altLang="en-US" sz="3200" dirty="0">
                <a:solidFill>
                  <a:srgbClr val="00B3EF"/>
                </a:solidFill>
                <a:ea typeface="MS PGothic" pitchFamily="34" charset="-128"/>
              </a:rPr>
              <a:t>Enhance</a:t>
            </a:r>
            <a:r>
              <a:rPr lang="en-US" altLang="en-US" sz="2000" dirty="0">
                <a:solidFill>
                  <a:srgbClr val="FFFFFF"/>
                </a:solidFill>
                <a:ea typeface="MS PGothic" pitchFamily="34" charset="-128"/>
              </a:rPr>
              <a:t> </a:t>
            </a:r>
          </a:p>
          <a:p>
            <a:pPr marL="7938" algn="ctr"/>
            <a:r>
              <a:rPr lang="en-US" altLang="en-US" sz="2000" dirty="0">
                <a:solidFill>
                  <a:srgbClr val="FFFFFF"/>
                </a:solidFill>
                <a:ea typeface="MS PGothic" pitchFamily="34" charset="-128"/>
              </a:rPr>
              <a:t>the cognitive process of professionals to strengthen decision making in the moment</a:t>
            </a:r>
          </a:p>
        </p:txBody>
      </p:sp>
      <p:sp>
        <p:nvSpPr>
          <p:cNvPr id="10" name="object 3"/>
          <p:cNvSpPr txBox="1">
            <a:spLocks noChangeArrowheads="1"/>
          </p:cNvSpPr>
          <p:nvPr/>
        </p:nvSpPr>
        <p:spPr bwMode="auto">
          <a:xfrm>
            <a:off x="6253166" y="4116917"/>
            <a:ext cx="2509837" cy="2031325"/>
          </a:xfrm>
          <a:prstGeom prst="rect">
            <a:avLst/>
          </a:prstGeom>
          <a:noFill/>
          <a:ln w="9525">
            <a:noFill/>
            <a:miter lim="800000"/>
            <a:headEnd/>
            <a:tailEnd/>
          </a:ln>
        </p:spPr>
        <p:txBody>
          <a:bodyPr lIns="0" tIns="0" rIns="0" bIns="0">
            <a:spAutoFit/>
          </a:bodyPr>
          <a:lstStyle/>
          <a:p>
            <a:pPr marL="7938" algn="ctr"/>
            <a:r>
              <a:rPr lang="en-US" altLang="en-US" sz="3200">
                <a:solidFill>
                  <a:srgbClr val="00B3EF"/>
                </a:solidFill>
                <a:ea typeface="MS PGothic" pitchFamily="34" charset="-128"/>
              </a:rPr>
              <a:t>Accelerate</a:t>
            </a:r>
            <a:r>
              <a:rPr lang="en-US" altLang="en-US" sz="2000">
                <a:solidFill>
                  <a:srgbClr val="FFFFFF"/>
                </a:solidFill>
                <a:ea typeface="MS PGothic" pitchFamily="34" charset="-128"/>
              </a:rPr>
              <a:t> development of expertise in others by capturing the expertise of top performers</a:t>
            </a:r>
            <a:endParaRPr lang="en-US" altLang="en-US" sz="2800">
              <a:solidFill>
                <a:srgbClr val="FFFFFF"/>
              </a:solidFill>
              <a:ea typeface="MS PGothic" pitchFamily="34" charset="-128"/>
            </a:endParaRPr>
          </a:p>
        </p:txBody>
      </p:sp>
      <p:sp>
        <p:nvSpPr>
          <p:cNvPr id="11" name="Rectangle 68"/>
          <p:cNvSpPr>
            <a:spLocks noChangeArrowheads="1"/>
          </p:cNvSpPr>
          <p:nvPr/>
        </p:nvSpPr>
        <p:spPr bwMode="auto">
          <a:xfrm>
            <a:off x="368300" y="1828800"/>
            <a:ext cx="8339138" cy="656642"/>
          </a:xfrm>
          <a:prstGeom prst="rect">
            <a:avLst/>
          </a:prstGeom>
          <a:noFill/>
          <a:ln w="9525">
            <a:noFill/>
            <a:miter lim="800000"/>
            <a:headEnd/>
            <a:tailEnd/>
          </a:ln>
        </p:spPr>
        <p:txBody>
          <a:bodyPr lIns="0" tIns="65307" rIns="130615" bIns="65307"/>
          <a:lstStyle/>
          <a:p>
            <a:pPr defTabSz="1304925" eaLnBrk="0" hangingPunct="0"/>
            <a:endParaRPr lang="en-US" altLang="en-US" sz="2400">
              <a:solidFill>
                <a:srgbClr val="00B3EF"/>
              </a:solidFill>
              <a:ea typeface="MS PGothic" pitchFamily="34" charset="-128"/>
            </a:endParaRPr>
          </a:p>
        </p:txBody>
      </p:sp>
      <p:sp>
        <p:nvSpPr>
          <p:cNvPr id="12" name="object 7"/>
          <p:cNvSpPr>
            <a:spLocks noChangeArrowheads="1"/>
          </p:cNvSpPr>
          <p:nvPr/>
        </p:nvSpPr>
        <p:spPr bwMode="auto">
          <a:xfrm>
            <a:off x="6605588" y="2518810"/>
            <a:ext cx="2159000" cy="1366911"/>
          </a:xfrm>
          <a:prstGeom prst="rect">
            <a:avLst/>
          </a:prstGeom>
          <a:blipFill dpi="0" rotWithShape="1">
            <a:blip r:embed="rId2"/>
            <a:srcRect/>
            <a:stretch>
              <a:fillRect/>
            </a:stretch>
          </a:blipFill>
          <a:ln w="9525">
            <a:noFill/>
            <a:miter lim="800000"/>
            <a:headEnd/>
            <a:tailEnd/>
          </a:ln>
        </p:spPr>
        <p:txBody>
          <a:bodyPr lIns="0" tIns="0" rIns="0" bIns="0"/>
          <a:lstStyle/>
          <a:p>
            <a:endParaRPr lang="en-US" altLang="en-US" sz="1800">
              <a:solidFill>
                <a:srgbClr val="FFFFFF"/>
              </a:solidFill>
              <a:ea typeface="ヒラギノ角ゴ Pro W3" pitchFamily="-65" charset="-128"/>
            </a:endParaRPr>
          </a:p>
        </p:txBody>
      </p:sp>
      <p:grpSp>
        <p:nvGrpSpPr>
          <p:cNvPr id="13" name="Group 68"/>
          <p:cNvGrpSpPr>
            <a:grpSpLocks/>
          </p:cNvGrpSpPr>
          <p:nvPr/>
        </p:nvGrpSpPr>
        <p:grpSpPr bwMode="auto">
          <a:xfrm>
            <a:off x="6423025" y="3491260"/>
            <a:ext cx="177800" cy="400420"/>
            <a:chOff x="6611726" y="3661971"/>
            <a:chExt cx="177800" cy="533913"/>
          </a:xfrm>
        </p:grpSpPr>
        <p:sp>
          <p:nvSpPr>
            <p:cNvPr id="14"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15"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sp>
        <p:nvSpPr>
          <p:cNvPr id="16" name="object 10"/>
          <p:cNvSpPr>
            <a:spLocks noChangeArrowheads="1"/>
          </p:cNvSpPr>
          <p:nvPr/>
        </p:nvSpPr>
        <p:spPr bwMode="auto">
          <a:xfrm>
            <a:off x="6326190" y="3125399"/>
            <a:ext cx="352425" cy="266947"/>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noFill/>
            <a:miter lim="800000"/>
            <a:headEnd/>
            <a:tailEnd/>
          </a:ln>
        </p:spPr>
        <p:txBody>
          <a:bodyPr lIns="0" tIns="0" rIns="0" bIns="0"/>
          <a:lstStyle/>
          <a:p>
            <a:endParaRPr lang="en-US" altLang="en-US" sz="1800">
              <a:solidFill>
                <a:srgbClr val="FFFFFF"/>
              </a:solidFill>
              <a:ea typeface="ヒラギノ角ゴ Pro W3" pitchFamily="-65" charset="-128"/>
            </a:endParaRPr>
          </a:p>
        </p:txBody>
      </p:sp>
      <p:sp>
        <p:nvSpPr>
          <p:cNvPr id="17" name="object 12"/>
          <p:cNvSpPr>
            <a:spLocks/>
          </p:cNvSpPr>
          <p:nvPr/>
        </p:nvSpPr>
        <p:spPr bwMode="auto">
          <a:xfrm>
            <a:off x="457201" y="2429430"/>
            <a:ext cx="2220913" cy="1630283"/>
          </a:xfrm>
          <a:custGeom>
            <a:avLst/>
            <a:gdLst>
              <a:gd name="T0" fmla="*/ 1014394 w 2221230"/>
              <a:gd name="T1" fmla="*/ 6500 h 2219960"/>
              <a:gd name="T2" fmla="*/ 887831 w 2221230"/>
              <a:gd name="T3" fmla="*/ 39160 h 2219960"/>
              <a:gd name="T4" fmla="*/ 773804 w 2221230"/>
              <a:gd name="T5" fmla="*/ 96508 h 2219960"/>
              <a:gd name="T6" fmla="*/ 675534 w 2221230"/>
              <a:gd name="T7" fmla="*/ 175385 h 2219960"/>
              <a:gd name="T8" fmla="*/ 596239 w 2221230"/>
              <a:gd name="T9" fmla="*/ 272632 h 2219960"/>
              <a:gd name="T10" fmla="*/ 539141 w 2221230"/>
              <a:gd name="T11" fmla="*/ 385090 h 2219960"/>
              <a:gd name="T12" fmla="*/ 507458 w 2221230"/>
              <a:gd name="T13" fmla="*/ 509603 h 2219960"/>
              <a:gd name="T14" fmla="*/ 383131 w 2221230"/>
              <a:gd name="T15" fmla="*/ 542575 h 2219960"/>
              <a:gd name="T16" fmla="*/ 271025 w 2221230"/>
              <a:gd name="T17" fmla="*/ 599404 h 2219960"/>
              <a:gd name="T18" fmla="*/ 174222 w 2221230"/>
              <a:gd name="T19" fmla="*/ 677081 h 2219960"/>
              <a:gd name="T20" fmla="*/ 95802 w 2221230"/>
              <a:gd name="T21" fmla="*/ 772592 h 2219960"/>
              <a:gd name="T22" fmla="*/ 38849 w 2221230"/>
              <a:gd name="T23" fmla="*/ 882926 h 2219960"/>
              <a:gd name="T24" fmla="*/ 6444 w 2221230"/>
              <a:gd name="T25" fmla="*/ 1005072 h 2219960"/>
              <a:gd name="T26" fmla="*/ 1688 w 2221230"/>
              <a:gd name="T27" fmla="*/ 1136030 h 2219960"/>
              <a:gd name="T28" fmla="*/ 26050 w 2221230"/>
              <a:gd name="T29" fmla="*/ 1263514 h 2219960"/>
              <a:gd name="T30" fmla="*/ 76831 w 2221230"/>
              <a:gd name="T31" fmla="*/ 1379722 h 2219960"/>
              <a:gd name="T32" fmla="*/ 150779 w 2221230"/>
              <a:gd name="T33" fmla="*/ 1481481 h 2219960"/>
              <a:gd name="T34" fmla="*/ 244645 w 2221230"/>
              <a:gd name="T35" fmla="*/ 1565622 h 2219960"/>
              <a:gd name="T36" fmla="*/ 355176 w 2221230"/>
              <a:gd name="T37" fmla="*/ 1628975 h 2219960"/>
              <a:gd name="T38" fmla="*/ 479125 w 2221230"/>
              <a:gd name="T39" fmla="*/ 1668367 h 2219960"/>
              <a:gd name="T40" fmla="*/ 542561 w 2221230"/>
              <a:gd name="T41" fmla="*/ 1757765 h 2219960"/>
              <a:gd name="T42" fmla="*/ 592941 w 2221230"/>
              <a:gd name="T43" fmla="*/ 1871573 h 2219960"/>
              <a:gd name="T44" fmla="*/ 665591 w 2221230"/>
              <a:gd name="T45" fmla="*/ 1971428 h 2219960"/>
              <a:gd name="T46" fmla="*/ 757441 w 2221230"/>
              <a:gd name="T47" fmla="*/ 2054327 h 2219960"/>
              <a:gd name="T48" fmla="*/ 865423 w 2221230"/>
              <a:gd name="T49" fmla="*/ 2117261 h 2219960"/>
              <a:gd name="T50" fmla="*/ 986471 w 2221230"/>
              <a:gd name="T51" fmla="*/ 2157226 h 2219960"/>
              <a:gd name="T52" fmla="*/ 1117516 w 2221230"/>
              <a:gd name="T53" fmla="*/ 2171215 h 2219960"/>
              <a:gd name="T54" fmla="*/ 1248864 w 2221230"/>
              <a:gd name="T55" fmla="*/ 2157159 h 2219960"/>
              <a:gd name="T56" fmla="*/ 1370164 w 2221230"/>
              <a:gd name="T57" fmla="*/ 2117011 h 2219960"/>
              <a:gd name="T58" fmla="*/ 1478326 w 2221230"/>
              <a:gd name="T59" fmla="*/ 2053798 h 2219960"/>
              <a:gd name="T60" fmla="*/ 1570255 w 2221230"/>
              <a:gd name="T61" fmla="*/ 1970546 h 2219960"/>
              <a:gd name="T62" fmla="*/ 1642861 w 2221230"/>
              <a:gd name="T63" fmla="*/ 1870283 h 2219960"/>
              <a:gd name="T64" fmla="*/ 1693049 w 2221230"/>
              <a:gd name="T65" fmla="*/ 1756038 h 2219960"/>
              <a:gd name="T66" fmla="*/ 1755160 w 2221230"/>
              <a:gd name="T67" fmla="*/ 1665466 h 2219960"/>
              <a:gd name="T68" fmla="*/ 1875824 w 2221230"/>
              <a:gd name="T69" fmla="*/ 1624247 h 2219960"/>
              <a:gd name="T70" fmla="*/ 1983237 w 2221230"/>
              <a:gd name="T71" fmla="*/ 1560148 h 2219960"/>
              <a:gd name="T72" fmla="*/ 2074314 w 2221230"/>
              <a:gd name="T73" fmla="*/ 1476187 h 2219960"/>
              <a:gd name="T74" fmla="*/ 2145969 w 2221230"/>
              <a:gd name="T75" fmla="*/ 1375378 h 2219960"/>
              <a:gd name="T76" fmla="*/ 2195117 w 2221230"/>
              <a:gd name="T77" fmla="*/ 1260737 h 2219960"/>
              <a:gd name="T78" fmla="*/ 2218671 w 2221230"/>
              <a:gd name="T79" fmla="*/ 1135279 h 2219960"/>
              <a:gd name="T80" fmla="*/ 2213677 w 2221230"/>
              <a:gd name="T81" fmla="*/ 1003879 h 2219960"/>
              <a:gd name="T82" fmla="*/ 2180380 w 2221230"/>
              <a:gd name="T83" fmla="*/ 880196 h 2219960"/>
              <a:gd name="T84" fmla="*/ 2121910 w 2221230"/>
              <a:gd name="T85" fmla="*/ 768739 h 2219960"/>
              <a:gd name="T86" fmla="*/ 2041483 w 2221230"/>
              <a:gd name="T87" fmla="*/ 672644 h 2219960"/>
              <a:gd name="T88" fmla="*/ 1942312 w 2221230"/>
              <a:gd name="T89" fmla="*/ 595053 h 2219960"/>
              <a:gd name="T90" fmla="*/ 1827614 w 2221230"/>
              <a:gd name="T91" fmla="*/ 539101 h 2219960"/>
              <a:gd name="T92" fmla="*/ 1700604 w 2221230"/>
              <a:gd name="T93" fmla="*/ 507927 h 2219960"/>
              <a:gd name="T94" fmla="*/ 1668657 w 2221230"/>
              <a:gd name="T95" fmla="*/ 383782 h 2219960"/>
              <a:gd name="T96" fmla="*/ 1611428 w 2221230"/>
              <a:gd name="T97" fmla="*/ 271678 h 2219960"/>
              <a:gd name="T98" fmla="*/ 1532119 w 2221230"/>
              <a:gd name="T99" fmla="*/ 174756 h 2219960"/>
              <a:gd name="T100" fmla="*/ 1433932 w 2221230"/>
              <a:gd name="T101" fmla="*/ 96154 h 2219960"/>
              <a:gd name="T102" fmla="*/ 1320067 w 2221230"/>
              <a:gd name="T103" fmla="*/ 39013 h 2219960"/>
              <a:gd name="T104" fmla="*/ 1193724 w 2221230"/>
              <a:gd name="T105" fmla="*/ 6474 h 22199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21230" h="2219960">
                <a:moveTo>
                  <a:pt x="1104303" y="0"/>
                </a:moveTo>
                <a:lnTo>
                  <a:pt x="1058963" y="1680"/>
                </a:lnTo>
                <a:lnTo>
                  <a:pt x="1014539" y="6644"/>
                </a:lnTo>
                <a:lnTo>
                  <a:pt x="971151" y="14769"/>
                </a:lnTo>
                <a:lnTo>
                  <a:pt x="928917" y="25938"/>
                </a:lnTo>
                <a:lnTo>
                  <a:pt x="887958" y="40030"/>
                </a:lnTo>
                <a:lnTo>
                  <a:pt x="848391" y="56927"/>
                </a:lnTo>
                <a:lnTo>
                  <a:pt x="810337" y="76507"/>
                </a:lnTo>
                <a:lnTo>
                  <a:pt x="773914" y="98653"/>
                </a:lnTo>
                <a:lnTo>
                  <a:pt x="739243" y="123243"/>
                </a:lnTo>
                <a:lnTo>
                  <a:pt x="706442" y="150160"/>
                </a:lnTo>
                <a:lnTo>
                  <a:pt x="675630" y="179282"/>
                </a:lnTo>
                <a:lnTo>
                  <a:pt x="646927" y="210491"/>
                </a:lnTo>
                <a:lnTo>
                  <a:pt x="620452" y="243667"/>
                </a:lnTo>
                <a:lnTo>
                  <a:pt x="596324" y="278690"/>
                </a:lnTo>
                <a:lnTo>
                  <a:pt x="574663" y="315441"/>
                </a:lnTo>
                <a:lnTo>
                  <a:pt x="555588" y="353800"/>
                </a:lnTo>
                <a:lnTo>
                  <a:pt x="539218" y="393648"/>
                </a:lnTo>
                <a:lnTo>
                  <a:pt x="525672" y="434865"/>
                </a:lnTo>
                <a:lnTo>
                  <a:pt x="515069" y="477332"/>
                </a:lnTo>
                <a:lnTo>
                  <a:pt x="507530" y="520928"/>
                </a:lnTo>
                <a:lnTo>
                  <a:pt x="464914" y="529263"/>
                </a:lnTo>
                <a:lnTo>
                  <a:pt x="423428" y="540535"/>
                </a:lnTo>
                <a:lnTo>
                  <a:pt x="383186" y="554632"/>
                </a:lnTo>
                <a:lnTo>
                  <a:pt x="344302" y="571438"/>
                </a:lnTo>
                <a:lnTo>
                  <a:pt x="306890" y="590840"/>
                </a:lnTo>
                <a:lnTo>
                  <a:pt x="271064" y="612724"/>
                </a:lnTo>
                <a:lnTo>
                  <a:pt x="236939" y="636976"/>
                </a:lnTo>
                <a:lnTo>
                  <a:pt x="204629" y="663481"/>
                </a:lnTo>
                <a:lnTo>
                  <a:pt x="174247" y="692127"/>
                </a:lnTo>
                <a:lnTo>
                  <a:pt x="145908" y="722798"/>
                </a:lnTo>
                <a:lnTo>
                  <a:pt x="119727" y="755380"/>
                </a:lnTo>
                <a:lnTo>
                  <a:pt x="95816" y="789761"/>
                </a:lnTo>
                <a:lnTo>
                  <a:pt x="74292" y="825825"/>
                </a:lnTo>
                <a:lnTo>
                  <a:pt x="55266" y="863458"/>
                </a:lnTo>
                <a:lnTo>
                  <a:pt x="38855" y="902547"/>
                </a:lnTo>
                <a:lnTo>
                  <a:pt x="25171" y="942978"/>
                </a:lnTo>
                <a:lnTo>
                  <a:pt x="14330" y="984636"/>
                </a:lnTo>
                <a:lnTo>
                  <a:pt x="6445" y="1027407"/>
                </a:lnTo>
                <a:lnTo>
                  <a:pt x="1630" y="1071178"/>
                </a:lnTo>
                <a:lnTo>
                  <a:pt x="0" y="1115834"/>
                </a:lnTo>
                <a:lnTo>
                  <a:pt x="1688" y="1161275"/>
                </a:lnTo>
                <a:lnTo>
                  <a:pt x="6674" y="1205795"/>
                </a:lnTo>
                <a:lnTo>
                  <a:pt x="14836" y="1249274"/>
                </a:lnTo>
                <a:lnTo>
                  <a:pt x="26054" y="1291592"/>
                </a:lnTo>
                <a:lnTo>
                  <a:pt x="40208" y="1332630"/>
                </a:lnTo>
                <a:lnTo>
                  <a:pt x="57178" y="1372266"/>
                </a:lnTo>
                <a:lnTo>
                  <a:pt x="76842" y="1410382"/>
                </a:lnTo>
                <a:lnTo>
                  <a:pt x="99081" y="1446857"/>
                </a:lnTo>
                <a:lnTo>
                  <a:pt x="123774" y="1481570"/>
                </a:lnTo>
                <a:lnTo>
                  <a:pt x="150801" y="1514403"/>
                </a:lnTo>
                <a:lnTo>
                  <a:pt x="180041" y="1545235"/>
                </a:lnTo>
                <a:lnTo>
                  <a:pt x="211374" y="1573945"/>
                </a:lnTo>
                <a:lnTo>
                  <a:pt x="244680" y="1600414"/>
                </a:lnTo>
                <a:lnTo>
                  <a:pt x="279837" y="1624522"/>
                </a:lnTo>
                <a:lnTo>
                  <a:pt x="316727" y="1646149"/>
                </a:lnTo>
                <a:lnTo>
                  <a:pt x="355227" y="1665174"/>
                </a:lnTo>
                <a:lnTo>
                  <a:pt x="395219" y="1681478"/>
                </a:lnTo>
                <a:lnTo>
                  <a:pt x="436581" y="1694941"/>
                </a:lnTo>
                <a:lnTo>
                  <a:pt x="479193" y="1705442"/>
                </a:lnTo>
                <a:lnTo>
                  <a:pt x="522935" y="1712861"/>
                </a:lnTo>
                <a:lnTo>
                  <a:pt x="531322" y="1755408"/>
                </a:lnTo>
                <a:lnTo>
                  <a:pt x="542638" y="1796826"/>
                </a:lnTo>
                <a:lnTo>
                  <a:pt x="556770" y="1837000"/>
                </a:lnTo>
                <a:lnTo>
                  <a:pt x="573604" y="1875817"/>
                </a:lnTo>
                <a:lnTo>
                  <a:pt x="593026" y="1913163"/>
                </a:lnTo>
                <a:lnTo>
                  <a:pt x="614923" y="1948925"/>
                </a:lnTo>
                <a:lnTo>
                  <a:pt x="639181" y="1982988"/>
                </a:lnTo>
                <a:lnTo>
                  <a:pt x="665686" y="2015238"/>
                </a:lnTo>
                <a:lnTo>
                  <a:pt x="694325" y="2045563"/>
                </a:lnTo>
                <a:lnTo>
                  <a:pt x="724984" y="2073848"/>
                </a:lnTo>
                <a:lnTo>
                  <a:pt x="757549" y="2099979"/>
                </a:lnTo>
                <a:lnTo>
                  <a:pt x="791907" y="2123842"/>
                </a:lnTo>
                <a:lnTo>
                  <a:pt x="827945" y="2145324"/>
                </a:lnTo>
                <a:lnTo>
                  <a:pt x="865547" y="2164311"/>
                </a:lnTo>
                <a:lnTo>
                  <a:pt x="904602" y="2180689"/>
                </a:lnTo>
                <a:lnTo>
                  <a:pt x="944995" y="2194345"/>
                </a:lnTo>
                <a:lnTo>
                  <a:pt x="986612" y="2205164"/>
                </a:lnTo>
                <a:lnTo>
                  <a:pt x="1029341" y="2213033"/>
                </a:lnTo>
                <a:lnTo>
                  <a:pt x="1073066" y="2217837"/>
                </a:lnTo>
                <a:lnTo>
                  <a:pt x="1117676" y="2219464"/>
                </a:lnTo>
                <a:lnTo>
                  <a:pt x="1162390" y="2217830"/>
                </a:lnTo>
                <a:lnTo>
                  <a:pt x="1206217" y="2213002"/>
                </a:lnTo>
                <a:lnTo>
                  <a:pt x="1249042" y="2205096"/>
                </a:lnTo>
                <a:lnTo>
                  <a:pt x="1290751" y="2194227"/>
                </a:lnTo>
                <a:lnTo>
                  <a:pt x="1331228" y="2180509"/>
                </a:lnTo>
                <a:lnTo>
                  <a:pt x="1370360" y="2164056"/>
                </a:lnTo>
                <a:lnTo>
                  <a:pt x="1408032" y="2144984"/>
                </a:lnTo>
                <a:lnTo>
                  <a:pt x="1444129" y="2123406"/>
                </a:lnTo>
                <a:lnTo>
                  <a:pt x="1478537" y="2099438"/>
                </a:lnTo>
                <a:lnTo>
                  <a:pt x="1511141" y="2073194"/>
                </a:lnTo>
                <a:lnTo>
                  <a:pt x="1541826" y="2044788"/>
                </a:lnTo>
                <a:lnTo>
                  <a:pt x="1570479" y="2014336"/>
                </a:lnTo>
                <a:lnTo>
                  <a:pt x="1596985" y="1981952"/>
                </a:lnTo>
                <a:lnTo>
                  <a:pt x="1621228" y="1947750"/>
                </a:lnTo>
                <a:lnTo>
                  <a:pt x="1643095" y="1911845"/>
                </a:lnTo>
                <a:lnTo>
                  <a:pt x="1662471" y="1874353"/>
                </a:lnTo>
                <a:lnTo>
                  <a:pt x="1679241" y="1835386"/>
                </a:lnTo>
                <a:lnTo>
                  <a:pt x="1693291" y="1795061"/>
                </a:lnTo>
                <a:lnTo>
                  <a:pt x="1704506" y="1753491"/>
                </a:lnTo>
                <a:lnTo>
                  <a:pt x="1712772" y="1710791"/>
                </a:lnTo>
                <a:lnTo>
                  <a:pt x="1755411" y="1702476"/>
                </a:lnTo>
                <a:lnTo>
                  <a:pt x="1796920" y="1691220"/>
                </a:lnTo>
                <a:lnTo>
                  <a:pt x="1837185" y="1677137"/>
                </a:lnTo>
                <a:lnTo>
                  <a:pt x="1876092" y="1660341"/>
                </a:lnTo>
                <a:lnTo>
                  <a:pt x="1913526" y="1640946"/>
                </a:lnTo>
                <a:lnTo>
                  <a:pt x="1949374" y="1619067"/>
                </a:lnTo>
                <a:lnTo>
                  <a:pt x="1983520" y="1594818"/>
                </a:lnTo>
                <a:lnTo>
                  <a:pt x="2015851" y="1568313"/>
                </a:lnTo>
                <a:lnTo>
                  <a:pt x="2046252" y="1539666"/>
                </a:lnTo>
                <a:lnTo>
                  <a:pt x="2074610" y="1508991"/>
                </a:lnTo>
                <a:lnTo>
                  <a:pt x="2100809" y="1476403"/>
                </a:lnTo>
                <a:lnTo>
                  <a:pt x="2124735" y="1442015"/>
                </a:lnTo>
                <a:lnTo>
                  <a:pt x="2146275" y="1405942"/>
                </a:lnTo>
                <a:lnTo>
                  <a:pt x="2165313" y="1368298"/>
                </a:lnTo>
                <a:lnTo>
                  <a:pt x="2181736" y="1329197"/>
                </a:lnTo>
                <a:lnTo>
                  <a:pt x="2195430" y="1288753"/>
                </a:lnTo>
                <a:lnTo>
                  <a:pt x="2206279" y="1247081"/>
                </a:lnTo>
                <a:lnTo>
                  <a:pt x="2214170" y="1204294"/>
                </a:lnTo>
                <a:lnTo>
                  <a:pt x="2218988" y="1160507"/>
                </a:lnTo>
                <a:lnTo>
                  <a:pt x="2220620" y="1115834"/>
                </a:lnTo>
                <a:lnTo>
                  <a:pt x="2218943" y="1070554"/>
                </a:lnTo>
                <a:lnTo>
                  <a:pt x="2213993" y="1026187"/>
                </a:lnTo>
                <a:lnTo>
                  <a:pt x="2205888" y="982853"/>
                </a:lnTo>
                <a:lnTo>
                  <a:pt x="2194748" y="940670"/>
                </a:lnTo>
                <a:lnTo>
                  <a:pt x="2180691" y="899756"/>
                </a:lnTo>
                <a:lnTo>
                  <a:pt x="2163837" y="860231"/>
                </a:lnTo>
                <a:lnTo>
                  <a:pt x="2144304" y="822213"/>
                </a:lnTo>
                <a:lnTo>
                  <a:pt x="2122213" y="785822"/>
                </a:lnTo>
                <a:lnTo>
                  <a:pt x="2097681" y="751175"/>
                </a:lnTo>
                <a:lnTo>
                  <a:pt x="2070828" y="718392"/>
                </a:lnTo>
                <a:lnTo>
                  <a:pt x="2041774" y="687592"/>
                </a:lnTo>
                <a:lnTo>
                  <a:pt x="2010636" y="658894"/>
                </a:lnTo>
                <a:lnTo>
                  <a:pt x="1977535" y="632416"/>
                </a:lnTo>
                <a:lnTo>
                  <a:pt x="1942589" y="608276"/>
                </a:lnTo>
                <a:lnTo>
                  <a:pt x="1905918" y="586595"/>
                </a:lnTo>
                <a:lnTo>
                  <a:pt x="1867640" y="567490"/>
                </a:lnTo>
                <a:lnTo>
                  <a:pt x="1827875" y="551081"/>
                </a:lnTo>
                <a:lnTo>
                  <a:pt x="1786742" y="537486"/>
                </a:lnTo>
                <a:lnTo>
                  <a:pt x="1744360" y="526824"/>
                </a:lnTo>
                <a:lnTo>
                  <a:pt x="1700847" y="519214"/>
                </a:lnTo>
                <a:lnTo>
                  <a:pt x="1693203" y="475743"/>
                </a:lnTo>
                <a:lnTo>
                  <a:pt x="1682513" y="433402"/>
                </a:lnTo>
                <a:lnTo>
                  <a:pt x="1668895" y="392310"/>
                </a:lnTo>
                <a:lnTo>
                  <a:pt x="1652468" y="352586"/>
                </a:lnTo>
                <a:lnTo>
                  <a:pt x="1633349" y="314348"/>
                </a:lnTo>
                <a:lnTo>
                  <a:pt x="1611658" y="277715"/>
                </a:lnTo>
                <a:lnTo>
                  <a:pt x="1587514" y="242807"/>
                </a:lnTo>
                <a:lnTo>
                  <a:pt x="1561034" y="209742"/>
                </a:lnTo>
                <a:lnTo>
                  <a:pt x="1532338" y="178639"/>
                </a:lnTo>
                <a:lnTo>
                  <a:pt x="1501544" y="149617"/>
                </a:lnTo>
                <a:lnTo>
                  <a:pt x="1468771" y="122794"/>
                </a:lnTo>
                <a:lnTo>
                  <a:pt x="1434137" y="98291"/>
                </a:lnTo>
                <a:lnTo>
                  <a:pt x="1397760" y="76224"/>
                </a:lnTo>
                <a:lnTo>
                  <a:pt x="1359760" y="56715"/>
                </a:lnTo>
                <a:lnTo>
                  <a:pt x="1320255" y="39880"/>
                </a:lnTo>
                <a:lnTo>
                  <a:pt x="1279363" y="25840"/>
                </a:lnTo>
                <a:lnTo>
                  <a:pt x="1237203" y="14713"/>
                </a:lnTo>
                <a:lnTo>
                  <a:pt x="1193894" y="6618"/>
                </a:lnTo>
                <a:lnTo>
                  <a:pt x="1149555" y="1674"/>
                </a:lnTo>
                <a:lnTo>
                  <a:pt x="1104303"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nvGrpSpPr>
          <p:cNvPr id="18" name="Group 73"/>
          <p:cNvGrpSpPr>
            <a:grpSpLocks/>
          </p:cNvGrpSpPr>
          <p:nvPr/>
        </p:nvGrpSpPr>
        <p:grpSpPr bwMode="auto">
          <a:xfrm>
            <a:off x="573088" y="2515235"/>
            <a:ext cx="1981200" cy="1450333"/>
            <a:chOff x="762000" y="2362200"/>
            <a:chExt cx="1981200" cy="1931912"/>
          </a:xfrm>
        </p:grpSpPr>
        <p:sp>
          <p:nvSpPr>
            <p:cNvPr id="19" name="Oval 18"/>
            <p:cNvSpPr/>
            <p:nvPr/>
          </p:nvSpPr>
          <p:spPr>
            <a:xfrm>
              <a:off x="762000" y="2819382"/>
              <a:ext cx="1017587" cy="101754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20" name="Oval 19"/>
            <p:cNvSpPr/>
            <p:nvPr/>
          </p:nvSpPr>
          <p:spPr>
            <a:xfrm>
              <a:off x="1725612" y="2819382"/>
              <a:ext cx="1017588" cy="101754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21" name="Oval 20"/>
            <p:cNvSpPr/>
            <p:nvPr/>
          </p:nvSpPr>
          <p:spPr>
            <a:xfrm>
              <a:off x="1244600" y="2362200"/>
              <a:ext cx="1017587" cy="101754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22" name="Oval 21"/>
            <p:cNvSpPr/>
            <p:nvPr/>
          </p:nvSpPr>
          <p:spPr>
            <a:xfrm>
              <a:off x="1244600" y="3276564"/>
              <a:ext cx="1017587" cy="1017548"/>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grpSp>
      <p:grpSp>
        <p:nvGrpSpPr>
          <p:cNvPr id="23" name="Group 78"/>
          <p:cNvGrpSpPr>
            <a:grpSpLocks/>
          </p:cNvGrpSpPr>
          <p:nvPr/>
        </p:nvGrpSpPr>
        <p:grpSpPr bwMode="auto">
          <a:xfrm>
            <a:off x="1411291" y="2858454"/>
            <a:ext cx="352425" cy="766281"/>
            <a:chOff x="6667500" y="3326829"/>
            <a:chExt cx="353173" cy="1021455"/>
          </a:xfrm>
        </p:grpSpPr>
        <p:sp>
          <p:nvSpPr>
            <p:cNvPr id="24" name="object 8"/>
            <p:cNvSpPr>
              <a:spLocks/>
            </p:cNvSpPr>
            <p:nvPr/>
          </p:nvSpPr>
          <p:spPr bwMode="auto">
            <a:xfrm>
              <a:off x="6811610" y="38143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25" name="object 9"/>
            <p:cNvSpPr>
              <a:spLocks/>
            </p:cNvSpPr>
            <p:nvPr/>
          </p:nvSpPr>
          <p:spPr bwMode="auto">
            <a:xfrm>
              <a:off x="6764126" y="39107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26" name="object 10"/>
            <p:cNvSpPr>
              <a:spLocks noChangeArrowheads="1"/>
            </p:cNvSpPr>
            <p:nvPr/>
          </p:nvSpPr>
          <p:spPr bwMode="auto">
            <a:xfrm>
              <a:off x="6667500" y="3326829"/>
              <a:ext cx="353173" cy="35541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noFill/>
              <a:miter lim="800000"/>
              <a:headEnd/>
              <a:tailEnd/>
            </a:ln>
          </p:spPr>
          <p:txBody>
            <a:bodyPr lIns="0" tIns="0" rIns="0" bIns="0"/>
            <a:lstStyle/>
            <a:p>
              <a:endParaRPr lang="en-US" altLang="en-US" sz="1800">
                <a:solidFill>
                  <a:srgbClr val="FFFFFF"/>
                </a:solidFill>
                <a:ea typeface="ヒラギノ角ゴ Pro W3" pitchFamily="-65" charset="-128"/>
              </a:endParaRPr>
            </a:p>
          </p:txBody>
        </p:sp>
      </p:grpSp>
      <p:grpSp>
        <p:nvGrpSpPr>
          <p:cNvPr id="27" name="Group 82"/>
          <p:cNvGrpSpPr>
            <a:grpSpLocks/>
          </p:cNvGrpSpPr>
          <p:nvPr/>
        </p:nvGrpSpPr>
        <p:grpSpPr bwMode="auto">
          <a:xfrm>
            <a:off x="3621088" y="2343626"/>
            <a:ext cx="1981200" cy="1601682"/>
            <a:chOff x="3810000" y="2133600"/>
            <a:chExt cx="1981200" cy="2134113"/>
          </a:xfrm>
        </p:grpSpPr>
        <p:grpSp>
          <p:nvGrpSpPr>
            <p:cNvPr id="28" name="Group 83"/>
            <p:cNvGrpSpPr>
              <a:grpSpLocks/>
            </p:cNvGrpSpPr>
            <p:nvPr/>
          </p:nvGrpSpPr>
          <p:grpSpPr bwMode="auto">
            <a:xfrm>
              <a:off x="4695825" y="2133600"/>
              <a:ext cx="180975" cy="542330"/>
              <a:chOff x="4660049" y="2333422"/>
              <a:chExt cx="180975" cy="542330"/>
            </a:xfrm>
          </p:grpSpPr>
          <p:sp>
            <p:nvSpPr>
              <p:cNvPr id="70" name="object 4"/>
              <p:cNvSpPr>
                <a:spLocks/>
              </p:cNvSpPr>
              <p:nvPr/>
            </p:nvSpPr>
            <p:spPr bwMode="auto">
              <a:xfrm>
                <a:off x="4708289" y="2333422"/>
                <a:ext cx="81280" cy="80645"/>
              </a:xfrm>
              <a:custGeom>
                <a:avLst/>
                <a:gdLst>
                  <a:gd name="T0" fmla="*/ 32815 w 81279"/>
                  <a:gd name="T1" fmla="*/ 0 h 80644"/>
                  <a:gd name="T2" fmla="*/ 2496 w 81279"/>
                  <a:gd name="T3" fmla="*/ 25998 h 80644"/>
                  <a:gd name="T4" fmla="*/ 0 w 81279"/>
                  <a:gd name="T5" fmla="*/ 40543 h 80644"/>
                  <a:gd name="T6" fmla="*/ 2222 w 81279"/>
                  <a:gd name="T7" fmla="*/ 53349 h 80644"/>
                  <a:gd name="T8" fmla="*/ 8459 w 81279"/>
                  <a:gd name="T9" fmla="*/ 64425 h 80644"/>
                  <a:gd name="T10" fmla="*/ 18424 w 81279"/>
                  <a:gd name="T11" fmla="*/ 73071 h 80644"/>
                  <a:gd name="T12" fmla="*/ 31833 w 81279"/>
                  <a:gd name="T13" fmla="*/ 78589 h 80644"/>
                  <a:gd name="T14" fmla="*/ 48401 w 81279"/>
                  <a:gd name="T15" fmla="*/ 80277 h 80644"/>
                  <a:gd name="T16" fmla="*/ 61358 w 81279"/>
                  <a:gd name="T17" fmla="*/ 75233 h 80644"/>
                  <a:gd name="T18" fmla="*/ 71713 w 81279"/>
                  <a:gd name="T19" fmla="*/ 66237 h 80644"/>
                  <a:gd name="T20" fmla="*/ 78577 w 81279"/>
                  <a:gd name="T21" fmla="*/ 54171 h 80644"/>
                  <a:gd name="T22" fmla="*/ 81062 w 81279"/>
                  <a:gd name="T23" fmla="*/ 39914 h 80644"/>
                  <a:gd name="T24" fmla="*/ 78872 w 81279"/>
                  <a:gd name="T25" fmla="*/ 27065 h 80644"/>
                  <a:gd name="T26" fmla="*/ 72658 w 81279"/>
                  <a:gd name="T27" fmla="*/ 15946 h 80644"/>
                  <a:gd name="T28" fmla="*/ 62715 w 81279"/>
                  <a:gd name="T29" fmla="*/ 7260 h 80644"/>
                  <a:gd name="T30" fmla="*/ 49336 w 81279"/>
                  <a:gd name="T31" fmla="*/ 1710 h 80644"/>
                  <a:gd name="T32" fmla="*/ 32815 w 81279"/>
                  <a:gd name="T33" fmla="*/ 0 h 806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81279" h="80644">
                    <a:moveTo>
                      <a:pt x="32815" y="0"/>
                    </a:moveTo>
                    <a:lnTo>
                      <a:pt x="2496" y="25998"/>
                    </a:lnTo>
                    <a:lnTo>
                      <a:pt x="0" y="40542"/>
                    </a:lnTo>
                    <a:lnTo>
                      <a:pt x="2222" y="53348"/>
                    </a:lnTo>
                    <a:lnTo>
                      <a:pt x="8459" y="64424"/>
                    </a:lnTo>
                    <a:lnTo>
                      <a:pt x="18424" y="73070"/>
                    </a:lnTo>
                    <a:lnTo>
                      <a:pt x="31833" y="78588"/>
                    </a:lnTo>
                    <a:lnTo>
                      <a:pt x="48400" y="80276"/>
                    </a:lnTo>
                    <a:lnTo>
                      <a:pt x="61357" y="75232"/>
                    </a:lnTo>
                    <a:lnTo>
                      <a:pt x="71712" y="66236"/>
                    </a:lnTo>
                    <a:lnTo>
                      <a:pt x="78576" y="54170"/>
                    </a:lnTo>
                    <a:lnTo>
                      <a:pt x="81061" y="39914"/>
                    </a:lnTo>
                    <a:lnTo>
                      <a:pt x="78871" y="27065"/>
                    </a:lnTo>
                    <a:lnTo>
                      <a:pt x="72657" y="15946"/>
                    </a:lnTo>
                    <a:lnTo>
                      <a:pt x="62714" y="7260"/>
                    </a:lnTo>
                    <a:lnTo>
                      <a:pt x="49335" y="1710"/>
                    </a:lnTo>
                    <a:lnTo>
                      <a:pt x="32815"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71" name="object 5"/>
              <p:cNvSpPr>
                <a:spLocks/>
              </p:cNvSpPr>
              <p:nvPr/>
            </p:nvSpPr>
            <p:spPr bwMode="auto">
              <a:xfrm>
                <a:off x="4660049" y="2431252"/>
                <a:ext cx="180975" cy="444500"/>
              </a:xfrm>
              <a:custGeom>
                <a:avLst/>
                <a:gdLst>
                  <a:gd name="T0" fmla="*/ 141625 w 180975"/>
                  <a:gd name="T1" fmla="*/ 213283 h 444500"/>
                  <a:gd name="T2" fmla="*/ 35910 w 180975"/>
                  <a:gd name="T3" fmla="*/ 213283 h 444500"/>
                  <a:gd name="T4" fmla="*/ 57906 w 180975"/>
                  <a:gd name="T5" fmla="*/ 444385 h 444500"/>
                  <a:gd name="T6" fmla="*/ 85833 w 180975"/>
                  <a:gd name="T7" fmla="*/ 444385 h 444500"/>
                  <a:gd name="T8" fmla="*/ 85833 w 180975"/>
                  <a:gd name="T9" fmla="*/ 293306 h 444500"/>
                  <a:gd name="T10" fmla="*/ 134012 w 180975"/>
                  <a:gd name="T11" fmla="*/ 293306 h 444500"/>
                  <a:gd name="T12" fmla="*/ 141625 w 180975"/>
                  <a:gd name="T13" fmla="*/ 213283 h 444500"/>
                  <a:gd name="T14" fmla="*/ 134012 w 180975"/>
                  <a:gd name="T15" fmla="*/ 293306 h 444500"/>
                  <a:gd name="T16" fmla="*/ 91701 w 180975"/>
                  <a:gd name="T17" fmla="*/ 293306 h 444500"/>
                  <a:gd name="T18" fmla="*/ 91701 w 180975"/>
                  <a:gd name="T19" fmla="*/ 444385 h 444500"/>
                  <a:gd name="T20" fmla="*/ 119641 w 180975"/>
                  <a:gd name="T21" fmla="*/ 444385 h 444500"/>
                  <a:gd name="T22" fmla="*/ 134012 w 180975"/>
                  <a:gd name="T23" fmla="*/ 293306 h 444500"/>
                  <a:gd name="T24" fmla="*/ 61919 w 180975"/>
                  <a:gd name="T25" fmla="*/ 0 h 444500"/>
                  <a:gd name="T26" fmla="*/ 21440 w 180975"/>
                  <a:gd name="T27" fmla="*/ 13652 h 444500"/>
                  <a:gd name="T28" fmla="*/ 1245 w 180975"/>
                  <a:gd name="T29" fmla="*/ 54648 h 444500"/>
                  <a:gd name="T30" fmla="*/ 0 w 180975"/>
                  <a:gd name="T31" fmla="*/ 76025 h 444500"/>
                  <a:gd name="T32" fmla="*/ 9075 w 180975"/>
                  <a:gd name="T33" fmla="*/ 213283 h 444500"/>
                  <a:gd name="T34" fmla="*/ 168472 w 180975"/>
                  <a:gd name="T35" fmla="*/ 213283 h 444500"/>
                  <a:gd name="T36" fmla="*/ 177273 w 180975"/>
                  <a:gd name="T37" fmla="*/ 79984 h 444500"/>
                  <a:gd name="T38" fmla="*/ 179525 w 180975"/>
                  <a:gd name="T39" fmla="*/ 58437 h 444500"/>
                  <a:gd name="T40" fmla="*/ 168644 w 180975"/>
                  <a:gd name="T41" fmla="*/ 16908 h 444500"/>
                  <a:gd name="T42" fmla="*/ 130017 w 180975"/>
                  <a:gd name="T43" fmla="*/ 1261 h 444500"/>
                  <a:gd name="T44" fmla="*/ 116509 w 180975"/>
                  <a:gd name="T45" fmla="*/ 4 h 444500"/>
                  <a:gd name="T46" fmla="*/ 61919 w 180975"/>
                  <a:gd name="T47" fmla="*/ 0 h 4445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0975" h="444500">
                    <a:moveTo>
                      <a:pt x="141625" y="213283"/>
                    </a:moveTo>
                    <a:lnTo>
                      <a:pt x="35910" y="213283"/>
                    </a:lnTo>
                    <a:lnTo>
                      <a:pt x="57906" y="444385"/>
                    </a:lnTo>
                    <a:lnTo>
                      <a:pt x="85833" y="444385"/>
                    </a:lnTo>
                    <a:lnTo>
                      <a:pt x="85833" y="293306"/>
                    </a:lnTo>
                    <a:lnTo>
                      <a:pt x="134012" y="293306"/>
                    </a:lnTo>
                    <a:lnTo>
                      <a:pt x="141625" y="213283"/>
                    </a:lnTo>
                    <a:close/>
                  </a:path>
                  <a:path w="180975" h="444500">
                    <a:moveTo>
                      <a:pt x="134012" y="293306"/>
                    </a:moveTo>
                    <a:lnTo>
                      <a:pt x="91701" y="293306"/>
                    </a:lnTo>
                    <a:lnTo>
                      <a:pt x="91701" y="444385"/>
                    </a:lnTo>
                    <a:lnTo>
                      <a:pt x="119641" y="444385"/>
                    </a:lnTo>
                    <a:lnTo>
                      <a:pt x="134012" y="293306"/>
                    </a:lnTo>
                    <a:close/>
                  </a:path>
                  <a:path w="180975" h="444500">
                    <a:moveTo>
                      <a:pt x="61919" y="0"/>
                    </a:moveTo>
                    <a:lnTo>
                      <a:pt x="21440" y="13652"/>
                    </a:lnTo>
                    <a:lnTo>
                      <a:pt x="1245" y="54648"/>
                    </a:lnTo>
                    <a:lnTo>
                      <a:pt x="0" y="76025"/>
                    </a:lnTo>
                    <a:lnTo>
                      <a:pt x="9075" y="213283"/>
                    </a:lnTo>
                    <a:lnTo>
                      <a:pt x="168472" y="213283"/>
                    </a:lnTo>
                    <a:lnTo>
                      <a:pt x="177273" y="79984"/>
                    </a:lnTo>
                    <a:lnTo>
                      <a:pt x="179525" y="58437"/>
                    </a:lnTo>
                    <a:lnTo>
                      <a:pt x="168644" y="16908"/>
                    </a:lnTo>
                    <a:lnTo>
                      <a:pt x="130017" y="1261"/>
                    </a:lnTo>
                    <a:lnTo>
                      <a:pt x="116509" y="4"/>
                    </a:lnTo>
                    <a:lnTo>
                      <a:pt x="61919"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29" name="Group 84"/>
            <p:cNvGrpSpPr>
              <a:grpSpLocks/>
            </p:cNvGrpSpPr>
            <p:nvPr/>
          </p:nvGrpSpPr>
          <p:grpSpPr bwMode="auto">
            <a:xfrm>
              <a:off x="5334000" y="3580887"/>
              <a:ext cx="177800" cy="533913"/>
              <a:chOff x="6611726" y="3661971"/>
              <a:chExt cx="177800" cy="533913"/>
            </a:xfrm>
          </p:grpSpPr>
          <p:sp>
            <p:nvSpPr>
              <p:cNvPr id="68"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69"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30" name="Group 85"/>
            <p:cNvGrpSpPr>
              <a:grpSpLocks/>
            </p:cNvGrpSpPr>
            <p:nvPr/>
          </p:nvGrpSpPr>
          <p:grpSpPr bwMode="auto">
            <a:xfrm>
              <a:off x="5613400" y="3124200"/>
              <a:ext cx="177800" cy="533913"/>
              <a:chOff x="6611726" y="3661971"/>
              <a:chExt cx="177800" cy="533913"/>
            </a:xfrm>
          </p:grpSpPr>
          <p:sp>
            <p:nvSpPr>
              <p:cNvPr id="66"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67"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31" name="Group 86"/>
            <p:cNvGrpSpPr>
              <a:grpSpLocks/>
            </p:cNvGrpSpPr>
            <p:nvPr/>
          </p:nvGrpSpPr>
          <p:grpSpPr bwMode="auto">
            <a:xfrm>
              <a:off x="5461000" y="2514087"/>
              <a:ext cx="177800" cy="533913"/>
              <a:chOff x="6611726" y="3661971"/>
              <a:chExt cx="177800" cy="533913"/>
            </a:xfrm>
          </p:grpSpPr>
          <p:sp>
            <p:nvSpPr>
              <p:cNvPr id="64"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65"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32" name="Group 87"/>
            <p:cNvGrpSpPr>
              <a:grpSpLocks/>
            </p:cNvGrpSpPr>
            <p:nvPr/>
          </p:nvGrpSpPr>
          <p:grpSpPr bwMode="auto">
            <a:xfrm>
              <a:off x="5080000" y="2286000"/>
              <a:ext cx="177800" cy="533913"/>
              <a:chOff x="6611726" y="3661971"/>
              <a:chExt cx="177800" cy="533913"/>
            </a:xfrm>
          </p:grpSpPr>
          <p:sp>
            <p:nvSpPr>
              <p:cNvPr id="62"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63"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33" name="Group 88"/>
            <p:cNvGrpSpPr>
              <a:grpSpLocks/>
            </p:cNvGrpSpPr>
            <p:nvPr/>
          </p:nvGrpSpPr>
          <p:grpSpPr bwMode="auto">
            <a:xfrm>
              <a:off x="4267200" y="2286000"/>
              <a:ext cx="177800" cy="533913"/>
              <a:chOff x="6611726" y="3661971"/>
              <a:chExt cx="177800" cy="533913"/>
            </a:xfrm>
          </p:grpSpPr>
          <p:sp>
            <p:nvSpPr>
              <p:cNvPr id="60"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61"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34" name="Group 89"/>
            <p:cNvGrpSpPr>
              <a:grpSpLocks/>
            </p:cNvGrpSpPr>
            <p:nvPr/>
          </p:nvGrpSpPr>
          <p:grpSpPr bwMode="auto">
            <a:xfrm>
              <a:off x="3886200" y="2514087"/>
              <a:ext cx="177800" cy="533913"/>
              <a:chOff x="6611726" y="3661971"/>
              <a:chExt cx="177800" cy="533913"/>
            </a:xfrm>
          </p:grpSpPr>
          <p:sp>
            <p:nvSpPr>
              <p:cNvPr id="58"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59"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35" name="Group 90"/>
            <p:cNvGrpSpPr>
              <a:grpSpLocks/>
            </p:cNvGrpSpPr>
            <p:nvPr/>
          </p:nvGrpSpPr>
          <p:grpSpPr bwMode="auto">
            <a:xfrm>
              <a:off x="3810000" y="3124200"/>
              <a:ext cx="177800" cy="533913"/>
              <a:chOff x="6611726" y="3661971"/>
              <a:chExt cx="177800" cy="533913"/>
            </a:xfrm>
          </p:grpSpPr>
          <p:sp>
            <p:nvSpPr>
              <p:cNvPr id="56"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57"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36" name="Group 91"/>
            <p:cNvGrpSpPr>
              <a:grpSpLocks/>
            </p:cNvGrpSpPr>
            <p:nvPr/>
          </p:nvGrpSpPr>
          <p:grpSpPr bwMode="auto">
            <a:xfrm>
              <a:off x="4114800" y="3580887"/>
              <a:ext cx="177800" cy="533913"/>
              <a:chOff x="6611726" y="3661971"/>
              <a:chExt cx="177800" cy="533913"/>
            </a:xfrm>
          </p:grpSpPr>
          <p:sp>
            <p:nvSpPr>
              <p:cNvPr id="54"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55"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37" name="Group 92"/>
            <p:cNvGrpSpPr>
              <a:grpSpLocks/>
            </p:cNvGrpSpPr>
            <p:nvPr/>
          </p:nvGrpSpPr>
          <p:grpSpPr bwMode="auto">
            <a:xfrm>
              <a:off x="4495800" y="3733800"/>
              <a:ext cx="177800" cy="533913"/>
              <a:chOff x="6611726" y="3661971"/>
              <a:chExt cx="177800" cy="533913"/>
            </a:xfrm>
          </p:grpSpPr>
          <p:sp>
            <p:nvSpPr>
              <p:cNvPr id="52"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53"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grpSp>
          <p:nvGrpSpPr>
            <p:cNvPr id="38" name="Group 93"/>
            <p:cNvGrpSpPr>
              <a:grpSpLocks/>
            </p:cNvGrpSpPr>
            <p:nvPr/>
          </p:nvGrpSpPr>
          <p:grpSpPr bwMode="auto">
            <a:xfrm>
              <a:off x="4876800" y="3733800"/>
              <a:ext cx="177800" cy="533913"/>
              <a:chOff x="6611726" y="3661971"/>
              <a:chExt cx="177800" cy="533913"/>
            </a:xfrm>
          </p:grpSpPr>
          <p:sp>
            <p:nvSpPr>
              <p:cNvPr id="50" name="object 8"/>
              <p:cNvSpPr>
                <a:spLocks/>
              </p:cNvSpPr>
              <p:nvPr/>
            </p:nvSpPr>
            <p:spPr bwMode="auto">
              <a:xfrm>
                <a:off x="6659210" y="3661971"/>
                <a:ext cx="78105" cy="80010"/>
              </a:xfrm>
              <a:custGeom>
                <a:avLst/>
                <a:gdLst>
                  <a:gd name="T0" fmla="*/ 33206 w 78104"/>
                  <a:gd name="T1" fmla="*/ 0 h 80010"/>
                  <a:gd name="T2" fmla="*/ 20066 w 78104"/>
                  <a:gd name="T3" fmla="*/ 4749 h 80010"/>
                  <a:gd name="T4" fmla="*/ 9535 w 78104"/>
                  <a:gd name="T5" fmla="*/ 13568 h 80010"/>
                  <a:gd name="T6" fmla="*/ 2538 w 78104"/>
                  <a:gd name="T7" fmla="*/ 25521 h 80010"/>
                  <a:gd name="T8" fmla="*/ 0 w 78104"/>
                  <a:gd name="T9" fmla="*/ 39672 h 80010"/>
                  <a:gd name="T10" fmla="*/ 940 w 78104"/>
                  <a:gd name="T11" fmla="*/ 48361 h 80010"/>
                  <a:gd name="T12" fmla="*/ 6119 w 78104"/>
                  <a:gd name="T13" fmla="*/ 60890 h 80010"/>
                  <a:gd name="T14" fmla="*/ 15239 w 78104"/>
                  <a:gd name="T15" fmla="*/ 70870 h 80010"/>
                  <a:gd name="T16" fmla="*/ 27636 w 78104"/>
                  <a:gd name="T17" fmla="*/ 77455 h 80010"/>
                  <a:gd name="T18" fmla="*/ 42645 w 78104"/>
                  <a:gd name="T19" fmla="*/ 79797 h 80010"/>
                  <a:gd name="T20" fmla="*/ 54438 w 78104"/>
                  <a:gd name="T21" fmla="*/ 76968 h 80010"/>
                  <a:gd name="T22" fmla="*/ 64526 w 78104"/>
                  <a:gd name="T23" fmla="*/ 70296 h 80010"/>
                  <a:gd name="T24" fmla="*/ 72258 w 78104"/>
                  <a:gd name="T25" fmla="*/ 59880 h 80010"/>
                  <a:gd name="T26" fmla="*/ 76988 w 78104"/>
                  <a:gd name="T27" fmla="*/ 45821 h 80010"/>
                  <a:gd name="T28" fmla="*/ 78065 w 78104"/>
                  <a:gd name="T29" fmla="*/ 28221 h 80010"/>
                  <a:gd name="T30" fmla="*/ 72229 w 78104"/>
                  <a:gd name="T31" fmla="*/ 16734 h 80010"/>
                  <a:gd name="T32" fmla="*/ 62565 w 78104"/>
                  <a:gd name="T33" fmla="*/ 7705 h 80010"/>
                  <a:gd name="T34" fmla="*/ 49436 w 78104"/>
                  <a:gd name="T35" fmla="*/ 1877 h 80010"/>
                  <a:gd name="T36" fmla="*/ 33206 w 78104"/>
                  <a:gd name="T37" fmla="*/ 0 h 800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104" h="80010">
                    <a:moveTo>
                      <a:pt x="33206" y="0"/>
                    </a:moveTo>
                    <a:lnTo>
                      <a:pt x="20066" y="4749"/>
                    </a:lnTo>
                    <a:lnTo>
                      <a:pt x="9535" y="13568"/>
                    </a:lnTo>
                    <a:lnTo>
                      <a:pt x="2538" y="25521"/>
                    </a:lnTo>
                    <a:lnTo>
                      <a:pt x="0" y="39672"/>
                    </a:lnTo>
                    <a:lnTo>
                      <a:pt x="940" y="48361"/>
                    </a:lnTo>
                    <a:lnTo>
                      <a:pt x="6119" y="60890"/>
                    </a:lnTo>
                    <a:lnTo>
                      <a:pt x="15239" y="70870"/>
                    </a:lnTo>
                    <a:lnTo>
                      <a:pt x="27636" y="77455"/>
                    </a:lnTo>
                    <a:lnTo>
                      <a:pt x="42644" y="79797"/>
                    </a:lnTo>
                    <a:lnTo>
                      <a:pt x="54437" y="76968"/>
                    </a:lnTo>
                    <a:lnTo>
                      <a:pt x="64525" y="70296"/>
                    </a:lnTo>
                    <a:lnTo>
                      <a:pt x="72257" y="59880"/>
                    </a:lnTo>
                    <a:lnTo>
                      <a:pt x="76987" y="45821"/>
                    </a:lnTo>
                    <a:lnTo>
                      <a:pt x="78064" y="28221"/>
                    </a:lnTo>
                    <a:lnTo>
                      <a:pt x="72228" y="16734"/>
                    </a:lnTo>
                    <a:lnTo>
                      <a:pt x="62564" y="7705"/>
                    </a:lnTo>
                    <a:lnTo>
                      <a:pt x="49435" y="1877"/>
                    </a:lnTo>
                    <a:lnTo>
                      <a:pt x="33206"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sp>
            <p:nvSpPr>
              <p:cNvPr id="51" name="object 9"/>
              <p:cNvSpPr>
                <a:spLocks/>
              </p:cNvSpPr>
              <p:nvPr/>
            </p:nvSpPr>
            <p:spPr bwMode="auto">
              <a:xfrm>
                <a:off x="6611726" y="3758369"/>
                <a:ext cx="177800" cy="437515"/>
              </a:xfrm>
              <a:custGeom>
                <a:avLst/>
                <a:gdLst>
                  <a:gd name="T0" fmla="*/ 139350 w 177800"/>
                  <a:gd name="T1" fmla="*/ 209803 h 437514"/>
                  <a:gd name="T2" fmla="*/ 35363 w 177800"/>
                  <a:gd name="T3" fmla="*/ 209803 h 437514"/>
                  <a:gd name="T4" fmla="*/ 56991 w 177800"/>
                  <a:gd name="T5" fmla="*/ 437134 h 437514"/>
                  <a:gd name="T6" fmla="*/ 84474 w 177800"/>
                  <a:gd name="T7" fmla="*/ 437134 h 437514"/>
                  <a:gd name="T8" fmla="*/ 84474 w 177800"/>
                  <a:gd name="T9" fmla="*/ 288519 h 437514"/>
                  <a:gd name="T10" fmla="*/ 131861 w 177800"/>
                  <a:gd name="T11" fmla="*/ 288519 h 437514"/>
                  <a:gd name="T12" fmla="*/ 139350 w 177800"/>
                  <a:gd name="T13" fmla="*/ 209803 h 437514"/>
                  <a:gd name="T14" fmla="*/ 131861 w 177800"/>
                  <a:gd name="T15" fmla="*/ 288519 h 437514"/>
                  <a:gd name="T16" fmla="*/ 90239 w 177800"/>
                  <a:gd name="T17" fmla="*/ 288519 h 437514"/>
                  <a:gd name="T18" fmla="*/ 90239 w 177800"/>
                  <a:gd name="T19" fmla="*/ 437134 h 437514"/>
                  <a:gd name="T20" fmla="*/ 117722 w 177800"/>
                  <a:gd name="T21" fmla="*/ 437134 h 437514"/>
                  <a:gd name="T22" fmla="*/ 131861 w 177800"/>
                  <a:gd name="T23" fmla="*/ 288519 h 437514"/>
                  <a:gd name="T24" fmla="*/ 60941 w 177800"/>
                  <a:gd name="T25" fmla="*/ 0 h 437514"/>
                  <a:gd name="T26" fmla="*/ 20657 w 177800"/>
                  <a:gd name="T27" fmla="*/ 13730 h 437514"/>
                  <a:gd name="T28" fmla="*/ 1065 w 177800"/>
                  <a:gd name="T29" fmla="*/ 54819 h 437514"/>
                  <a:gd name="T30" fmla="*/ 0 w 177800"/>
                  <a:gd name="T31" fmla="*/ 67005 h 437514"/>
                  <a:gd name="T32" fmla="*/ 61 w 177800"/>
                  <a:gd name="T33" fmla="*/ 75537 h 437514"/>
                  <a:gd name="T34" fmla="*/ 8959 w 177800"/>
                  <a:gd name="T35" fmla="*/ 209803 h 437514"/>
                  <a:gd name="T36" fmla="*/ 165754 w 177800"/>
                  <a:gd name="T37" fmla="*/ 209803 h 437514"/>
                  <a:gd name="T38" fmla="*/ 174415 w 177800"/>
                  <a:gd name="T39" fmla="*/ 78676 h 437514"/>
                  <a:gd name="T40" fmla="*/ 176654 w 177800"/>
                  <a:gd name="T41" fmla="*/ 57177 h 437514"/>
                  <a:gd name="T42" fmla="*/ 165191 w 177800"/>
                  <a:gd name="T43" fmla="*/ 16161 h 437514"/>
                  <a:gd name="T44" fmla="*/ 127725 w 177800"/>
                  <a:gd name="T45" fmla="*/ 1199 h 437514"/>
                  <a:gd name="T46" fmla="*/ 114162 w 177800"/>
                  <a:gd name="T47" fmla="*/ 0 h 437514"/>
                  <a:gd name="T48" fmla="*/ 60941 w 177800"/>
                  <a:gd name="T49" fmla="*/ 0 h 4375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7800" h="437514">
                    <a:moveTo>
                      <a:pt x="139350" y="209803"/>
                    </a:moveTo>
                    <a:lnTo>
                      <a:pt x="35363" y="209803"/>
                    </a:lnTo>
                    <a:lnTo>
                      <a:pt x="56991" y="437133"/>
                    </a:lnTo>
                    <a:lnTo>
                      <a:pt x="84474" y="437133"/>
                    </a:lnTo>
                    <a:lnTo>
                      <a:pt x="84474" y="288518"/>
                    </a:lnTo>
                    <a:lnTo>
                      <a:pt x="131861" y="288518"/>
                    </a:lnTo>
                    <a:lnTo>
                      <a:pt x="139350" y="209803"/>
                    </a:lnTo>
                    <a:close/>
                  </a:path>
                  <a:path w="177800" h="437514">
                    <a:moveTo>
                      <a:pt x="131861" y="288518"/>
                    </a:moveTo>
                    <a:lnTo>
                      <a:pt x="90239" y="288518"/>
                    </a:lnTo>
                    <a:lnTo>
                      <a:pt x="90239" y="437133"/>
                    </a:lnTo>
                    <a:lnTo>
                      <a:pt x="117722" y="437133"/>
                    </a:lnTo>
                    <a:lnTo>
                      <a:pt x="131861" y="288518"/>
                    </a:lnTo>
                    <a:close/>
                  </a:path>
                  <a:path w="177800" h="437514">
                    <a:moveTo>
                      <a:pt x="60941" y="0"/>
                    </a:moveTo>
                    <a:lnTo>
                      <a:pt x="20657" y="13730"/>
                    </a:lnTo>
                    <a:lnTo>
                      <a:pt x="1065" y="54819"/>
                    </a:lnTo>
                    <a:lnTo>
                      <a:pt x="0" y="67005"/>
                    </a:lnTo>
                    <a:lnTo>
                      <a:pt x="61" y="75537"/>
                    </a:lnTo>
                    <a:lnTo>
                      <a:pt x="8959" y="209803"/>
                    </a:lnTo>
                    <a:lnTo>
                      <a:pt x="165754" y="209803"/>
                    </a:lnTo>
                    <a:lnTo>
                      <a:pt x="174415" y="78676"/>
                    </a:lnTo>
                    <a:lnTo>
                      <a:pt x="176654" y="57177"/>
                    </a:lnTo>
                    <a:lnTo>
                      <a:pt x="165191" y="16161"/>
                    </a:lnTo>
                    <a:lnTo>
                      <a:pt x="127725" y="1199"/>
                    </a:lnTo>
                    <a:lnTo>
                      <a:pt x="114162" y="0"/>
                    </a:lnTo>
                    <a:lnTo>
                      <a:pt x="60941" y="0"/>
                    </a:lnTo>
                    <a:close/>
                  </a:path>
                </a:pathLst>
              </a:custGeom>
              <a:solidFill>
                <a:srgbClr val="00B1EE"/>
              </a:solidFill>
              <a:ln w="9525">
                <a:noFill/>
                <a:round/>
                <a:headEnd/>
                <a:tailEnd/>
              </a:ln>
            </p:spPr>
            <p:txBody>
              <a:bodyPr lIns="0" tIns="0" rIns="0" bIns="0"/>
              <a:lstStyle/>
              <a:p>
                <a:endParaRPr lang="en-US" sz="1800">
                  <a:solidFill>
                    <a:srgbClr val="FFFFFF"/>
                  </a:solidFill>
                  <a:ea typeface="ヒラギノ角ゴ Pro W3" pitchFamily="-65" charset="-128"/>
                </a:endParaRPr>
              </a:p>
            </p:txBody>
          </p:sp>
        </p:grpSp>
        <p:cxnSp>
          <p:nvCxnSpPr>
            <p:cNvPr id="39" name="Straight Connector 38"/>
            <p:cNvCxnSpPr/>
            <p:nvPr/>
          </p:nvCxnSpPr>
          <p:spPr>
            <a:xfrm flipV="1">
              <a:off x="4800600" y="2819565"/>
              <a:ext cx="304800" cy="457310"/>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419600" y="2895783"/>
              <a:ext cx="381000" cy="381092"/>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800600" y="2743347"/>
              <a:ext cx="0" cy="533528"/>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4648200" y="3353093"/>
              <a:ext cx="76200" cy="304873"/>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114800" y="3048220"/>
              <a:ext cx="1295400" cy="381092"/>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191000" y="2972002"/>
              <a:ext cx="1066800" cy="609747"/>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4343400" y="3276875"/>
              <a:ext cx="381000" cy="304873"/>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4800600" y="3353093"/>
              <a:ext cx="152400" cy="304873"/>
            </a:xfrm>
            <a:prstGeom prst="line">
              <a:avLst/>
            </a:prstGeom>
            <a:ln w="6350" cmpd="sng"/>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4800600" y="3276875"/>
              <a:ext cx="685800" cy="76218"/>
            </a:xfrm>
            <a:prstGeom prst="line">
              <a:avLst/>
            </a:prstGeom>
            <a:ln w="6350" cmpd="sng"/>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4495800" y="2972002"/>
              <a:ext cx="609600" cy="60974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ndParaRPr>
            </a:p>
          </p:txBody>
        </p:sp>
        <p:sp>
          <p:nvSpPr>
            <p:cNvPr id="49" name="object 10"/>
            <p:cNvSpPr>
              <a:spLocks noChangeArrowheads="1"/>
            </p:cNvSpPr>
            <p:nvPr/>
          </p:nvSpPr>
          <p:spPr bwMode="auto">
            <a:xfrm>
              <a:off x="4624014" y="3098894"/>
              <a:ext cx="353173" cy="355413"/>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w="9525">
              <a:noFill/>
              <a:miter lim="800000"/>
              <a:headEnd/>
              <a:tailEnd/>
            </a:ln>
          </p:spPr>
          <p:txBody>
            <a:bodyPr lIns="0" tIns="0" rIns="0" bIns="0"/>
            <a:lstStyle/>
            <a:p>
              <a:endParaRPr lang="en-US" altLang="en-US" sz="1800">
                <a:solidFill>
                  <a:srgbClr val="FFFFFF"/>
                </a:solidFill>
                <a:ea typeface="ヒラギノ角ゴ Pro W3" pitchFamily="-65" charset="-128"/>
              </a:endParaRPr>
            </a:p>
          </p:txBody>
        </p:sp>
      </p:grpSp>
      <p:sp>
        <p:nvSpPr>
          <p:cNvPr id="72" name="Title 1"/>
          <p:cNvSpPr txBox="1">
            <a:spLocks/>
          </p:cNvSpPr>
          <p:nvPr/>
        </p:nvSpPr>
        <p:spPr bwMode="auto">
          <a:xfrm>
            <a:off x="457200" y="9906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A </a:t>
            </a:r>
            <a:r>
              <a:rPr lang="en-US" sz="2400" b="0" kern="0" dirty="0">
                <a:latin typeface="Century Gothic"/>
                <a:cs typeface="Century Gothic"/>
              </a:rPr>
              <a:t>new partnership between humans and computers!</a:t>
            </a:r>
          </a:p>
        </p:txBody>
      </p:sp>
    </p:spTree>
    <p:extLst>
      <p:ext uri="{BB962C8B-B14F-4D97-AF65-F5344CB8AC3E}">
        <p14:creationId xmlns:p14="http://schemas.microsoft.com/office/powerpoint/2010/main" val="267748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0" dirty="0">
                <a:latin typeface="Century Gothic"/>
                <a:cs typeface="Century Gothic"/>
              </a:rPr>
              <a:t>C</a:t>
            </a:r>
            <a:r>
              <a:rPr lang="en-US" sz="2400" b="0" dirty="0" smtClean="0">
                <a:latin typeface="Century Gothic"/>
                <a:cs typeface="Century Gothic"/>
              </a:rPr>
              <a:t>ognitive </a:t>
            </a:r>
            <a:r>
              <a:rPr lang="en-US" sz="2400" b="0" dirty="0">
                <a:latin typeface="Century Gothic"/>
                <a:cs typeface="Century Gothic"/>
              </a:rPr>
              <a:t>learning </a:t>
            </a:r>
            <a:r>
              <a:rPr lang="en-US" sz="2400" b="0" dirty="0" smtClean="0">
                <a:latin typeface="Century Gothic"/>
                <a:cs typeface="Century Gothic"/>
              </a:rPr>
              <a:t>systems enhance </a:t>
            </a:r>
            <a:r>
              <a:rPr lang="en-US" sz="2400" b="0" dirty="0">
                <a:latin typeface="Century Gothic"/>
                <a:cs typeface="Century Gothic"/>
              </a:rPr>
              <a:t>our abilities to perceive, reason and relate</a:t>
            </a:r>
            <a:r>
              <a:rPr lang="en-US" sz="2400" b="0" i="1" dirty="0">
                <a:latin typeface="Century Gothic"/>
                <a:cs typeface="Century Gothic"/>
              </a:rPr>
              <a:t/>
            </a:r>
            <a:br>
              <a:rPr lang="en-US" sz="2400" b="0" i="1" dirty="0">
                <a:latin typeface="Century Gothic"/>
                <a:cs typeface="Century Gothic"/>
              </a:rPr>
            </a:br>
            <a:endParaRPr lang="en-US" sz="2400" b="0" dirty="0">
              <a:latin typeface="Century Gothic"/>
              <a:cs typeface="Century Gothic"/>
            </a:endParaRPr>
          </a:p>
        </p:txBody>
      </p:sp>
      <p:sp>
        <p:nvSpPr>
          <p:cNvPr id="3" name="Footer Placeholder 2"/>
          <p:cNvSpPr>
            <a:spLocks noGrp="1"/>
          </p:cNvSpPr>
          <p:nvPr>
            <p:ph type="ftr" sz="quarter" idx="10"/>
          </p:nvPr>
        </p:nvSpPr>
        <p:spPr/>
        <p:txBody>
          <a:bodyPr/>
          <a:lstStyle/>
          <a:p>
            <a:pPr>
              <a:defRPr/>
            </a:pPr>
            <a:r>
              <a:rPr lang="en-US" smtClean="0">
                <a:latin typeface="Century Gothic"/>
                <a:cs typeface="Century Gothic"/>
              </a:rPr>
              <a:t>© 2014 International Business Machines Corporation</a:t>
            </a:r>
            <a:endParaRPr lang="en-US">
              <a:latin typeface="Century Gothic"/>
              <a:cs typeface="Century Gothic"/>
            </a:endParaRPr>
          </a:p>
        </p:txBody>
      </p:sp>
      <p:graphicFrame>
        <p:nvGraphicFramePr>
          <p:cNvPr id="5" name="Diagram 4"/>
          <p:cNvGraphicFramePr/>
          <p:nvPr>
            <p:extLst>
              <p:ext uri="{D42A27DB-BD31-4B8C-83A1-F6EECF244321}">
                <p14:modId xmlns:p14="http://schemas.microsoft.com/office/powerpoint/2010/main" val="4086192911"/>
              </p:ext>
            </p:extLst>
          </p:nvPr>
        </p:nvGraphicFramePr>
        <p:xfrm>
          <a:off x="-569860" y="2027755"/>
          <a:ext cx="5824623" cy="3935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3139329570"/>
              </p:ext>
            </p:extLst>
          </p:nvPr>
        </p:nvGraphicFramePr>
        <p:xfrm>
          <a:off x="-634847" y="1696219"/>
          <a:ext cx="5824623" cy="39356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1358400785"/>
              </p:ext>
            </p:extLst>
          </p:nvPr>
        </p:nvGraphicFramePr>
        <p:xfrm>
          <a:off x="1422553" y="4480452"/>
          <a:ext cx="2971799" cy="158770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Rectangle 22"/>
          <p:cNvSpPr>
            <a:spLocks noChangeArrowheads="1"/>
          </p:cNvSpPr>
          <p:nvPr/>
        </p:nvSpPr>
        <p:spPr bwMode="auto">
          <a:xfrm>
            <a:off x="4876800" y="1925153"/>
            <a:ext cx="4191000" cy="48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227" tIns="38613" rIns="77227" bIns="38613">
            <a:spAutoFit/>
          </a:bodyPr>
          <a:lstStyle/>
          <a:p>
            <a:pPr>
              <a:spcBef>
                <a:spcPts val="1125"/>
              </a:spcBef>
              <a:spcAft>
                <a:spcPts val="375"/>
              </a:spcAft>
              <a:defRPr/>
            </a:pPr>
            <a:r>
              <a:rPr lang="en-US" sz="2000" b="1" dirty="0">
                <a:solidFill>
                  <a:schemeClr val="accent1"/>
                </a:solidFill>
                <a:latin typeface="Century Gothic"/>
                <a:ea typeface="ヒラギノ角ゴ Pro W3" charset="-128"/>
                <a:cs typeface="Century Gothic"/>
              </a:rPr>
              <a:t>Perceiving:</a:t>
            </a:r>
          </a:p>
          <a:p>
            <a:pPr>
              <a:spcAft>
                <a:spcPts val="375"/>
              </a:spcAft>
              <a:defRPr/>
            </a:pPr>
            <a:r>
              <a:rPr lang="en-US" dirty="0" smtClean="0">
                <a:solidFill>
                  <a:srgbClr val="FFFFFF"/>
                </a:solidFill>
                <a:latin typeface="Century Gothic"/>
                <a:ea typeface="ヒラギノ角ゴ Pro W3" charset="-128"/>
                <a:cs typeface="Century Gothic"/>
              </a:rPr>
              <a:t>Understand </a:t>
            </a:r>
            <a:r>
              <a:rPr lang="en-US" dirty="0">
                <a:solidFill>
                  <a:srgbClr val="FFFFFF"/>
                </a:solidFill>
                <a:latin typeface="Century Gothic"/>
                <a:ea typeface="ヒラギノ角ゴ Pro W3" charset="-128"/>
                <a:cs typeface="Century Gothic"/>
              </a:rPr>
              <a:t>the world as we do: </a:t>
            </a:r>
            <a:r>
              <a:rPr lang="en-US" dirty="0" smtClean="0">
                <a:solidFill>
                  <a:srgbClr val="FFFFFF"/>
                </a:solidFill>
                <a:latin typeface="Century Gothic"/>
                <a:ea typeface="ヒラギノ角ゴ Pro W3" charset="-128"/>
                <a:cs typeface="Century Gothic"/>
              </a:rPr>
              <a:t> interpret </a:t>
            </a:r>
            <a:r>
              <a:rPr lang="en-US" dirty="0">
                <a:solidFill>
                  <a:srgbClr val="FFFFFF"/>
                </a:solidFill>
                <a:latin typeface="Century Gothic"/>
                <a:ea typeface="ヒラギノ角ゴ Pro W3" charset="-128"/>
                <a:cs typeface="Century Gothic"/>
              </a:rPr>
              <a:t>sensory input beyond traditional data</a:t>
            </a:r>
          </a:p>
          <a:p>
            <a:pPr>
              <a:spcBef>
                <a:spcPts val="1125"/>
              </a:spcBef>
              <a:spcAft>
                <a:spcPts val="375"/>
              </a:spcAft>
              <a:defRPr/>
            </a:pPr>
            <a:r>
              <a:rPr lang="en-US" sz="2000" b="1" dirty="0">
                <a:solidFill>
                  <a:schemeClr val="accent1"/>
                </a:solidFill>
                <a:latin typeface="Century Gothic"/>
                <a:ea typeface="ヒラギノ角ゴ Pro W3" charset="-128"/>
                <a:cs typeface="Century Gothic"/>
              </a:rPr>
              <a:t>Reasoning:</a:t>
            </a:r>
          </a:p>
          <a:p>
            <a:pPr>
              <a:spcAft>
                <a:spcPts val="375"/>
              </a:spcAft>
              <a:defRPr/>
            </a:pPr>
            <a:r>
              <a:rPr lang="en-US" dirty="0" smtClean="0">
                <a:solidFill>
                  <a:srgbClr val="FFFFFF"/>
                </a:solidFill>
                <a:latin typeface="Century Gothic"/>
                <a:ea typeface="ヒラギノ角ゴ Pro W3" charset="-128"/>
                <a:cs typeface="Century Gothic"/>
              </a:rPr>
              <a:t>Think </a:t>
            </a:r>
            <a:r>
              <a:rPr lang="en-US" dirty="0">
                <a:solidFill>
                  <a:srgbClr val="FFFFFF"/>
                </a:solidFill>
                <a:latin typeface="Century Gothic"/>
                <a:ea typeface="ヒラギノ角ゴ Pro W3" charset="-128"/>
                <a:cs typeface="Century Gothic"/>
              </a:rPr>
              <a:t>through complex problems: </a:t>
            </a:r>
            <a:r>
              <a:rPr lang="en-US" dirty="0" smtClean="0">
                <a:solidFill>
                  <a:srgbClr val="FFFFFF"/>
                </a:solidFill>
                <a:latin typeface="Century Gothic"/>
                <a:ea typeface="ヒラギノ角ゴ Pro W3" charset="-128"/>
                <a:cs typeface="Century Gothic"/>
              </a:rPr>
              <a:t> deepen </a:t>
            </a:r>
            <a:r>
              <a:rPr lang="en-US" dirty="0">
                <a:solidFill>
                  <a:srgbClr val="FFFFFF"/>
                </a:solidFill>
                <a:latin typeface="Century Gothic"/>
                <a:ea typeface="ヒラギノ角ゴ Pro W3" charset="-128"/>
                <a:cs typeface="Century Gothic"/>
              </a:rPr>
              <a:t>our analysis and </a:t>
            </a:r>
            <a:r>
              <a:rPr lang="en-US" dirty="0" smtClean="0">
                <a:solidFill>
                  <a:srgbClr val="FFFFFF"/>
                </a:solidFill>
                <a:latin typeface="Century Gothic"/>
                <a:ea typeface="ヒラギノ角ゴ Pro W3" charset="-128"/>
                <a:cs typeface="Century Gothic"/>
              </a:rPr>
              <a:t>inspire creativity</a:t>
            </a:r>
            <a:endParaRPr lang="en-US" dirty="0">
              <a:solidFill>
                <a:srgbClr val="FFFFFF"/>
              </a:solidFill>
              <a:latin typeface="Century Gothic"/>
              <a:ea typeface="ヒラギノ角ゴ Pro W3" charset="-128"/>
              <a:cs typeface="Century Gothic"/>
            </a:endParaRPr>
          </a:p>
          <a:p>
            <a:pPr>
              <a:spcBef>
                <a:spcPts val="1125"/>
              </a:spcBef>
              <a:spcAft>
                <a:spcPts val="375"/>
              </a:spcAft>
              <a:defRPr/>
            </a:pPr>
            <a:r>
              <a:rPr lang="en-US" sz="2000" b="1" dirty="0">
                <a:solidFill>
                  <a:schemeClr val="accent1"/>
                </a:solidFill>
                <a:latin typeface="Century Gothic"/>
                <a:ea typeface="ヒラギノ角ゴ Pro W3" charset="-128"/>
                <a:cs typeface="Century Gothic"/>
              </a:rPr>
              <a:t>Relating:</a:t>
            </a:r>
          </a:p>
          <a:p>
            <a:pPr>
              <a:spcAft>
                <a:spcPts val="375"/>
              </a:spcAft>
              <a:defRPr/>
            </a:pPr>
            <a:r>
              <a:rPr lang="en-US" dirty="0" smtClean="0">
                <a:solidFill>
                  <a:srgbClr val="FFFFFF"/>
                </a:solidFill>
                <a:latin typeface="Century Gothic"/>
                <a:ea typeface="ヒラギノ角ゴ Pro W3" charset="-128"/>
                <a:cs typeface="Century Gothic"/>
              </a:rPr>
              <a:t>Understand </a:t>
            </a:r>
            <a:r>
              <a:rPr lang="en-US" dirty="0">
                <a:solidFill>
                  <a:srgbClr val="FFFFFF"/>
                </a:solidFill>
                <a:latin typeface="Century Gothic"/>
                <a:ea typeface="ヒラギノ角ゴ Pro W3" charset="-128"/>
                <a:cs typeface="Century Gothic"/>
              </a:rPr>
              <a:t>how we communicate, and </a:t>
            </a:r>
            <a:r>
              <a:rPr lang="en-US" dirty="0" smtClean="0">
                <a:solidFill>
                  <a:srgbClr val="FFFFFF"/>
                </a:solidFill>
                <a:latin typeface="Century Gothic"/>
                <a:ea typeface="ヒラギノ角ゴ Pro W3" charset="-128"/>
                <a:cs typeface="Century Gothic"/>
              </a:rPr>
              <a:t>personalize interactions </a:t>
            </a:r>
          </a:p>
          <a:p>
            <a:pPr>
              <a:spcAft>
                <a:spcPts val="375"/>
              </a:spcAft>
              <a:defRPr/>
            </a:pPr>
            <a:endParaRPr lang="en-US" sz="200" dirty="0" smtClean="0">
              <a:solidFill>
                <a:srgbClr val="FFFFFF"/>
              </a:solidFill>
              <a:latin typeface="Century Gothic"/>
              <a:ea typeface="ヒラギノ角ゴ Pro W3" charset="-128"/>
              <a:cs typeface="Century Gothic"/>
            </a:endParaRPr>
          </a:p>
          <a:p>
            <a:pPr>
              <a:spcAft>
                <a:spcPts val="375"/>
              </a:spcAft>
              <a:defRPr/>
            </a:pPr>
            <a:r>
              <a:rPr lang="en-US" sz="2000" b="1" dirty="0" smtClean="0">
                <a:solidFill>
                  <a:schemeClr val="accent1"/>
                </a:solidFill>
                <a:latin typeface="Century Gothic"/>
                <a:ea typeface="ヒラギノ角ゴ Pro W3" charset="-128"/>
                <a:cs typeface="Century Gothic"/>
              </a:rPr>
              <a:t>Learning</a:t>
            </a:r>
            <a:r>
              <a:rPr lang="en-US" sz="2000" b="1" dirty="0">
                <a:solidFill>
                  <a:schemeClr val="accent1"/>
                </a:solidFill>
                <a:latin typeface="Century Gothic"/>
                <a:ea typeface="ヒラギノ角ゴ Pro W3" charset="-128"/>
                <a:cs typeface="Century Gothic"/>
              </a:rPr>
              <a:t>:</a:t>
            </a:r>
          </a:p>
          <a:p>
            <a:pPr>
              <a:spcAft>
                <a:spcPts val="375"/>
              </a:spcAft>
              <a:defRPr/>
            </a:pPr>
            <a:r>
              <a:rPr lang="en-US" dirty="0" smtClean="0">
                <a:solidFill>
                  <a:srgbClr val="FFFFFF"/>
                </a:solidFill>
                <a:latin typeface="Century Gothic"/>
                <a:ea typeface="ヒラギノ角ゴ Pro W3" charset="-128"/>
                <a:cs typeface="Century Gothic"/>
              </a:rPr>
              <a:t>Learn </a:t>
            </a:r>
            <a:r>
              <a:rPr lang="en-US" dirty="0">
                <a:solidFill>
                  <a:srgbClr val="FFFFFF"/>
                </a:solidFill>
                <a:latin typeface="Century Gothic"/>
                <a:ea typeface="ヒラギノ角ゴ Pro W3" charset="-128"/>
                <a:cs typeface="Century Gothic"/>
              </a:rPr>
              <a:t>from every interaction, scaling our ability to build experience</a:t>
            </a:r>
          </a:p>
        </p:txBody>
      </p:sp>
    </p:spTree>
    <p:extLst>
      <p:ext uri="{BB962C8B-B14F-4D97-AF65-F5344CB8AC3E}">
        <p14:creationId xmlns:p14="http://schemas.microsoft.com/office/powerpoint/2010/main" val="203054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Research areas in Cognitive Computing</a:t>
            </a:r>
            <a:endParaRPr lang="en-US" sz="2400" b="0" kern="0" dirty="0">
              <a:latin typeface="Century Gothic"/>
              <a:cs typeface="Century Gothic"/>
            </a:endParaRPr>
          </a:p>
        </p:txBody>
      </p:sp>
      <p:sp>
        <p:nvSpPr>
          <p:cNvPr id="9" name="TextBox 8"/>
          <p:cNvSpPr txBox="1"/>
          <p:nvPr/>
        </p:nvSpPr>
        <p:spPr>
          <a:xfrm>
            <a:off x="3124200" y="1638181"/>
            <a:ext cx="2209800" cy="861774"/>
          </a:xfrm>
          <a:prstGeom prst="rect">
            <a:avLst/>
          </a:prstGeom>
          <a:noFill/>
        </p:spPr>
        <p:txBody>
          <a:bodyPr wrap="square" rtlCol="0">
            <a:spAutoFit/>
          </a:bodyPr>
          <a:lstStyle/>
          <a:p>
            <a:r>
              <a:rPr lang="en-US" sz="2000" dirty="0" smtClean="0"/>
              <a:t>Visual sense, </a:t>
            </a:r>
          </a:p>
          <a:p>
            <a:pPr>
              <a:spcBef>
                <a:spcPts val="1200"/>
              </a:spcBef>
            </a:pPr>
            <a:r>
              <a:rPr lang="en-US" sz="2000" dirty="0" smtClean="0"/>
              <a:t>Sound</a:t>
            </a:r>
            <a:endParaRPr lang="en-US" sz="2000" dirty="0"/>
          </a:p>
        </p:txBody>
      </p:sp>
      <p:sp>
        <p:nvSpPr>
          <p:cNvPr id="10" name="TextBox 9"/>
          <p:cNvSpPr txBox="1"/>
          <p:nvPr/>
        </p:nvSpPr>
        <p:spPr>
          <a:xfrm>
            <a:off x="6248400" y="2057400"/>
            <a:ext cx="2819400" cy="1631216"/>
          </a:xfrm>
          <a:prstGeom prst="rect">
            <a:avLst/>
          </a:prstGeom>
          <a:noFill/>
        </p:spPr>
        <p:txBody>
          <a:bodyPr wrap="square" rtlCol="0">
            <a:spAutoFit/>
          </a:bodyPr>
          <a:lstStyle/>
          <a:p>
            <a:pPr>
              <a:spcBef>
                <a:spcPts val="1200"/>
              </a:spcBef>
            </a:pPr>
            <a:r>
              <a:rPr lang="en-US" sz="2000" dirty="0" smtClean="0"/>
              <a:t>Advanced algorithms,</a:t>
            </a:r>
          </a:p>
          <a:p>
            <a:pPr>
              <a:spcBef>
                <a:spcPts val="1200"/>
              </a:spcBef>
            </a:pPr>
            <a:r>
              <a:rPr lang="en-US" sz="2000" dirty="0" smtClean="0"/>
              <a:t>Analytics acceleration,</a:t>
            </a:r>
          </a:p>
          <a:p>
            <a:pPr>
              <a:spcBef>
                <a:spcPts val="1200"/>
              </a:spcBef>
            </a:pPr>
            <a:r>
              <a:rPr lang="en-US" sz="2000" dirty="0" smtClean="0"/>
              <a:t>Multi-objective decision support</a:t>
            </a:r>
            <a:endParaRPr lang="en-US" sz="2000" dirty="0"/>
          </a:p>
        </p:txBody>
      </p:sp>
      <p:sp>
        <p:nvSpPr>
          <p:cNvPr id="12" name="TextBox 11"/>
          <p:cNvSpPr txBox="1"/>
          <p:nvPr/>
        </p:nvSpPr>
        <p:spPr>
          <a:xfrm>
            <a:off x="220843" y="2151995"/>
            <a:ext cx="3048000" cy="4401205"/>
          </a:xfrm>
          <a:prstGeom prst="rect">
            <a:avLst/>
          </a:prstGeom>
          <a:noFill/>
        </p:spPr>
        <p:txBody>
          <a:bodyPr wrap="square" rtlCol="0">
            <a:spAutoFit/>
          </a:bodyPr>
          <a:lstStyle/>
          <a:p>
            <a:pPr>
              <a:spcBef>
                <a:spcPts val="1200"/>
              </a:spcBef>
            </a:pPr>
            <a:r>
              <a:rPr lang="en-US" sz="2000" dirty="0" smtClean="0"/>
              <a:t>Social graph based communication,</a:t>
            </a:r>
          </a:p>
          <a:p>
            <a:pPr>
              <a:spcBef>
                <a:spcPts val="1200"/>
              </a:spcBef>
            </a:pPr>
            <a:r>
              <a:rPr lang="en-US" sz="2000" dirty="0" smtClean="0"/>
              <a:t>Empathy,</a:t>
            </a:r>
          </a:p>
          <a:p>
            <a:pPr>
              <a:spcBef>
                <a:spcPts val="1200"/>
              </a:spcBef>
            </a:pPr>
            <a:r>
              <a:rPr lang="en-US" sz="2000" dirty="0" smtClean="0"/>
              <a:t>Arguing,</a:t>
            </a:r>
            <a:r>
              <a:rPr lang="en-US" sz="2000" dirty="0"/>
              <a:t> </a:t>
            </a:r>
            <a:endParaRPr lang="en-US" sz="2000" dirty="0" smtClean="0"/>
          </a:p>
          <a:p>
            <a:pPr>
              <a:spcBef>
                <a:spcPts val="1200"/>
              </a:spcBef>
            </a:pPr>
            <a:r>
              <a:rPr lang="en-US" sz="2000" dirty="0" smtClean="0"/>
              <a:t>Humor,</a:t>
            </a:r>
          </a:p>
          <a:p>
            <a:pPr>
              <a:spcBef>
                <a:spcPts val="1200"/>
              </a:spcBef>
            </a:pPr>
            <a:r>
              <a:rPr lang="en-US" sz="2000" dirty="0" smtClean="0"/>
              <a:t>Creativity,</a:t>
            </a:r>
          </a:p>
          <a:p>
            <a:pPr>
              <a:spcBef>
                <a:spcPts val="1200"/>
              </a:spcBef>
            </a:pPr>
            <a:r>
              <a:rPr lang="en-US" sz="2000" dirty="0" smtClean="0"/>
              <a:t>Intuition</a:t>
            </a:r>
          </a:p>
          <a:p>
            <a:pPr>
              <a:spcBef>
                <a:spcPts val="1200"/>
              </a:spcBef>
            </a:pPr>
            <a:r>
              <a:rPr lang="en-US" sz="2000" dirty="0" smtClean="0"/>
              <a:t>Moral compass,</a:t>
            </a:r>
          </a:p>
          <a:p>
            <a:pPr>
              <a:spcBef>
                <a:spcPts val="1200"/>
              </a:spcBef>
            </a:pPr>
            <a:r>
              <a:rPr lang="en-US" sz="2000" dirty="0" smtClean="0"/>
              <a:t>…</a:t>
            </a:r>
            <a:endParaRPr lang="en-US" sz="2000" dirty="0"/>
          </a:p>
          <a:p>
            <a:pPr>
              <a:spcBef>
                <a:spcPts val="1200"/>
              </a:spcBef>
            </a:pPr>
            <a:endParaRPr lang="en-US" sz="2000" dirty="0"/>
          </a:p>
        </p:txBody>
      </p:sp>
      <p:graphicFrame>
        <p:nvGraphicFramePr>
          <p:cNvPr id="13" name="Diagram 12"/>
          <p:cNvGraphicFramePr/>
          <p:nvPr>
            <p:extLst>
              <p:ext uri="{D42A27DB-BD31-4B8C-83A1-F6EECF244321}">
                <p14:modId xmlns:p14="http://schemas.microsoft.com/office/powerpoint/2010/main" val="3321234469"/>
              </p:ext>
            </p:extLst>
          </p:nvPr>
        </p:nvGraphicFramePr>
        <p:xfrm>
          <a:off x="1490577" y="2027755"/>
          <a:ext cx="5824623" cy="3935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4" name="Diagram 13"/>
          <p:cNvGraphicFramePr/>
          <p:nvPr>
            <p:extLst>
              <p:ext uri="{D42A27DB-BD31-4B8C-83A1-F6EECF244321}">
                <p14:modId xmlns:p14="http://schemas.microsoft.com/office/powerpoint/2010/main" val="356381010"/>
              </p:ext>
            </p:extLst>
          </p:nvPr>
        </p:nvGraphicFramePr>
        <p:xfrm>
          <a:off x="1494033" y="1752600"/>
          <a:ext cx="5824623" cy="39356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5" name="Diagram 14"/>
          <p:cNvGraphicFramePr/>
          <p:nvPr>
            <p:extLst>
              <p:ext uri="{D42A27DB-BD31-4B8C-83A1-F6EECF244321}">
                <p14:modId xmlns:p14="http://schemas.microsoft.com/office/powerpoint/2010/main" val="1810140342"/>
              </p:ext>
            </p:extLst>
          </p:nvPr>
        </p:nvGraphicFramePr>
        <p:xfrm>
          <a:off x="3482990" y="4480452"/>
          <a:ext cx="2971799" cy="1587705"/>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1" name="TextBox 10"/>
          <p:cNvSpPr txBox="1"/>
          <p:nvPr/>
        </p:nvSpPr>
        <p:spPr>
          <a:xfrm>
            <a:off x="3352800" y="5924490"/>
            <a:ext cx="3036133" cy="400110"/>
          </a:xfrm>
          <a:prstGeom prst="rect">
            <a:avLst/>
          </a:prstGeom>
          <a:noFill/>
        </p:spPr>
        <p:txBody>
          <a:bodyPr wrap="none" rtlCol="0">
            <a:spAutoFit/>
          </a:bodyPr>
          <a:lstStyle/>
          <a:p>
            <a:r>
              <a:rPr lang="en-US" sz="2000" dirty="0" smtClean="0"/>
              <a:t>More automated learning</a:t>
            </a:r>
            <a:endParaRPr lang="en-US" sz="2000" dirty="0"/>
          </a:p>
        </p:txBody>
      </p:sp>
    </p:spTree>
    <p:extLst>
      <p:ext uri="{BB962C8B-B14F-4D97-AF65-F5344CB8AC3E}">
        <p14:creationId xmlns:p14="http://schemas.microsoft.com/office/powerpoint/2010/main" val="112717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922" y="1524000"/>
            <a:ext cx="8618377" cy="48006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4660"/>
          <a:stretch/>
        </p:blipFill>
        <p:spPr>
          <a:xfrm>
            <a:off x="533400" y="4267200"/>
            <a:ext cx="1798478" cy="1858084"/>
          </a:xfrm>
          <a:prstGeom prst="rect">
            <a:avLst/>
          </a:prstGeom>
        </p:spPr>
      </p:pic>
      <p:sp>
        <p:nvSpPr>
          <p:cNvPr id="6"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Research on future cognitive systems</a:t>
            </a:r>
            <a:endParaRPr lang="en-US" sz="2400" b="0" kern="0" dirty="0">
              <a:latin typeface="Century Gothic"/>
              <a:cs typeface="Century Gothic"/>
            </a:endParaRPr>
          </a:p>
        </p:txBody>
      </p:sp>
      <p:pic>
        <p:nvPicPr>
          <p:cNvPr id="7" name="Picture 6"/>
          <p:cNvPicPr>
            <a:picLocks noChangeAspect="1"/>
          </p:cNvPicPr>
          <p:nvPr/>
        </p:nvPicPr>
        <p:blipFill>
          <a:blip r:embed="rId3"/>
          <a:stretch>
            <a:fillRect/>
          </a:stretch>
        </p:blipFill>
        <p:spPr>
          <a:xfrm>
            <a:off x="533400" y="1828800"/>
            <a:ext cx="7886699" cy="1752600"/>
          </a:xfrm>
          <a:prstGeom prst="rect">
            <a:avLst/>
          </a:prstGeom>
        </p:spPr>
      </p:pic>
      <p:pic>
        <p:nvPicPr>
          <p:cNvPr id="8" name="Picture 7"/>
          <p:cNvPicPr>
            <a:picLocks noChangeAspect="1"/>
          </p:cNvPicPr>
          <p:nvPr/>
        </p:nvPicPr>
        <p:blipFill>
          <a:blip r:embed="rId4"/>
          <a:stretch>
            <a:fillRect/>
          </a:stretch>
        </p:blipFill>
        <p:spPr>
          <a:xfrm>
            <a:off x="2438400" y="3962400"/>
            <a:ext cx="6400800" cy="2282854"/>
          </a:xfrm>
          <a:prstGeom prst="rect">
            <a:avLst/>
          </a:prstGeom>
        </p:spPr>
      </p:pic>
    </p:spTree>
    <p:extLst>
      <p:ext uri="{BB962C8B-B14F-4D97-AF65-F5344CB8AC3E}">
        <p14:creationId xmlns:p14="http://schemas.microsoft.com/office/powerpoint/2010/main" val="3347968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A society of cognitive systems interacting with humans</a:t>
            </a:r>
            <a:endParaRPr lang="en-US" sz="2400" b="0" kern="0" dirty="0">
              <a:latin typeface="Century Gothic"/>
              <a:cs typeface="Century Gothic"/>
            </a:endParaRPr>
          </a:p>
        </p:txBody>
      </p:sp>
      <p:pic>
        <p:nvPicPr>
          <p:cNvPr id="1026" name="Picture 2" descr="http://researcher.ibm.com/researcher/files/us-mlmorse/Watson_cogs_v1_crop.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581400"/>
            <a:ext cx="7656658" cy="25908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81000" y="1676400"/>
            <a:ext cx="8382000" cy="1554272"/>
          </a:xfrm>
          <a:prstGeom prst="rect">
            <a:avLst/>
          </a:prstGeom>
        </p:spPr>
        <p:txBody>
          <a:bodyPr wrap="square">
            <a:spAutoFit/>
          </a:bodyPr>
          <a:lstStyle/>
          <a:p>
            <a:pPr>
              <a:spcBef>
                <a:spcPts val="600"/>
              </a:spcBef>
            </a:pPr>
            <a:r>
              <a:rPr lang="en-US" sz="2000" dirty="0" smtClean="0">
                <a:solidFill>
                  <a:schemeClr val="tx1"/>
                </a:solidFill>
              </a:rPr>
              <a:t>Various Cognitive Systems and Humans will interact and collaborate:</a:t>
            </a:r>
          </a:p>
          <a:p>
            <a:pPr marL="285750" indent="-285750">
              <a:spcBef>
                <a:spcPts val="600"/>
              </a:spcBef>
              <a:buFont typeface="Wingdings" panose="05000000000000000000" pitchFamily="2" charset="2"/>
              <a:buChar char="§"/>
            </a:pPr>
            <a:r>
              <a:rPr lang="de-DE" sz="2000" dirty="0" smtClean="0"/>
              <a:t>Human to Cognitive System</a:t>
            </a:r>
          </a:p>
          <a:p>
            <a:pPr marL="285750" indent="-285750">
              <a:spcBef>
                <a:spcPts val="600"/>
              </a:spcBef>
              <a:buFont typeface="Wingdings" panose="05000000000000000000" pitchFamily="2" charset="2"/>
              <a:buChar char="§"/>
            </a:pPr>
            <a:r>
              <a:rPr lang="de-DE" sz="2000" dirty="0" smtClean="0"/>
              <a:t>Cognitive System to </a:t>
            </a:r>
            <a:r>
              <a:rPr lang="de-DE" sz="2000" dirty="0"/>
              <a:t>Cognitive System </a:t>
            </a:r>
            <a:endParaRPr lang="de-DE" sz="2000" dirty="0" smtClean="0"/>
          </a:p>
          <a:p>
            <a:pPr marL="285750" indent="-285750">
              <a:spcBef>
                <a:spcPts val="600"/>
              </a:spcBef>
              <a:buFont typeface="Wingdings" panose="05000000000000000000" pitchFamily="2" charset="2"/>
              <a:buChar char="§"/>
            </a:pPr>
            <a:r>
              <a:rPr lang="de-DE" sz="2000" dirty="0" smtClean="0"/>
              <a:t>Human to Human</a:t>
            </a:r>
            <a:endParaRPr lang="en-US" sz="2000" dirty="0">
              <a:solidFill>
                <a:schemeClr val="tx1"/>
              </a:solidFill>
            </a:endParaRPr>
          </a:p>
        </p:txBody>
      </p:sp>
    </p:spTree>
    <p:extLst>
      <p:ext uri="{BB962C8B-B14F-4D97-AF65-F5344CB8AC3E}">
        <p14:creationId xmlns:p14="http://schemas.microsoft.com/office/powerpoint/2010/main" val="316931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0" y="2286000"/>
            <a:ext cx="3448050"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a:latin typeface="Century Gothic"/>
                <a:cs typeface="Century Gothic"/>
              </a:rPr>
              <a:t>Alan Turing, 1950: „Can machines think?“</a:t>
            </a:r>
          </a:p>
        </p:txBody>
      </p:sp>
    </p:spTree>
    <p:extLst>
      <p:ext uri="{BB962C8B-B14F-4D97-AF65-F5344CB8AC3E}">
        <p14:creationId xmlns:p14="http://schemas.microsoft.com/office/powerpoint/2010/main" val="128450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2"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Numerous applications</a:t>
            </a:r>
            <a:endParaRPr lang="en-US" sz="2400" b="0" kern="0" dirty="0">
              <a:latin typeface="Century Gothic"/>
              <a:cs typeface="Century Gothic"/>
            </a:endParaRPr>
          </a:p>
        </p:txBody>
      </p:sp>
      <p:sp>
        <p:nvSpPr>
          <p:cNvPr id="5" name="Slide Number Placeholder 2"/>
          <p:cNvSpPr txBox="1">
            <a:spLocks/>
          </p:cNvSpPr>
          <p:nvPr/>
        </p:nvSpPr>
        <p:spPr bwMode="auto">
          <a:xfrm>
            <a:off x="379061" y="6574445"/>
            <a:ext cx="321070" cy="14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defPPr>
              <a:defRPr lang="en-US"/>
            </a:defPPr>
            <a:lvl1pPr algn="l" rtl="0" fontAlgn="base">
              <a:spcBef>
                <a:spcPct val="0"/>
              </a:spcBef>
              <a:spcAft>
                <a:spcPct val="0"/>
              </a:spcAft>
              <a:defRPr sz="800"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Arial" charset="0"/>
              </a:defRPr>
            </a:lvl2pPr>
            <a:lvl3pPr marL="914400" algn="l" rtl="0" fontAlgn="base">
              <a:spcBef>
                <a:spcPct val="0"/>
              </a:spcBef>
              <a:spcAft>
                <a:spcPct val="0"/>
              </a:spcAft>
              <a:defRPr kern="1200">
                <a:solidFill>
                  <a:schemeClr val="tx1"/>
                </a:solidFill>
                <a:latin typeface="Arial" charset="0"/>
                <a:ea typeface="MS PGothic" pitchFamily="34" charset="-128"/>
                <a:cs typeface="Arial" charset="0"/>
              </a:defRPr>
            </a:lvl3pPr>
            <a:lvl4pPr marL="1371600" algn="l" rtl="0" fontAlgn="base">
              <a:spcBef>
                <a:spcPct val="0"/>
              </a:spcBef>
              <a:spcAft>
                <a:spcPct val="0"/>
              </a:spcAft>
              <a:defRPr kern="1200">
                <a:solidFill>
                  <a:schemeClr val="tx1"/>
                </a:solidFill>
                <a:latin typeface="Arial" charset="0"/>
                <a:ea typeface="MS PGothic" pitchFamily="34" charset="-128"/>
                <a:cs typeface="Arial" charset="0"/>
              </a:defRPr>
            </a:lvl4pPr>
            <a:lvl5pPr marL="1828800" algn="l" rtl="0" fontAlgn="base">
              <a:spcBef>
                <a:spcPct val="0"/>
              </a:spcBef>
              <a:spcAft>
                <a:spcPct val="0"/>
              </a:spcAft>
              <a:defRPr kern="1200">
                <a:solidFill>
                  <a:schemeClr val="tx1"/>
                </a:solidFill>
                <a:latin typeface="Arial" charset="0"/>
                <a:ea typeface="MS PGothic" pitchFamily="34" charset="-128"/>
                <a:cs typeface="Arial" charset="0"/>
              </a:defRPr>
            </a:lvl5pPr>
            <a:lvl6pPr marL="2286000" algn="l" defTabSz="914400" rtl="0" eaLnBrk="1" latinLnBrk="0" hangingPunct="1">
              <a:defRPr kern="1200">
                <a:solidFill>
                  <a:schemeClr val="tx1"/>
                </a:solidFill>
                <a:latin typeface="Arial" charset="0"/>
                <a:ea typeface="MS PGothic" pitchFamily="34" charset="-128"/>
                <a:cs typeface="Arial" charset="0"/>
              </a:defRPr>
            </a:lvl6pPr>
            <a:lvl7pPr marL="2743200" algn="l" defTabSz="914400" rtl="0" eaLnBrk="1" latinLnBrk="0" hangingPunct="1">
              <a:defRPr kern="1200">
                <a:solidFill>
                  <a:schemeClr val="tx1"/>
                </a:solidFill>
                <a:latin typeface="Arial" charset="0"/>
                <a:ea typeface="MS PGothic" pitchFamily="34" charset="-128"/>
                <a:cs typeface="Arial" charset="0"/>
              </a:defRPr>
            </a:lvl7pPr>
            <a:lvl8pPr marL="3200400" algn="l" defTabSz="914400" rtl="0" eaLnBrk="1" latinLnBrk="0" hangingPunct="1">
              <a:defRPr kern="1200">
                <a:solidFill>
                  <a:schemeClr val="tx1"/>
                </a:solidFill>
                <a:latin typeface="Arial" charset="0"/>
                <a:ea typeface="MS PGothic" pitchFamily="34" charset="-128"/>
                <a:cs typeface="Arial" charset="0"/>
              </a:defRPr>
            </a:lvl8pPr>
            <a:lvl9pPr marL="3657600" algn="l" defTabSz="914400" rtl="0" eaLnBrk="1" latinLnBrk="0" hangingPunct="1">
              <a:defRPr kern="1200">
                <a:solidFill>
                  <a:schemeClr val="tx1"/>
                </a:solidFill>
                <a:latin typeface="Arial" charset="0"/>
                <a:ea typeface="MS PGothic" pitchFamily="34" charset="-128"/>
                <a:cs typeface="Arial" charset="0"/>
              </a:defRPr>
            </a:lvl9pPr>
          </a:lstStyle>
          <a:p>
            <a:fld id="{3E738F93-EFEE-47D8-BD0C-EA6FBBEA6499}" type="slidenum">
              <a:rPr lang="en-US" altLang="en-US" smtClean="0"/>
              <a:pPr/>
              <a:t>20</a:t>
            </a:fld>
            <a:endParaRPr lang="en-US" altLang="en-US"/>
          </a:p>
        </p:txBody>
      </p:sp>
      <p:pic>
        <p:nvPicPr>
          <p:cNvPr id="6" name="Picture 5" descr="GettyImages_7871316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81680" y="1578566"/>
            <a:ext cx="2311172" cy="1557729"/>
          </a:xfrm>
          <a:prstGeom prst="rect">
            <a:avLst/>
          </a:prstGeom>
        </p:spPr>
      </p:pic>
      <p:pic>
        <p:nvPicPr>
          <p:cNvPr id="7" name="Picture 6" descr="79338470_1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87018" y="1524000"/>
            <a:ext cx="2301842" cy="1536095"/>
          </a:xfrm>
          <a:prstGeom prst="rect">
            <a:avLst/>
          </a:prstGeom>
        </p:spPr>
      </p:pic>
      <p:pic>
        <p:nvPicPr>
          <p:cNvPr id="8" name="Picture 7" descr="90418487.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86156" y="3062501"/>
            <a:ext cx="2293484" cy="1597794"/>
          </a:xfrm>
          <a:prstGeom prst="rect">
            <a:avLst/>
          </a:prstGeom>
        </p:spPr>
      </p:pic>
      <p:pic>
        <p:nvPicPr>
          <p:cNvPr id="9" name="Picture 8" descr="FAN2003354.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19480" y="3080572"/>
            <a:ext cx="2374333" cy="1579723"/>
          </a:xfrm>
          <a:prstGeom prst="rect">
            <a:avLst/>
          </a:prstGeom>
        </p:spPr>
      </p:pic>
      <p:pic>
        <p:nvPicPr>
          <p:cNvPr id="10" name="Picture 9" descr="Getty_72006878.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81680" y="3113857"/>
            <a:ext cx="2272443" cy="1546438"/>
          </a:xfrm>
          <a:prstGeom prst="rect">
            <a:avLst/>
          </a:prstGeom>
        </p:spPr>
      </p:pic>
      <p:pic>
        <p:nvPicPr>
          <p:cNvPr id="13" name="Picture 1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281680" y="4630893"/>
            <a:ext cx="2328920" cy="1629602"/>
          </a:xfrm>
          <a:prstGeom prst="rect">
            <a:avLst/>
          </a:prstGeom>
        </p:spPr>
      </p:pic>
      <p:pic>
        <p:nvPicPr>
          <p:cNvPr id="14" name="Picture 13" descr="80716576_20.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19480" y="4670871"/>
            <a:ext cx="2361505" cy="1589624"/>
          </a:xfrm>
          <a:prstGeom prst="rect">
            <a:avLst/>
          </a:prstGeom>
        </p:spPr>
      </p:pic>
      <p:pic>
        <p:nvPicPr>
          <p:cNvPr id="15" name="Picture 14" descr="57339508_22.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3919480" y="1524694"/>
            <a:ext cx="2362137" cy="1535401"/>
          </a:xfrm>
          <a:prstGeom prst="rect">
            <a:avLst/>
          </a:prstGeom>
        </p:spPr>
      </p:pic>
      <p:pic>
        <p:nvPicPr>
          <p:cNvPr id="16" name="Picture 2" descr="Watson_Presentation7.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bwMode="auto">
          <a:xfrm>
            <a:off x="1676836" y="4648200"/>
            <a:ext cx="2209363" cy="1628775"/>
          </a:xfrm>
          <a:prstGeom prst="rect">
            <a:avLst/>
          </a:prstGeom>
          <a:noFill/>
          <a:ln w="9525">
            <a:noFill/>
            <a:miter lim="800000"/>
            <a:headEnd/>
            <a:tailEnd/>
          </a:ln>
        </p:spPr>
      </p:pic>
    </p:spTree>
    <p:extLst>
      <p:ext uri="{BB962C8B-B14F-4D97-AF65-F5344CB8AC3E}">
        <p14:creationId xmlns:p14="http://schemas.microsoft.com/office/powerpoint/2010/main" val="233842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69963"/>
            <a:ext cx="8305800" cy="381000"/>
          </a:xfrm>
        </p:spPr>
        <p:txBody>
          <a:bodyPr/>
          <a:lstStyle/>
          <a:p>
            <a:r>
              <a:rPr lang="en-US" sz="2400" b="0" dirty="0">
                <a:latin typeface="Century Gothic"/>
                <a:cs typeface="Century Gothic"/>
              </a:rPr>
              <a:t>The new era of cognitive computing will transform </a:t>
            </a:r>
            <a:r>
              <a:rPr lang="en-US" sz="2400" b="0" dirty="0" smtClean="0">
                <a:latin typeface="Century Gothic"/>
                <a:cs typeface="Century Gothic"/>
              </a:rPr>
              <a:t>our </a:t>
            </a:r>
            <a:r>
              <a:rPr lang="en-US" sz="2400" b="0" dirty="0">
                <a:latin typeface="Century Gothic"/>
                <a:cs typeface="Century Gothic"/>
              </a:rPr>
              <a:t>future</a:t>
            </a:r>
          </a:p>
        </p:txBody>
      </p:sp>
      <p:sp>
        <p:nvSpPr>
          <p:cNvPr id="4" name="Footer Placeholder 3"/>
          <p:cNvSpPr>
            <a:spLocks noGrp="1"/>
          </p:cNvSpPr>
          <p:nvPr>
            <p:ph type="ftr" sz="quarter" idx="10"/>
          </p:nvPr>
        </p:nvSpPr>
        <p:spPr/>
        <p:txBody>
          <a:bodyPr/>
          <a:lstStyle/>
          <a:p>
            <a:pPr>
              <a:defRPr/>
            </a:pPr>
            <a:r>
              <a:rPr lang="en-US" smtClean="0">
                <a:latin typeface="Century Gothic"/>
                <a:cs typeface="Century Gothic"/>
              </a:rPr>
              <a:t>© 2014 International Business Machines Corporation</a:t>
            </a:r>
            <a:endParaRPr lang="en-US">
              <a:latin typeface="Century Gothic"/>
              <a:cs typeface="Century Gothic"/>
            </a:endParaRPr>
          </a:p>
        </p:txBody>
      </p:sp>
      <p:pic>
        <p:nvPicPr>
          <p:cNvPr id="6" name="Picture 23"/>
          <p:cNvPicPr>
            <a:picLocks noChangeAspect="1"/>
          </p:cNvPicPr>
          <p:nvPr/>
        </p:nvPicPr>
        <p:blipFill>
          <a:blip r:embed="rId2" cstate="screen">
            <a:extLst>
              <a:ext uri="{28A0092B-C50C-407E-A947-70E740481C1C}">
                <a14:useLocalDpi xmlns:a14="http://schemas.microsoft.com/office/drawing/2010/main"/>
              </a:ext>
            </a:extLst>
          </a:blip>
          <a:srcRect l="14320" t="14429" r="62634" b="7101"/>
          <a:stretch>
            <a:fillRect/>
          </a:stretch>
        </p:blipFill>
        <p:spPr bwMode="auto">
          <a:xfrm>
            <a:off x="458788" y="2767728"/>
            <a:ext cx="2262187"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p:cNvPicPr>
            <a:picLocks noChangeAspect="1"/>
          </p:cNvPicPr>
          <p:nvPr/>
        </p:nvPicPr>
        <p:blipFill>
          <a:blip r:embed="rId2" cstate="screen">
            <a:extLst>
              <a:ext uri="{28A0092B-C50C-407E-A947-70E740481C1C}">
                <a14:useLocalDpi xmlns:a14="http://schemas.microsoft.com/office/drawing/2010/main"/>
              </a:ext>
            </a:extLst>
          </a:blip>
          <a:srcRect l="39111" t="14081" r="36488" b="4224"/>
          <a:stretch>
            <a:fillRect/>
          </a:stretch>
        </p:blipFill>
        <p:spPr bwMode="auto">
          <a:xfrm>
            <a:off x="3375025" y="2743916"/>
            <a:ext cx="2397125"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3"/>
          <p:cNvPicPr>
            <a:picLocks noChangeAspect="1"/>
          </p:cNvPicPr>
          <p:nvPr/>
        </p:nvPicPr>
        <p:blipFill>
          <a:blip r:embed="rId2" cstate="screen">
            <a:extLst>
              <a:ext uri="{28A0092B-C50C-407E-A947-70E740481C1C}">
                <a14:useLocalDpi xmlns:a14="http://schemas.microsoft.com/office/drawing/2010/main"/>
              </a:ext>
            </a:extLst>
          </a:blip>
          <a:srcRect l="64806" t="14397" r="12241" b="6297"/>
          <a:stretch>
            <a:fillRect/>
          </a:stretch>
        </p:blipFill>
        <p:spPr bwMode="auto">
          <a:xfrm>
            <a:off x="6357938" y="2761378"/>
            <a:ext cx="2254250"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
          <p:cNvSpPr txBox="1">
            <a:spLocks noChangeArrowheads="1"/>
          </p:cNvSpPr>
          <p:nvPr/>
        </p:nvSpPr>
        <p:spPr bwMode="auto">
          <a:xfrm>
            <a:off x="863010" y="2080341"/>
            <a:ext cx="1417230"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150" tIns="28575" rIns="57150" bIns="28575">
            <a:spAutoFit/>
          </a:bodyPr>
          <a:lstStyle>
            <a:lvl1pPr eaLnBrk="0" hangingPunct="0">
              <a:defRPr sz="2200" b="1">
                <a:solidFill>
                  <a:schemeClr val="tx1"/>
                </a:solidFill>
                <a:latin typeface="Arial" charset="0"/>
                <a:ea typeface="ＭＳ Ｐゴシック" charset="0"/>
                <a:cs typeface="ＭＳ Ｐゴシック" charset="0"/>
              </a:defRPr>
            </a:lvl1pPr>
            <a:lvl2pPr marL="742950" indent="-285750" eaLnBrk="0" hangingPunct="0">
              <a:defRPr sz="2200" b="1">
                <a:solidFill>
                  <a:schemeClr val="tx1"/>
                </a:solidFill>
                <a:latin typeface="Arial" charset="0"/>
                <a:ea typeface="ＭＳ Ｐゴシック" charset="0"/>
              </a:defRPr>
            </a:lvl2pPr>
            <a:lvl3pPr marL="1143000" indent="-228600" eaLnBrk="0" hangingPunct="0">
              <a:defRPr sz="2200" b="1">
                <a:solidFill>
                  <a:schemeClr val="tx1"/>
                </a:solidFill>
                <a:latin typeface="Arial" charset="0"/>
                <a:ea typeface="ＭＳ Ｐゴシック" charset="0"/>
              </a:defRPr>
            </a:lvl3pPr>
            <a:lvl4pPr marL="1600200" indent="-228600" eaLnBrk="0" hangingPunct="0">
              <a:defRPr sz="2200" b="1">
                <a:solidFill>
                  <a:schemeClr val="tx1"/>
                </a:solidFill>
                <a:latin typeface="Arial" charset="0"/>
                <a:ea typeface="ＭＳ Ｐゴシック" charset="0"/>
              </a:defRPr>
            </a:lvl4pPr>
            <a:lvl5pPr marL="2057400" indent="-228600" eaLnBrk="0" hangingPunct="0">
              <a:defRPr sz="2200" b="1">
                <a:solidFill>
                  <a:schemeClr val="tx1"/>
                </a:solidFill>
                <a:latin typeface="Arial" charset="0"/>
                <a:ea typeface="ＭＳ Ｐゴシック" charset="0"/>
              </a:defRPr>
            </a:lvl5pPr>
            <a:lvl6pPr marL="2514600" indent="-228600" eaLnBrk="0" fontAlgn="base" hangingPunct="0">
              <a:spcBef>
                <a:spcPct val="0"/>
              </a:spcBef>
              <a:spcAft>
                <a:spcPct val="0"/>
              </a:spcAft>
              <a:defRPr sz="2200" b="1">
                <a:solidFill>
                  <a:schemeClr val="tx1"/>
                </a:solidFill>
                <a:latin typeface="Arial" charset="0"/>
                <a:ea typeface="ＭＳ Ｐゴシック" charset="0"/>
              </a:defRPr>
            </a:lvl6pPr>
            <a:lvl7pPr marL="2971800" indent="-228600" eaLnBrk="0" fontAlgn="base" hangingPunct="0">
              <a:spcBef>
                <a:spcPct val="0"/>
              </a:spcBef>
              <a:spcAft>
                <a:spcPct val="0"/>
              </a:spcAft>
              <a:defRPr sz="2200" b="1">
                <a:solidFill>
                  <a:schemeClr val="tx1"/>
                </a:solidFill>
                <a:latin typeface="Arial" charset="0"/>
                <a:ea typeface="ＭＳ Ｐゴシック" charset="0"/>
              </a:defRPr>
            </a:lvl7pPr>
            <a:lvl8pPr marL="3429000" indent="-228600" eaLnBrk="0" fontAlgn="base" hangingPunct="0">
              <a:spcBef>
                <a:spcPct val="0"/>
              </a:spcBef>
              <a:spcAft>
                <a:spcPct val="0"/>
              </a:spcAft>
              <a:defRPr sz="2200" b="1">
                <a:solidFill>
                  <a:schemeClr val="tx1"/>
                </a:solidFill>
                <a:latin typeface="Arial" charset="0"/>
                <a:ea typeface="ＭＳ Ｐゴシック" charset="0"/>
              </a:defRPr>
            </a:lvl8pPr>
            <a:lvl9pPr marL="3886200" indent="-228600" eaLnBrk="0" fontAlgn="base" hangingPunct="0">
              <a:spcBef>
                <a:spcPct val="0"/>
              </a:spcBef>
              <a:spcAft>
                <a:spcPct val="0"/>
              </a:spcAft>
              <a:defRPr sz="2200" b="1">
                <a:solidFill>
                  <a:schemeClr val="tx1"/>
                </a:solidFill>
                <a:latin typeface="Arial" charset="0"/>
                <a:ea typeface="ＭＳ Ｐゴシック" charset="0"/>
              </a:defRPr>
            </a:lvl9pPr>
          </a:lstStyle>
          <a:p>
            <a:pPr algn="ctr" eaLnBrk="1" hangingPunct="1">
              <a:defRPr/>
            </a:pPr>
            <a:r>
              <a:rPr lang="en-US" sz="1800" dirty="0">
                <a:solidFill>
                  <a:srgbClr val="FFFFFF"/>
                </a:solidFill>
                <a:latin typeface="Century Gothic"/>
                <a:cs typeface="Century Gothic"/>
              </a:rPr>
              <a:t>Tabulating</a:t>
            </a:r>
          </a:p>
          <a:p>
            <a:pPr algn="ctr" eaLnBrk="1" hangingPunct="1">
              <a:defRPr/>
            </a:pPr>
            <a:r>
              <a:rPr lang="en-US" sz="1800" dirty="0">
                <a:solidFill>
                  <a:srgbClr val="FFFFFF"/>
                </a:solidFill>
                <a:latin typeface="Century Gothic"/>
                <a:cs typeface="Century Gothic"/>
              </a:rPr>
              <a:t>Systems Era</a:t>
            </a:r>
          </a:p>
        </p:txBody>
      </p:sp>
      <p:sp>
        <p:nvSpPr>
          <p:cNvPr id="10" name="TextBox 5"/>
          <p:cNvSpPr txBox="1">
            <a:spLocks noChangeArrowheads="1"/>
          </p:cNvSpPr>
          <p:nvPr/>
        </p:nvSpPr>
        <p:spPr bwMode="auto">
          <a:xfrm>
            <a:off x="3673475" y="2080341"/>
            <a:ext cx="1785938"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150" tIns="28575" rIns="57150" bIns="28575">
            <a:spAutoFit/>
          </a:bodyPr>
          <a:lstStyle>
            <a:lvl1pPr eaLnBrk="0" hangingPunct="0">
              <a:defRPr sz="2200" b="1">
                <a:solidFill>
                  <a:schemeClr val="tx1"/>
                </a:solidFill>
                <a:latin typeface="Arial" charset="0"/>
                <a:ea typeface="ＭＳ Ｐゴシック" charset="0"/>
                <a:cs typeface="ＭＳ Ｐゴシック" charset="0"/>
              </a:defRPr>
            </a:lvl1pPr>
            <a:lvl2pPr marL="742950" indent="-285750" eaLnBrk="0" hangingPunct="0">
              <a:defRPr sz="2200" b="1">
                <a:solidFill>
                  <a:schemeClr val="tx1"/>
                </a:solidFill>
                <a:latin typeface="Arial" charset="0"/>
                <a:ea typeface="ＭＳ Ｐゴシック" charset="0"/>
              </a:defRPr>
            </a:lvl2pPr>
            <a:lvl3pPr marL="1143000" indent="-228600" eaLnBrk="0" hangingPunct="0">
              <a:defRPr sz="2200" b="1">
                <a:solidFill>
                  <a:schemeClr val="tx1"/>
                </a:solidFill>
                <a:latin typeface="Arial" charset="0"/>
                <a:ea typeface="ＭＳ Ｐゴシック" charset="0"/>
              </a:defRPr>
            </a:lvl3pPr>
            <a:lvl4pPr marL="1600200" indent="-228600" eaLnBrk="0" hangingPunct="0">
              <a:defRPr sz="2200" b="1">
                <a:solidFill>
                  <a:schemeClr val="tx1"/>
                </a:solidFill>
                <a:latin typeface="Arial" charset="0"/>
                <a:ea typeface="ＭＳ Ｐゴシック" charset="0"/>
              </a:defRPr>
            </a:lvl4pPr>
            <a:lvl5pPr marL="2057400" indent="-228600" eaLnBrk="0" hangingPunct="0">
              <a:defRPr sz="2200" b="1">
                <a:solidFill>
                  <a:schemeClr val="tx1"/>
                </a:solidFill>
                <a:latin typeface="Arial" charset="0"/>
                <a:ea typeface="ＭＳ Ｐゴシック" charset="0"/>
              </a:defRPr>
            </a:lvl5pPr>
            <a:lvl6pPr marL="2514600" indent="-228600" eaLnBrk="0" fontAlgn="base" hangingPunct="0">
              <a:spcBef>
                <a:spcPct val="0"/>
              </a:spcBef>
              <a:spcAft>
                <a:spcPct val="0"/>
              </a:spcAft>
              <a:defRPr sz="2200" b="1">
                <a:solidFill>
                  <a:schemeClr val="tx1"/>
                </a:solidFill>
                <a:latin typeface="Arial" charset="0"/>
                <a:ea typeface="ＭＳ Ｐゴシック" charset="0"/>
              </a:defRPr>
            </a:lvl6pPr>
            <a:lvl7pPr marL="2971800" indent="-228600" eaLnBrk="0" fontAlgn="base" hangingPunct="0">
              <a:spcBef>
                <a:spcPct val="0"/>
              </a:spcBef>
              <a:spcAft>
                <a:spcPct val="0"/>
              </a:spcAft>
              <a:defRPr sz="2200" b="1">
                <a:solidFill>
                  <a:schemeClr val="tx1"/>
                </a:solidFill>
                <a:latin typeface="Arial" charset="0"/>
                <a:ea typeface="ＭＳ Ｐゴシック" charset="0"/>
              </a:defRPr>
            </a:lvl7pPr>
            <a:lvl8pPr marL="3429000" indent="-228600" eaLnBrk="0" fontAlgn="base" hangingPunct="0">
              <a:spcBef>
                <a:spcPct val="0"/>
              </a:spcBef>
              <a:spcAft>
                <a:spcPct val="0"/>
              </a:spcAft>
              <a:defRPr sz="2200" b="1">
                <a:solidFill>
                  <a:schemeClr val="tx1"/>
                </a:solidFill>
                <a:latin typeface="Arial" charset="0"/>
                <a:ea typeface="ＭＳ Ｐゴシック" charset="0"/>
              </a:defRPr>
            </a:lvl8pPr>
            <a:lvl9pPr marL="3886200" indent="-228600" eaLnBrk="0" fontAlgn="base" hangingPunct="0">
              <a:spcBef>
                <a:spcPct val="0"/>
              </a:spcBef>
              <a:spcAft>
                <a:spcPct val="0"/>
              </a:spcAft>
              <a:defRPr sz="2200" b="1">
                <a:solidFill>
                  <a:schemeClr val="tx1"/>
                </a:solidFill>
                <a:latin typeface="Arial" charset="0"/>
                <a:ea typeface="ＭＳ Ｐゴシック" charset="0"/>
              </a:defRPr>
            </a:lvl9pPr>
          </a:lstStyle>
          <a:p>
            <a:pPr algn="ctr" eaLnBrk="1" hangingPunct="1">
              <a:defRPr/>
            </a:pPr>
            <a:r>
              <a:rPr lang="en-US" sz="1800" dirty="0">
                <a:solidFill>
                  <a:srgbClr val="FFFFFF"/>
                </a:solidFill>
                <a:latin typeface="Century Gothic"/>
                <a:cs typeface="Century Gothic"/>
              </a:rPr>
              <a:t>Programmable</a:t>
            </a:r>
          </a:p>
          <a:p>
            <a:pPr algn="ctr" eaLnBrk="1" hangingPunct="1">
              <a:defRPr/>
            </a:pPr>
            <a:r>
              <a:rPr lang="en-US" sz="1800" dirty="0">
                <a:solidFill>
                  <a:srgbClr val="FFFFFF"/>
                </a:solidFill>
                <a:latin typeface="Century Gothic"/>
                <a:cs typeface="Century Gothic"/>
              </a:rPr>
              <a:t>Systems Era</a:t>
            </a:r>
          </a:p>
        </p:txBody>
      </p:sp>
      <p:sp>
        <p:nvSpPr>
          <p:cNvPr id="11" name="TextBox 6"/>
          <p:cNvSpPr txBox="1">
            <a:spLocks noChangeArrowheads="1"/>
          </p:cNvSpPr>
          <p:nvPr/>
        </p:nvSpPr>
        <p:spPr bwMode="auto">
          <a:xfrm>
            <a:off x="6780416" y="2080341"/>
            <a:ext cx="1417230" cy="611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150" tIns="28575" rIns="57150" bIns="28575">
            <a:spAutoFit/>
          </a:bodyPr>
          <a:lstStyle>
            <a:lvl1pPr eaLnBrk="0" hangingPunct="0">
              <a:defRPr sz="2200" b="1">
                <a:solidFill>
                  <a:schemeClr val="tx1"/>
                </a:solidFill>
                <a:latin typeface="Arial" charset="0"/>
                <a:ea typeface="ＭＳ Ｐゴシック" charset="0"/>
                <a:cs typeface="ＭＳ Ｐゴシック" charset="0"/>
              </a:defRPr>
            </a:lvl1pPr>
            <a:lvl2pPr marL="742950" indent="-285750" eaLnBrk="0" hangingPunct="0">
              <a:defRPr sz="2200" b="1">
                <a:solidFill>
                  <a:schemeClr val="tx1"/>
                </a:solidFill>
                <a:latin typeface="Arial" charset="0"/>
                <a:ea typeface="ＭＳ Ｐゴシック" charset="0"/>
              </a:defRPr>
            </a:lvl2pPr>
            <a:lvl3pPr marL="1143000" indent="-228600" eaLnBrk="0" hangingPunct="0">
              <a:defRPr sz="2200" b="1">
                <a:solidFill>
                  <a:schemeClr val="tx1"/>
                </a:solidFill>
                <a:latin typeface="Arial" charset="0"/>
                <a:ea typeface="ＭＳ Ｐゴシック" charset="0"/>
              </a:defRPr>
            </a:lvl3pPr>
            <a:lvl4pPr marL="1600200" indent="-228600" eaLnBrk="0" hangingPunct="0">
              <a:defRPr sz="2200" b="1">
                <a:solidFill>
                  <a:schemeClr val="tx1"/>
                </a:solidFill>
                <a:latin typeface="Arial" charset="0"/>
                <a:ea typeface="ＭＳ Ｐゴシック" charset="0"/>
              </a:defRPr>
            </a:lvl4pPr>
            <a:lvl5pPr marL="2057400" indent="-228600" eaLnBrk="0" hangingPunct="0">
              <a:defRPr sz="2200" b="1">
                <a:solidFill>
                  <a:schemeClr val="tx1"/>
                </a:solidFill>
                <a:latin typeface="Arial" charset="0"/>
                <a:ea typeface="ＭＳ Ｐゴシック" charset="0"/>
              </a:defRPr>
            </a:lvl5pPr>
            <a:lvl6pPr marL="2514600" indent="-228600" eaLnBrk="0" fontAlgn="base" hangingPunct="0">
              <a:spcBef>
                <a:spcPct val="0"/>
              </a:spcBef>
              <a:spcAft>
                <a:spcPct val="0"/>
              </a:spcAft>
              <a:defRPr sz="2200" b="1">
                <a:solidFill>
                  <a:schemeClr val="tx1"/>
                </a:solidFill>
                <a:latin typeface="Arial" charset="0"/>
                <a:ea typeface="ＭＳ Ｐゴシック" charset="0"/>
              </a:defRPr>
            </a:lvl6pPr>
            <a:lvl7pPr marL="2971800" indent="-228600" eaLnBrk="0" fontAlgn="base" hangingPunct="0">
              <a:spcBef>
                <a:spcPct val="0"/>
              </a:spcBef>
              <a:spcAft>
                <a:spcPct val="0"/>
              </a:spcAft>
              <a:defRPr sz="2200" b="1">
                <a:solidFill>
                  <a:schemeClr val="tx1"/>
                </a:solidFill>
                <a:latin typeface="Arial" charset="0"/>
                <a:ea typeface="ＭＳ Ｐゴシック" charset="0"/>
              </a:defRPr>
            </a:lvl7pPr>
            <a:lvl8pPr marL="3429000" indent="-228600" eaLnBrk="0" fontAlgn="base" hangingPunct="0">
              <a:spcBef>
                <a:spcPct val="0"/>
              </a:spcBef>
              <a:spcAft>
                <a:spcPct val="0"/>
              </a:spcAft>
              <a:defRPr sz="2200" b="1">
                <a:solidFill>
                  <a:schemeClr val="tx1"/>
                </a:solidFill>
                <a:latin typeface="Arial" charset="0"/>
                <a:ea typeface="ＭＳ Ｐゴシック" charset="0"/>
              </a:defRPr>
            </a:lvl8pPr>
            <a:lvl9pPr marL="3886200" indent="-228600" eaLnBrk="0" fontAlgn="base" hangingPunct="0">
              <a:spcBef>
                <a:spcPct val="0"/>
              </a:spcBef>
              <a:spcAft>
                <a:spcPct val="0"/>
              </a:spcAft>
              <a:defRPr sz="2200" b="1">
                <a:solidFill>
                  <a:schemeClr val="tx1"/>
                </a:solidFill>
                <a:latin typeface="Arial" charset="0"/>
                <a:ea typeface="ＭＳ Ｐゴシック" charset="0"/>
              </a:defRPr>
            </a:lvl9pPr>
          </a:lstStyle>
          <a:p>
            <a:pPr algn="ctr" eaLnBrk="1" hangingPunct="1">
              <a:defRPr/>
            </a:pPr>
            <a:r>
              <a:rPr lang="en-US" sz="1800">
                <a:solidFill>
                  <a:srgbClr val="FFFFFF"/>
                </a:solidFill>
                <a:latin typeface="Century Gothic"/>
                <a:cs typeface="Century Gothic"/>
              </a:rPr>
              <a:t>Cognitive</a:t>
            </a:r>
          </a:p>
          <a:p>
            <a:pPr algn="ctr" eaLnBrk="1" hangingPunct="1">
              <a:defRPr/>
            </a:pPr>
            <a:r>
              <a:rPr lang="en-US" sz="1800">
                <a:solidFill>
                  <a:srgbClr val="FFFFFF"/>
                </a:solidFill>
                <a:latin typeface="Century Gothic"/>
                <a:cs typeface="Century Gothic"/>
              </a:rPr>
              <a:t>Systems Era</a:t>
            </a:r>
          </a:p>
        </p:txBody>
      </p:sp>
      <p:sp>
        <p:nvSpPr>
          <p:cNvPr id="12" name="Right Arrow 11"/>
          <p:cNvSpPr/>
          <p:nvPr/>
        </p:nvSpPr>
        <p:spPr bwMode="auto">
          <a:xfrm>
            <a:off x="2790825" y="3582116"/>
            <a:ext cx="565150" cy="481012"/>
          </a:xfrm>
          <a:prstGeom prst="rightArrow">
            <a:avLst/>
          </a:prstGeom>
          <a:solidFill>
            <a:schemeClr val="accent5">
              <a:lumMod val="75000"/>
            </a:schemeClr>
          </a:solidFill>
          <a:ln w="9525" cap="flat" cmpd="sng" algn="ctr">
            <a:noFill/>
            <a:prstDash val="solid"/>
            <a:round/>
            <a:headEnd type="none" w="med" len="med"/>
            <a:tailEnd type="none" w="med" len="med"/>
          </a:ln>
          <a:effectLst/>
        </p:spPr>
        <p:txBody>
          <a:bodyPr lIns="57150" tIns="28575" rIns="57150" bIns="28575"/>
          <a:lstStyle/>
          <a:p>
            <a:pPr defTabSz="816571">
              <a:defRPr/>
            </a:pPr>
            <a:endParaRPr lang="en-US" sz="1600">
              <a:latin typeface="Century Gothic"/>
              <a:ea typeface="ヒラギノ角ゴ Pro W3" charset="-128"/>
              <a:cs typeface="Century Gothic"/>
            </a:endParaRPr>
          </a:p>
        </p:txBody>
      </p:sp>
      <p:sp>
        <p:nvSpPr>
          <p:cNvPr id="13" name="Right Arrow 12"/>
          <p:cNvSpPr/>
          <p:nvPr/>
        </p:nvSpPr>
        <p:spPr bwMode="auto">
          <a:xfrm>
            <a:off x="5772150" y="3582116"/>
            <a:ext cx="563563" cy="481012"/>
          </a:xfrm>
          <a:prstGeom prst="rightArrow">
            <a:avLst/>
          </a:prstGeom>
          <a:solidFill>
            <a:schemeClr val="accent5">
              <a:lumMod val="75000"/>
            </a:schemeClr>
          </a:solidFill>
          <a:ln w="9525" cap="flat" cmpd="sng" algn="ctr">
            <a:noFill/>
            <a:prstDash val="solid"/>
            <a:round/>
            <a:headEnd type="none" w="med" len="med"/>
            <a:tailEnd type="none" w="med" len="med"/>
          </a:ln>
          <a:effectLst/>
        </p:spPr>
        <p:txBody>
          <a:bodyPr lIns="57150" tIns="28575" rIns="57150" bIns="28575"/>
          <a:lstStyle/>
          <a:p>
            <a:pPr defTabSz="816571">
              <a:defRPr/>
            </a:pPr>
            <a:endParaRPr lang="en-US" sz="1600">
              <a:latin typeface="Century Gothic"/>
              <a:ea typeface="ヒラギノ角ゴ Pro W3" charset="-128"/>
              <a:cs typeface="Century Gothic"/>
            </a:endParaRPr>
          </a:p>
        </p:txBody>
      </p:sp>
    </p:spTree>
    <p:extLst>
      <p:ext uri="{BB962C8B-B14F-4D97-AF65-F5344CB8AC3E}">
        <p14:creationId xmlns:p14="http://schemas.microsoft.com/office/powerpoint/2010/main" val="145591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366942" y="3314026"/>
            <a:ext cx="4357458" cy="1715174"/>
          </a:xfrm>
          <a:prstGeom prst="rect">
            <a:avLst/>
          </a:prstGeom>
          <a:noFill/>
          <a:ln w="9360">
            <a:solidFill>
              <a:srgbClr val="6375F7"/>
            </a:solidFill>
            <a:miter lim="800000"/>
            <a:headEnd/>
            <a:tailEnd/>
          </a:ln>
          <a:effectLst/>
          <a:extLst/>
        </p:spPr>
        <p:txBody>
          <a:bodyPr lIns="89879" tIns="82688" rIns="89879" bIns="82688"/>
          <a:lstStyle/>
          <a:p>
            <a:pPr>
              <a:spcBef>
                <a:spcPts val="438"/>
              </a:spcBef>
              <a:tabLst>
                <a:tab pos="0" algn="l"/>
                <a:tab pos="913162" algn="l"/>
                <a:tab pos="1826323" algn="l"/>
                <a:tab pos="2739488" algn="l"/>
                <a:tab pos="3652646" algn="l"/>
                <a:tab pos="4565813" algn="l"/>
                <a:tab pos="5478971" algn="l"/>
                <a:tab pos="6392138" algn="l"/>
                <a:tab pos="7305299" algn="l"/>
                <a:tab pos="8218464" algn="l"/>
                <a:tab pos="9131624" algn="l"/>
                <a:tab pos="10044789" algn="l"/>
              </a:tabLst>
            </a:pPr>
            <a:r>
              <a:rPr lang="en-US" sz="1400" b="1" dirty="0">
                <a:solidFill>
                  <a:srgbClr val="FFFFFF"/>
                </a:solidFill>
              </a:rPr>
              <a:t>Dirk </a:t>
            </a:r>
            <a:r>
              <a:rPr lang="en-US" sz="1400" b="1" dirty="0" err="1">
                <a:solidFill>
                  <a:srgbClr val="FFFFFF"/>
                </a:solidFill>
              </a:rPr>
              <a:t>Wittkopp</a:t>
            </a:r>
            <a:endParaRPr lang="en-US" sz="1400" b="1" dirty="0">
              <a:solidFill>
                <a:srgbClr val="FFFFFF"/>
              </a:solidFill>
            </a:endParaRPr>
          </a:p>
          <a:p>
            <a:pPr>
              <a:spcBef>
                <a:spcPts val="438"/>
              </a:spcBef>
              <a:tabLst>
                <a:tab pos="0" algn="l"/>
                <a:tab pos="913162" algn="l"/>
                <a:tab pos="1826323" algn="l"/>
                <a:tab pos="2739488" algn="l"/>
                <a:tab pos="3652646" algn="l"/>
                <a:tab pos="4565813" algn="l"/>
                <a:tab pos="5478971" algn="l"/>
                <a:tab pos="6392138" algn="l"/>
                <a:tab pos="7305299" algn="l"/>
                <a:tab pos="8218464" algn="l"/>
                <a:tab pos="9131624" algn="l"/>
                <a:tab pos="10044789" algn="l"/>
              </a:tabLst>
            </a:pPr>
            <a:endParaRPr lang="en-US" sz="1400" dirty="0">
              <a:solidFill>
                <a:srgbClr val="FFFFFF"/>
              </a:solidFill>
            </a:endParaRPr>
          </a:p>
          <a:p>
            <a:pPr>
              <a:spcBef>
                <a:spcPts val="438"/>
              </a:spcBef>
              <a:tabLst>
                <a:tab pos="0" algn="l"/>
                <a:tab pos="913162" algn="l"/>
                <a:tab pos="1826323" algn="l"/>
                <a:tab pos="2739488" algn="l"/>
                <a:tab pos="3652646" algn="l"/>
                <a:tab pos="4565813" algn="l"/>
                <a:tab pos="5478971" algn="l"/>
                <a:tab pos="6392138" algn="l"/>
                <a:tab pos="7305299" algn="l"/>
                <a:tab pos="8218464" algn="l"/>
                <a:tab pos="9131624" algn="l"/>
                <a:tab pos="10044789" algn="l"/>
              </a:tabLst>
            </a:pPr>
            <a:r>
              <a:rPr lang="en-US" sz="1400" dirty="0">
                <a:solidFill>
                  <a:srgbClr val="FFFFFF"/>
                </a:solidFill>
              </a:rPr>
              <a:t>Vice President</a:t>
            </a:r>
          </a:p>
          <a:p>
            <a:pPr>
              <a:spcBef>
                <a:spcPts val="438"/>
              </a:spcBef>
              <a:tabLst>
                <a:tab pos="0" algn="l"/>
                <a:tab pos="913162" algn="l"/>
                <a:tab pos="1826323" algn="l"/>
                <a:tab pos="2739488" algn="l"/>
                <a:tab pos="3652646" algn="l"/>
                <a:tab pos="4565813" algn="l"/>
                <a:tab pos="5478971" algn="l"/>
                <a:tab pos="6392138" algn="l"/>
                <a:tab pos="7305299" algn="l"/>
                <a:tab pos="8218464" algn="l"/>
                <a:tab pos="9131624" algn="l"/>
                <a:tab pos="10044789" algn="l"/>
              </a:tabLst>
            </a:pPr>
            <a:r>
              <a:rPr lang="en-US" sz="1400" dirty="0" err="1">
                <a:solidFill>
                  <a:srgbClr val="FFFFFF"/>
                </a:solidFill>
              </a:rPr>
              <a:t>Geschäftsführer</a:t>
            </a:r>
            <a:r>
              <a:rPr lang="en-US" sz="1400" dirty="0">
                <a:solidFill>
                  <a:srgbClr val="FFFFFF"/>
                </a:solidFill>
              </a:rPr>
              <a:t> </a:t>
            </a:r>
          </a:p>
          <a:p>
            <a:pPr>
              <a:spcBef>
                <a:spcPts val="438"/>
              </a:spcBef>
              <a:tabLst>
                <a:tab pos="0" algn="l"/>
                <a:tab pos="913162" algn="l"/>
                <a:tab pos="1826323" algn="l"/>
                <a:tab pos="2739488" algn="l"/>
                <a:tab pos="3652646" algn="l"/>
                <a:tab pos="4565813" algn="l"/>
                <a:tab pos="5478971" algn="l"/>
                <a:tab pos="6392138" algn="l"/>
                <a:tab pos="7305299" algn="l"/>
                <a:tab pos="8218464" algn="l"/>
                <a:tab pos="9131624" algn="l"/>
                <a:tab pos="10044789" algn="l"/>
              </a:tabLst>
            </a:pPr>
            <a:r>
              <a:rPr lang="en-US" sz="1400" dirty="0">
                <a:solidFill>
                  <a:srgbClr val="FFFFFF"/>
                </a:solidFill>
              </a:rPr>
              <a:t>IBM Deutschland </a:t>
            </a:r>
            <a:r>
              <a:rPr lang="en-US" sz="1400" dirty="0" smtClean="0">
                <a:solidFill>
                  <a:srgbClr val="FFFFFF"/>
                </a:solidFill>
              </a:rPr>
              <a:t>Research &amp; Development </a:t>
            </a:r>
            <a:r>
              <a:rPr lang="en-US" sz="1400" dirty="0">
                <a:solidFill>
                  <a:srgbClr val="FFFFFF"/>
                </a:solidFill>
              </a:rPr>
              <a:t>GmbH</a:t>
            </a:r>
            <a:endParaRPr lang="en-US" sz="1600" dirty="0">
              <a:solidFill>
                <a:srgbClr val="FFFFFF"/>
              </a:solidFill>
            </a:endParaRPr>
          </a:p>
          <a:p>
            <a:pPr>
              <a:spcBef>
                <a:spcPts val="438"/>
              </a:spcBef>
              <a:tabLst>
                <a:tab pos="0" algn="l"/>
                <a:tab pos="913162" algn="l"/>
                <a:tab pos="1826323" algn="l"/>
                <a:tab pos="2739488" algn="l"/>
                <a:tab pos="3652646" algn="l"/>
                <a:tab pos="4565813" algn="l"/>
                <a:tab pos="5478971" algn="l"/>
                <a:tab pos="6392138" algn="l"/>
                <a:tab pos="7305299" algn="l"/>
                <a:tab pos="8218464" algn="l"/>
                <a:tab pos="9131624" algn="l"/>
                <a:tab pos="10044789" algn="l"/>
              </a:tabLst>
            </a:pPr>
            <a:r>
              <a:rPr lang="en-US" sz="1400" dirty="0">
                <a:solidFill>
                  <a:srgbClr val="FFFFFF"/>
                </a:solidFill>
              </a:rPr>
              <a:t>wittkopp@de.ibm.com</a:t>
            </a:r>
          </a:p>
        </p:txBody>
      </p:sp>
      <p:pic>
        <p:nvPicPr>
          <p:cNvPr id="4" name="Picture 3" descr="dirkwittkopp_bluepag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93277" y="2948464"/>
            <a:ext cx="731123" cy="73112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4101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2"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Architecture for Big Data &amp; Analytics</a:t>
            </a:r>
            <a:endParaRPr lang="en-US" sz="2400" b="0" kern="0" dirty="0">
              <a:latin typeface="Century Gothic"/>
              <a:cs typeface="Century Gothic"/>
            </a:endParaRPr>
          </a:p>
        </p:txBody>
      </p:sp>
      <p:sp>
        <p:nvSpPr>
          <p:cNvPr id="5" name="Slide Number Placeholder 2"/>
          <p:cNvSpPr txBox="1">
            <a:spLocks/>
          </p:cNvSpPr>
          <p:nvPr/>
        </p:nvSpPr>
        <p:spPr bwMode="auto">
          <a:xfrm>
            <a:off x="379061" y="6574445"/>
            <a:ext cx="321070" cy="147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defPPr>
              <a:defRPr lang="en-US"/>
            </a:defPPr>
            <a:lvl1pPr algn="l" rtl="0" fontAlgn="base">
              <a:spcBef>
                <a:spcPct val="0"/>
              </a:spcBef>
              <a:spcAft>
                <a:spcPct val="0"/>
              </a:spcAft>
              <a:defRPr sz="800"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Arial" charset="0"/>
              </a:defRPr>
            </a:lvl2pPr>
            <a:lvl3pPr marL="914400" algn="l" rtl="0" fontAlgn="base">
              <a:spcBef>
                <a:spcPct val="0"/>
              </a:spcBef>
              <a:spcAft>
                <a:spcPct val="0"/>
              </a:spcAft>
              <a:defRPr kern="1200">
                <a:solidFill>
                  <a:schemeClr val="tx1"/>
                </a:solidFill>
                <a:latin typeface="Arial" charset="0"/>
                <a:ea typeface="MS PGothic" pitchFamily="34" charset="-128"/>
                <a:cs typeface="Arial" charset="0"/>
              </a:defRPr>
            </a:lvl3pPr>
            <a:lvl4pPr marL="1371600" algn="l" rtl="0" fontAlgn="base">
              <a:spcBef>
                <a:spcPct val="0"/>
              </a:spcBef>
              <a:spcAft>
                <a:spcPct val="0"/>
              </a:spcAft>
              <a:defRPr kern="1200">
                <a:solidFill>
                  <a:schemeClr val="tx1"/>
                </a:solidFill>
                <a:latin typeface="Arial" charset="0"/>
                <a:ea typeface="MS PGothic" pitchFamily="34" charset="-128"/>
                <a:cs typeface="Arial" charset="0"/>
              </a:defRPr>
            </a:lvl4pPr>
            <a:lvl5pPr marL="1828800" algn="l" rtl="0" fontAlgn="base">
              <a:spcBef>
                <a:spcPct val="0"/>
              </a:spcBef>
              <a:spcAft>
                <a:spcPct val="0"/>
              </a:spcAft>
              <a:defRPr kern="1200">
                <a:solidFill>
                  <a:schemeClr val="tx1"/>
                </a:solidFill>
                <a:latin typeface="Arial" charset="0"/>
                <a:ea typeface="MS PGothic" pitchFamily="34" charset="-128"/>
                <a:cs typeface="Arial" charset="0"/>
              </a:defRPr>
            </a:lvl5pPr>
            <a:lvl6pPr marL="2286000" algn="l" defTabSz="914400" rtl="0" eaLnBrk="1" latinLnBrk="0" hangingPunct="1">
              <a:defRPr kern="1200">
                <a:solidFill>
                  <a:schemeClr val="tx1"/>
                </a:solidFill>
                <a:latin typeface="Arial" charset="0"/>
                <a:ea typeface="MS PGothic" pitchFamily="34" charset="-128"/>
                <a:cs typeface="Arial" charset="0"/>
              </a:defRPr>
            </a:lvl6pPr>
            <a:lvl7pPr marL="2743200" algn="l" defTabSz="914400" rtl="0" eaLnBrk="1" latinLnBrk="0" hangingPunct="1">
              <a:defRPr kern="1200">
                <a:solidFill>
                  <a:schemeClr val="tx1"/>
                </a:solidFill>
                <a:latin typeface="Arial" charset="0"/>
                <a:ea typeface="MS PGothic" pitchFamily="34" charset="-128"/>
                <a:cs typeface="Arial" charset="0"/>
              </a:defRPr>
            </a:lvl7pPr>
            <a:lvl8pPr marL="3200400" algn="l" defTabSz="914400" rtl="0" eaLnBrk="1" latinLnBrk="0" hangingPunct="1">
              <a:defRPr kern="1200">
                <a:solidFill>
                  <a:schemeClr val="tx1"/>
                </a:solidFill>
                <a:latin typeface="Arial" charset="0"/>
                <a:ea typeface="MS PGothic" pitchFamily="34" charset="-128"/>
                <a:cs typeface="Arial" charset="0"/>
              </a:defRPr>
            </a:lvl8pPr>
            <a:lvl9pPr marL="3657600" algn="l" defTabSz="914400" rtl="0" eaLnBrk="1" latinLnBrk="0" hangingPunct="1">
              <a:defRPr kern="1200">
                <a:solidFill>
                  <a:schemeClr val="tx1"/>
                </a:solidFill>
                <a:latin typeface="Arial" charset="0"/>
                <a:ea typeface="MS PGothic" pitchFamily="34" charset="-128"/>
                <a:cs typeface="Arial" charset="0"/>
              </a:defRPr>
            </a:lvl9pPr>
          </a:lstStyle>
          <a:p>
            <a:fld id="{3E738F93-EFEE-47D8-BD0C-EA6FBBEA6499}" type="slidenum">
              <a:rPr lang="en-US" altLang="en-US" smtClean="0"/>
              <a:pPr/>
              <a:t>23</a:t>
            </a:fld>
            <a:endParaRPr lang="en-US" altLang="en-US"/>
          </a:p>
        </p:txBody>
      </p:sp>
      <p:pic>
        <p:nvPicPr>
          <p:cNvPr id="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490" y="1828801"/>
            <a:ext cx="8775910" cy="4310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8785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pic>
        <p:nvPicPr>
          <p:cNvPr id="5" name="Picture 4" descr="https://www.rci.rutgers.edu/%7Ecfs/472_html/Intro/NYT_Intro/pix/050597weber_game.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96938" y="3994407"/>
            <a:ext cx="2385062" cy="1083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tory1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6936" y="1600200"/>
            <a:ext cx="2385063" cy="12011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996937" y="5061207"/>
            <a:ext cx="2385063" cy="113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96937" y="2756480"/>
            <a:ext cx="2378601" cy="1245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381000" y="2005548"/>
            <a:ext cx="4876800" cy="3785652"/>
          </a:xfrm>
          <a:prstGeom prst="rect">
            <a:avLst/>
          </a:prstGeom>
        </p:spPr>
        <p:txBody>
          <a:bodyPr wrap="square">
            <a:spAutoFit/>
          </a:bodyPr>
          <a:lstStyle/>
          <a:p>
            <a:r>
              <a:rPr lang="en-US" sz="2000" dirty="0">
                <a:solidFill>
                  <a:schemeClr val="tx1"/>
                </a:solidFill>
              </a:rPr>
              <a:t>On May 11, 1997, an IBM computer called IBM </a:t>
            </a:r>
            <a:r>
              <a:rPr lang="en-US" sz="2000" dirty="0" smtClean="0">
                <a:solidFill>
                  <a:schemeClr val="tx1"/>
                </a:solidFill>
              </a:rPr>
              <a:t> </a:t>
            </a:r>
            <a:r>
              <a:rPr lang="en-US" sz="2000" dirty="0">
                <a:solidFill>
                  <a:schemeClr val="tx1"/>
                </a:solidFill>
              </a:rPr>
              <a:t>Deep Blue </a:t>
            </a:r>
            <a:r>
              <a:rPr lang="en-US" sz="2000" dirty="0" smtClean="0">
                <a:solidFill>
                  <a:schemeClr val="tx1"/>
                </a:solidFill>
              </a:rPr>
              <a:t> </a:t>
            </a:r>
            <a:r>
              <a:rPr lang="en-US" sz="2000" dirty="0">
                <a:solidFill>
                  <a:schemeClr val="tx1"/>
                </a:solidFill>
              </a:rPr>
              <a:t>beat the world chess champion after a six-game </a:t>
            </a:r>
            <a:r>
              <a:rPr lang="en-US" sz="2000" dirty="0" smtClean="0">
                <a:solidFill>
                  <a:schemeClr val="tx1"/>
                </a:solidFill>
              </a:rPr>
              <a:t>match.</a:t>
            </a:r>
          </a:p>
          <a:p>
            <a:endParaRPr lang="en-US" sz="2000" dirty="0">
              <a:solidFill>
                <a:schemeClr val="tx1"/>
              </a:solidFill>
            </a:endParaRPr>
          </a:p>
          <a:p>
            <a:r>
              <a:rPr lang="en-US" sz="2000" dirty="0" smtClean="0">
                <a:solidFill>
                  <a:schemeClr val="tx1"/>
                </a:solidFill>
              </a:rPr>
              <a:t>It </a:t>
            </a:r>
            <a:r>
              <a:rPr lang="en-US" sz="2000" dirty="0">
                <a:solidFill>
                  <a:schemeClr val="tx1"/>
                </a:solidFill>
              </a:rPr>
              <a:t>was the classic plot line of man vs. machine</a:t>
            </a:r>
            <a:r>
              <a:rPr lang="en-US" sz="2000" dirty="0" smtClean="0">
                <a:solidFill>
                  <a:schemeClr val="tx1"/>
                </a:solidFill>
              </a:rPr>
              <a:t>.</a:t>
            </a:r>
          </a:p>
          <a:p>
            <a:endParaRPr lang="en-US" sz="2000" dirty="0" smtClean="0">
              <a:solidFill>
                <a:schemeClr val="tx1"/>
              </a:solidFill>
            </a:endParaRPr>
          </a:p>
          <a:p>
            <a:r>
              <a:rPr lang="en-US" sz="2000" dirty="0" smtClean="0">
                <a:solidFill>
                  <a:schemeClr val="tx1"/>
                </a:solidFill>
              </a:rPr>
              <a:t>Behind </a:t>
            </a:r>
            <a:r>
              <a:rPr lang="en-US" sz="2000" dirty="0">
                <a:solidFill>
                  <a:schemeClr val="tx1"/>
                </a:solidFill>
              </a:rPr>
              <a:t>the contest, however, was important computer science, pushing forward the ability of computers to handle the kinds of complex calculations </a:t>
            </a:r>
            <a:r>
              <a:rPr lang="en-US" sz="2000" dirty="0" smtClean="0">
                <a:solidFill>
                  <a:schemeClr val="tx1"/>
                </a:solidFill>
              </a:rPr>
              <a:t>needed </a:t>
            </a:r>
            <a:r>
              <a:rPr lang="en-US" sz="2000" dirty="0">
                <a:solidFill>
                  <a:schemeClr val="tx1"/>
                </a:solidFill>
              </a:rPr>
              <a:t>in many fields of science.</a:t>
            </a:r>
          </a:p>
        </p:txBody>
      </p:sp>
      <p:sp>
        <p:nvSpPr>
          <p:cNvPr id="12"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1997: Can machines play chess?</a:t>
            </a:r>
            <a:endParaRPr lang="en-US" sz="2400" b="0" kern="0" dirty="0">
              <a:latin typeface="Century Gothic"/>
              <a:cs typeface="Century Gothic"/>
            </a:endParaRPr>
          </a:p>
        </p:txBody>
      </p:sp>
    </p:spTree>
    <p:extLst>
      <p:ext uri="{BB962C8B-B14F-4D97-AF65-F5344CB8AC3E}">
        <p14:creationId xmlns:p14="http://schemas.microsoft.com/office/powerpoint/2010/main" val="290802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pic>
        <p:nvPicPr>
          <p:cNvPr id="5" name="Picture 16" descr="BigData_Transparen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905000"/>
            <a:ext cx="83248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The practical issue today: Information Overload and Complexity</a:t>
            </a:r>
            <a:endParaRPr lang="en-US" sz="2400" b="0" kern="0" dirty="0">
              <a:latin typeface="Century Gothic"/>
              <a:cs typeface="Century Gothic"/>
            </a:endParaRPr>
          </a:p>
        </p:txBody>
      </p:sp>
      <p:sp>
        <p:nvSpPr>
          <p:cNvPr id="6" name="TextBox 39"/>
          <p:cNvSpPr txBox="1">
            <a:spLocks noChangeArrowheads="1"/>
          </p:cNvSpPr>
          <p:nvPr/>
        </p:nvSpPr>
        <p:spPr bwMode="auto">
          <a:xfrm>
            <a:off x="6172200" y="1892248"/>
            <a:ext cx="2286000" cy="100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defTabSz="457200" eaLnBrk="0" hangingPunct="0">
              <a:defRPr>
                <a:solidFill>
                  <a:schemeClr val="tx1"/>
                </a:solidFill>
                <a:latin typeface="Arial" charset="0"/>
                <a:ea typeface="ヒラギノ角ゴ Pro W3" charset="0"/>
                <a:cs typeface="ヒラギノ角ゴ Pro W3" charset="0"/>
              </a:defRPr>
            </a:lvl1pPr>
            <a:lvl2pPr defTabSz="457200" eaLnBrk="0" hangingPunct="0">
              <a:defRPr>
                <a:solidFill>
                  <a:schemeClr val="tx1"/>
                </a:solidFill>
                <a:latin typeface="Arial" charset="0"/>
                <a:ea typeface="ヒラギノ角ゴ Pro W3" charset="0"/>
                <a:cs typeface="ヒラギノ角ゴ Pro W3" charset="0"/>
              </a:defRPr>
            </a:lvl2pPr>
            <a:lvl3pPr marL="1143000" indent="-228600" defTabSz="457200" eaLnBrk="0" hangingPunct="0">
              <a:defRPr>
                <a:solidFill>
                  <a:schemeClr val="tx1"/>
                </a:solidFill>
                <a:latin typeface="Arial" charset="0"/>
                <a:ea typeface="ヒラギノ角ゴ Pro W3" charset="0"/>
                <a:cs typeface="ヒラギノ角ゴ Pro W3" charset="0"/>
              </a:defRPr>
            </a:lvl3pPr>
            <a:lvl4pPr marL="1600200" indent="-228600" defTabSz="457200" eaLnBrk="0" hangingPunct="0">
              <a:defRPr>
                <a:solidFill>
                  <a:schemeClr val="tx1"/>
                </a:solidFill>
                <a:latin typeface="Arial" charset="0"/>
                <a:ea typeface="ヒラギノ角ゴ Pro W3" charset="0"/>
                <a:cs typeface="ヒラギノ角ゴ Pro W3" charset="0"/>
              </a:defRPr>
            </a:lvl4pPr>
            <a:lvl5pPr marL="2057400" indent="-228600" defTabSz="457200" eaLnBrk="0" hangingPunct="0">
              <a:defRPr>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a:solidFill>
                  <a:schemeClr val="tx1"/>
                </a:solidFill>
                <a:latin typeface="Arial" charset="0"/>
                <a:ea typeface="ヒラギノ角ゴ Pro W3" charset="0"/>
                <a:cs typeface="ヒラギノ角ゴ Pro W3" charset="0"/>
              </a:defRPr>
            </a:lvl9pPr>
          </a:lstStyle>
          <a:p>
            <a:pPr marL="0" lvl="1" eaLnBrk="1" hangingPunct="1">
              <a:lnSpc>
                <a:spcPct val="90000"/>
              </a:lnSpc>
            </a:pPr>
            <a:r>
              <a:rPr lang="en-GB" sz="3200" dirty="0">
                <a:solidFill>
                  <a:srgbClr val="FFFFFF"/>
                </a:solidFill>
                <a:latin typeface="Century" charset="0"/>
              </a:rPr>
              <a:t>80%</a:t>
            </a:r>
          </a:p>
          <a:p>
            <a:pPr marL="0" lvl="1" eaLnBrk="1" hangingPunct="1">
              <a:lnSpc>
                <a:spcPct val="90000"/>
              </a:lnSpc>
            </a:pPr>
            <a:r>
              <a:rPr lang="en-GB" altLang="ja-JP" sz="1600" dirty="0" smtClean="0">
                <a:solidFill>
                  <a:srgbClr val="FFFFFF"/>
                </a:solidFill>
                <a:latin typeface="Century" charset="0"/>
              </a:rPr>
              <a:t>today </a:t>
            </a:r>
            <a:r>
              <a:rPr lang="en-GB" altLang="ja-JP" sz="1600" dirty="0">
                <a:solidFill>
                  <a:srgbClr val="FFFFFF"/>
                </a:solidFill>
                <a:latin typeface="Century" charset="0"/>
              </a:rPr>
              <a:t>is </a:t>
            </a:r>
            <a:r>
              <a:rPr lang="en-GB" altLang="ja-JP" sz="2400" dirty="0">
                <a:solidFill>
                  <a:srgbClr val="FFFFFF"/>
                </a:solidFill>
                <a:latin typeface="Century" charset="0"/>
              </a:rPr>
              <a:t>unstructured </a:t>
            </a:r>
            <a:endParaRPr lang="en-GB" altLang="ja-JP" sz="1600" dirty="0">
              <a:solidFill>
                <a:srgbClr val="FFFFFF"/>
              </a:solidFill>
              <a:latin typeface="Century" charset="0"/>
            </a:endParaRPr>
          </a:p>
        </p:txBody>
      </p:sp>
    </p:spTree>
    <p:extLst>
      <p:ext uri="{BB962C8B-B14F-4D97-AF65-F5344CB8AC3E}">
        <p14:creationId xmlns:p14="http://schemas.microsoft.com/office/powerpoint/2010/main" val="25501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pic>
        <p:nvPicPr>
          <p:cNvPr id="5" name="Picture 16" descr="BigData_Transparen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0" y="3276600"/>
            <a:ext cx="356779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Automated Open-Domain Question Answering</a:t>
            </a:r>
            <a:endParaRPr lang="en-US" sz="2400" b="0" kern="0" dirty="0">
              <a:latin typeface="Century Gothic"/>
              <a:cs typeface="Century Gothic"/>
            </a:endParaRPr>
          </a:p>
        </p:txBody>
      </p:sp>
      <p:sp>
        <p:nvSpPr>
          <p:cNvPr id="2" name="Pentagon 1"/>
          <p:cNvSpPr/>
          <p:nvPr/>
        </p:nvSpPr>
        <p:spPr>
          <a:xfrm>
            <a:off x="533400" y="1905000"/>
            <a:ext cx="3657600" cy="609600"/>
          </a:xfrm>
          <a:prstGeom prst="homePlat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Given</a:t>
            </a:r>
            <a:endParaRPr lang="en-US" sz="2000" dirty="0"/>
          </a:p>
        </p:txBody>
      </p:sp>
      <p:sp>
        <p:nvSpPr>
          <p:cNvPr id="3" name="Chevron 2"/>
          <p:cNvSpPr/>
          <p:nvPr/>
        </p:nvSpPr>
        <p:spPr>
          <a:xfrm>
            <a:off x="4267200" y="1905000"/>
            <a:ext cx="3657600" cy="609600"/>
          </a:xfrm>
          <a:prstGeom prst="chevron">
            <a:avLst/>
          </a:prstGeom>
          <a:solidFill>
            <a:srgbClr val="85B4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Deliver</a:t>
            </a:r>
            <a:endParaRPr lang="en-US" sz="2000" dirty="0">
              <a:solidFill>
                <a:schemeClr val="tx1"/>
              </a:solidFill>
            </a:endParaRPr>
          </a:p>
        </p:txBody>
      </p:sp>
      <p:sp>
        <p:nvSpPr>
          <p:cNvPr id="9" name="Rectangle 8"/>
          <p:cNvSpPr/>
          <p:nvPr/>
        </p:nvSpPr>
        <p:spPr>
          <a:xfrm>
            <a:off x="4267200" y="2667000"/>
            <a:ext cx="4419600" cy="4339650"/>
          </a:xfrm>
          <a:prstGeom prst="rect">
            <a:avLst/>
          </a:prstGeom>
        </p:spPr>
        <p:txBody>
          <a:bodyPr wrap="square">
            <a:spAutoFit/>
          </a:bodyPr>
          <a:lstStyle/>
          <a:p>
            <a:pPr marL="285750" indent="-285750">
              <a:buFont typeface="Wingdings" charset="2"/>
              <a:buChar char="ü"/>
            </a:pPr>
            <a:r>
              <a:rPr lang="en-US" sz="2400" b="1" dirty="0" smtClean="0">
                <a:solidFill>
                  <a:schemeClr val="tx1"/>
                </a:solidFill>
              </a:rPr>
              <a:t>Precise Answers</a:t>
            </a:r>
            <a:r>
              <a:rPr lang="en-US" dirty="0" smtClean="0">
                <a:solidFill>
                  <a:schemeClr val="tx1"/>
                </a:solidFill>
              </a:rPr>
              <a:t/>
            </a:r>
            <a:br>
              <a:rPr lang="en-US" dirty="0" smtClean="0">
                <a:solidFill>
                  <a:schemeClr val="tx1"/>
                </a:solidFill>
              </a:rPr>
            </a:br>
            <a:r>
              <a:rPr lang="en-US" dirty="0" smtClean="0">
                <a:solidFill>
                  <a:schemeClr val="tx1"/>
                </a:solidFill>
              </a:rPr>
              <a:t>Determine what is being asked &amp; give precise </a:t>
            </a:r>
            <a:r>
              <a:rPr lang="en-US" dirty="0" err="1" smtClean="0">
                <a:solidFill>
                  <a:schemeClr val="tx1"/>
                </a:solidFill>
              </a:rPr>
              <a:t>respones</a:t>
            </a:r>
            <a:endParaRPr lang="en-US" dirty="0" smtClean="0">
              <a:solidFill>
                <a:schemeClr val="tx1"/>
              </a:solidFill>
            </a:endParaRPr>
          </a:p>
          <a:p>
            <a:pPr marL="285750" indent="-285750">
              <a:buFont typeface="Wingdings" charset="2"/>
              <a:buChar char="ü"/>
            </a:pPr>
            <a:endParaRPr lang="en-US" dirty="0" smtClean="0">
              <a:solidFill>
                <a:schemeClr val="tx1"/>
              </a:solidFill>
            </a:endParaRPr>
          </a:p>
          <a:p>
            <a:pPr marL="285750" indent="-285750">
              <a:buFont typeface="Wingdings" charset="2"/>
              <a:buChar char="ü"/>
            </a:pPr>
            <a:r>
              <a:rPr lang="en-US" sz="2400" b="1" dirty="0" smtClean="0"/>
              <a:t>Accurate Confidence</a:t>
            </a:r>
            <a:r>
              <a:rPr lang="en-US" dirty="0" smtClean="0"/>
              <a:t/>
            </a:r>
            <a:br>
              <a:rPr lang="en-US" dirty="0" smtClean="0"/>
            </a:br>
            <a:r>
              <a:rPr lang="en-US" dirty="0" smtClean="0"/>
              <a:t>Determine likelihood answer is correct</a:t>
            </a:r>
          </a:p>
          <a:p>
            <a:pPr marL="285750" indent="-285750">
              <a:buFont typeface="Wingdings" charset="2"/>
              <a:buChar char="ü"/>
            </a:pPr>
            <a:endParaRPr lang="en-US" dirty="0" smtClean="0"/>
          </a:p>
          <a:p>
            <a:pPr marL="285750" indent="-285750">
              <a:buFont typeface="Wingdings" charset="2"/>
              <a:buChar char="ü"/>
            </a:pPr>
            <a:r>
              <a:rPr lang="en-US" sz="2400" b="1" dirty="0" smtClean="0"/>
              <a:t>Consumable Justifications</a:t>
            </a:r>
            <a:br>
              <a:rPr lang="en-US" sz="2400" b="1" dirty="0" smtClean="0"/>
            </a:br>
            <a:r>
              <a:rPr lang="en-US" dirty="0" smtClean="0"/>
              <a:t>Explain why the answer is right</a:t>
            </a:r>
          </a:p>
          <a:p>
            <a:endParaRPr lang="en-US" dirty="0" smtClean="0"/>
          </a:p>
          <a:p>
            <a:pPr marL="285750" indent="-285750">
              <a:buFont typeface="Wingdings" charset="2"/>
              <a:buChar char="ü"/>
            </a:pPr>
            <a:r>
              <a:rPr lang="en-US" sz="2400" b="1" dirty="0" smtClean="0"/>
              <a:t>Fast Response Time</a:t>
            </a:r>
            <a:br>
              <a:rPr lang="en-US" sz="2400" b="1" dirty="0" smtClean="0"/>
            </a:br>
            <a:r>
              <a:rPr lang="en-US" dirty="0" smtClean="0"/>
              <a:t>Precision &amp; Confidence &lt; 3 seconds</a:t>
            </a:r>
          </a:p>
          <a:p>
            <a:pPr marL="285750" indent="-285750">
              <a:buFont typeface="Wingdings" charset="2"/>
              <a:buChar char="ü"/>
            </a:pPr>
            <a:endParaRPr lang="en-US" dirty="0" smtClean="0"/>
          </a:p>
          <a:p>
            <a:pPr marL="285750" indent="-285750">
              <a:buFont typeface="Wingdings" charset="2"/>
              <a:buChar char="ü"/>
            </a:pPr>
            <a:endParaRPr lang="en-US" dirty="0">
              <a:solidFill>
                <a:schemeClr val="tx1"/>
              </a:solidFill>
            </a:endParaRPr>
          </a:p>
        </p:txBody>
      </p:sp>
      <p:sp>
        <p:nvSpPr>
          <p:cNvPr id="10" name="Rectangle 9"/>
          <p:cNvSpPr/>
          <p:nvPr/>
        </p:nvSpPr>
        <p:spPr>
          <a:xfrm>
            <a:off x="381000" y="1295400"/>
            <a:ext cx="8001000" cy="338554"/>
          </a:xfrm>
          <a:prstGeom prst="rect">
            <a:avLst/>
          </a:prstGeom>
        </p:spPr>
        <p:txBody>
          <a:bodyPr wrap="square">
            <a:spAutoFit/>
          </a:bodyPr>
          <a:lstStyle/>
          <a:p>
            <a:r>
              <a:rPr lang="de-DE" sz="1600" b="1" dirty="0" smtClean="0">
                <a:solidFill>
                  <a:srgbClr val="EA8B00"/>
                </a:solidFill>
              </a:rPr>
              <a:t>A long-standing challenge of artificial intelligence  to emulate human expertise</a:t>
            </a:r>
            <a:endParaRPr lang="en-US" sz="1600" b="1" dirty="0">
              <a:solidFill>
                <a:srgbClr val="EA8B00"/>
              </a:solidFill>
            </a:endParaRPr>
          </a:p>
        </p:txBody>
      </p:sp>
    </p:spTree>
    <p:extLst>
      <p:ext uri="{BB962C8B-B14F-4D97-AF65-F5344CB8AC3E}">
        <p14:creationId xmlns:p14="http://schemas.microsoft.com/office/powerpoint/2010/main" val="45417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Grand Challenge</a:t>
            </a:r>
            <a:endParaRPr lang="en-US" sz="2400" b="0" kern="0" dirty="0">
              <a:latin typeface="Century Gothic"/>
              <a:cs typeface="Century Gothic"/>
            </a:endParaRPr>
          </a:p>
        </p:txBody>
      </p:sp>
      <p:sp>
        <p:nvSpPr>
          <p:cNvPr id="6" name="Rectangle 5"/>
          <p:cNvSpPr/>
          <p:nvPr/>
        </p:nvSpPr>
        <p:spPr>
          <a:xfrm>
            <a:off x="381000" y="2133600"/>
            <a:ext cx="3429000" cy="2862322"/>
          </a:xfrm>
          <a:prstGeom prst="rect">
            <a:avLst/>
          </a:prstGeom>
        </p:spPr>
        <p:txBody>
          <a:bodyPr wrap="square">
            <a:spAutoFit/>
          </a:bodyPr>
          <a:lstStyle/>
          <a:p>
            <a:r>
              <a:rPr lang="en-US" sz="2000" dirty="0" smtClean="0">
                <a:solidFill>
                  <a:schemeClr val="tx1"/>
                </a:solidFill>
              </a:rPr>
              <a:t>Can we build a system that </a:t>
            </a:r>
          </a:p>
          <a:p>
            <a:endParaRPr lang="en-US" sz="2000" dirty="0"/>
          </a:p>
          <a:p>
            <a:pPr marL="285750" indent="-285750">
              <a:buFont typeface="Arial" panose="020B0604020202020204" pitchFamily="34" charset="0"/>
              <a:buChar char="•"/>
            </a:pPr>
            <a:r>
              <a:rPr lang="en-US" sz="2000" dirty="0" smtClean="0">
                <a:solidFill>
                  <a:schemeClr val="tx1"/>
                </a:solidFill>
              </a:rPr>
              <a:t>“digests” large amounts of </a:t>
            </a:r>
            <a:r>
              <a:rPr lang="en-US" sz="2000" dirty="0" smtClean="0"/>
              <a:t>unstructured information (especially text)</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000" dirty="0" smtClean="0"/>
              <a:t>and then answers open questions based on this data?</a:t>
            </a:r>
            <a:endParaRPr lang="en-US" sz="2000" dirty="0">
              <a:solidFill>
                <a:schemeClr val="tx1"/>
              </a:solidFill>
            </a:endParaRPr>
          </a:p>
        </p:txBody>
      </p:sp>
      <p:sp>
        <p:nvSpPr>
          <p:cNvPr id="3" name="Isosceles Triangle 2"/>
          <p:cNvSpPr/>
          <p:nvPr/>
        </p:nvSpPr>
        <p:spPr>
          <a:xfrm rot="5400000">
            <a:off x="2925812" y="3078212"/>
            <a:ext cx="2373362" cy="331738"/>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610100" y="1487269"/>
            <a:ext cx="4019962" cy="646331"/>
          </a:xfrm>
          <a:prstGeom prst="rect">
            <a:avLst/>
          </a:prstGeom>
        </p:spPr>
        <p:txBody>
          <a:bodyPr wrap="square">
            <a:spAutoFit/>
          </a:bodyPr>
          <a:lstStyle/>
          <a:p>
            <a:r>
              <a:rPr lang="en-US" dirty="0" smtClean="0">
                <a:solidFill>
                  <a:schemeClr val="tx1"/>
                </a:solidFill>
              </a:rPr>
              <a:t>Proof point: Build a system that wins an open question game: Jeopardy!</a:t>
            </a:r>
            <a:endParaRPr lang="en-US"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3229" y="2317955"/>
            <a:ext cx="4191438" cy="2711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57200" y="5757446"/>
            <a:ext cx="8001000" cy="646331"/>
          </a:xfrm>
          <a:prstGeom prst="rect">
            <a:avLst/>
          </a:prstGeom>
        </p:spPr>
        <p:txBody>
          <a:bodyPr wrap="square">
            <a:spAutoFit/>
          </a:bodyPr>
          <a:lstStyle/>
          <a:p>
            <a:r>
              <a:rPr lang="de-DE" dirty="0" err="1" smtClean="0">
                <a:solidFill>
                  <a:schemeClr val="accent3"/>
                </a:solidFill>
              </a:rPr>
              <a:t>There</a:t>
            </a:r>
            <a:r>
              <a:rPr lang="de-DE" dirty="0" smtClean="0">
                <a:solidFill>
                  <a:schemeClr val="accent3"/>
                </a:solidFill>
              </a:rPr>
              <a:t> is no way to program such a system in the traditional way. </a:t>
            </a:r>
            <a:br>
              <a:rPr lang="de-DE" dirty="0" smtClean="0">
                <a:solidFill>
                  <a:schemeClr val="accent3"/>
                </a:solidFill>
              </a:rPr>
            </a:br>
            <a:r>
              <a:rPr lang="de-DE" b="1" dirty="0" err="1" smtClean="0">
                <a:solidFill>
                  <a:schemeClr val="accent3"/>
                </a:solidFill>
              </a:rPr>
              <a:t>It</a:t>
            </a:r>
            <a:r>
              <a:rPr lang="de-DE" b="1" dirty="0" smtClean="0">
                <a:solidFill>
                  <a:schemeClr val="accent3"/>
                </a:solidFill>
              </a:rPr>
              <a:t> will have to learn!</a:t>
            </a:r>
            <a:endParaRPr lang="en-US" b="1" dirty="0">
              <a:solidFill>
                <a:schemeClr val="accent3"/>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3400" y="5029200"/>
            <a:ext cx="4690532" cy="496645"/>
          </a:xfrm>
          <a:prstGeom prst="rect">
            <a:avLst/>
          </a:prstGeom>
        </p:spPr>
      </p:pic>
    </p:spTree>
    <p:extLst>
      <p:ext uri="{BB962C8B-B14F-4D97-AF65-F5344CB8AC3E}">
        <p14:creationId xmlns:p14="http://schemas.microsoft.com/office/powerpoint/2010/main" val="67544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Jeopardy!</a:t>
            </a:r>
            <a:endParaRPr lang="en-US" sz="2400" b="0" kern="0" dirty="0">
              <a:latin typeface="Century Gothic"/>
              <a:cs typeface="Century Gothic"/>
            </a:endParaRPr>
          </a:p>
        </p:txBody>
      </p:sp>
      <p:pic>
        <p:nvPicPr>
          <p:cNvPr id="8" name="Picture 7"/>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456039" y="2133600"/>
            <a:ext cx="5383161" cy="2775178"/>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381001" y="2328208"/>
            <a:ext cx="2895600" cy="2554545"/>
          </a:xfrm>
          <a:prstGeom prst="rect">
            <a:avLst/>
          </a:prstGeom>
        </p:spPr>
        <p:txBody>
          <a:bodyPr wrap="square">
            <a:spAutoFit/>
          </a:bodyPr>
          <a:lstStyle/>
          <a:p>
            <a:r>
              <a:rPr lang="en-US" sz="2000" dirty="0" smtClean="0"/>
              <a:t>I</a:t>
            </a:r>
            <a:r>
              <a:rPr lang="en-US" sz="2000" dirty="0" smtClean="0">
                <a:solidFill>
                  <a:schemeClr val="tx1"/>
                </a:solidFill>
              </a:rPr>
              <a:t>n February 2011, </a:t>
            </a:r>
            <a:r>
              <a:rPr lang="en-US" sz="2000" dirty="0">
                <a:solidFill>
                  <a:schemeClr val="tx1"/>
                </a:solidFill>
              </a:rPr>
              <a:t>an IBM computer called IBM </a:t>
            </a:r>
            <a:r>
              <a:rPr lang="en-US" sz="2000" dirty="0" smtClean="0">
                <a:solidFill>
                  <a:schemeClr val="tx1"/>
                </a:solidFill>
              </a:rPr>
              <a:t> Watson beat </a:t>
            </a:r>
            <a:r>
              <a:rPr lang="en-US" sz="2000" dirty="0">
                <a:solidFill>
                  <a:schemeClr val="tx1"/>
                </a:solidFill>
              </a:rPr>
              <a:t>the </a:t>
            </a:r>
            <a:r>
              <a:rPr lang="en-US" sz="2000" dirty="0" smtClean="0">
                <a:solidFill>
                  <a:schemeClr val="tx1"/>
                </a:solidFill>
              </a:rPr>
              <a:t>two all-time Jeopardy! </a:t>
            </a:r>
            <a:r>
              <a:rPr lang="en-US" sz="2000" dirty="0" smtClean="0"/>
              <a:t>c</a:t>
            </a:r>
            <a:r>
              <a:rPr lang="en-US" sz="2000" dirty="0" smtClean="0">
                <a:solidFill>
                  <a:schemeClr val="tx1"/>
                </a:solidFill>
              </a:rPr>
              <a:t>hampions, Brad Rutter and Ken Jennings, after many months of training.</a:t>
            </a:r>
            <a:endParaRPr lang="en-US" sz="2000" dirty="0">
              <a:solidFill>
                <a:schemeClr val="tx1"/>
              </a:solidFill>
            </a:endParaRPr>
          </a:p>
        </p:txBody>
      </p:sp>
    </p:spTree>
    <p:extLst>
      <p:ext uri="{BB962C8B-B14F-4D97-AF65-F5344CB8AC3E}">
        <p14:creationId xmlns:p14="http://schemas.microsoft.com/office/powerpoint/2010/main" val="153501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Key Features of Watson</a:t>
            </a:r>
            <a:endParaRPr lang="en-US" sz="2400" b="0" kern="0" dirty="0">
              <a:latin typeface="Century Gothic"/>
              <a:cs typeface="Century Gothic"/>
            </a:endParaRPr>
          </a:p>
        </p:txBody>
      </p:sp>
      <p:pic>
        <p:nvPicPr>
          <p:cNvPr id="16" name="Picture 55" descr="ON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133600" y="1905000"/>
            <a:ext cx="3656012" cy="3657600"/>
          </a:xfrm>
          <a:prstGeom prst="rect">
            <a:avLst/>
          </a:prstGeom>
          <a:noFill/>
          <a:ln w="9525">
            <a:noFill/>
            <a:miter lim="800000"/>
            <a:headEnd/>
            <a:tailEnd/>
          </a:ln>
        </p:spPr>
      </p:pic>
      <p:sp>
        <p:nvSpPr>
          <p:cNvPr id="17" name="TextBox 5"/>
          <p:cNvSpPr txBox="1">
            <a:spLocks noChangeArrowheads="1"/>
          </p:cNvSpPr>
          <p:nvPr/>
        </p:nvSpPr>
        <p:spPr bwMode="auto">
          <a:xfrm>
            <a:off x="5562600" y="1828800"/>
            <a:ext cx="1600200" cy="577850"/>
          </a:xfrm>
          <a:prstGeom prst="rect">
            <a:avLst/>
          </a:prstGeom>
          <a:noFill/>
          <a:ln w="9525">
            <a:noFill/>
            <a:miter lim="800000"/>
            <a:headEnd/>
            <a:tailEnd/>
          </a:ln>
        </p:spPr>
        <p:txBody>
          <a:bodyPr lIns="0" tIns="0" rIns="0" bIns="0">
            <a:prstTxWarp prst="textNoShape">
              <a:avLst/>
            </a:prstTxWarp>
          </a:bodyPr>
          <a:lstStyle/>
          <a:p>
            <a:pPr marL="0" marR="0" lvl="0" indent="0" defTabSz="914400" eaLnBrk="1" fontAlgn="auto" latinLnBrk="0" hangingPunct="1">
              <a:lnSpc>
                <a:spcPct val="100000"/>
              </a:lnSpc>
              <a:spcBef>
                <a:spcPts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entury Gothic"/>
                <a:ea typeface="ＭＳ Ｐゴシック" pitchFamily="-84" charset="-128"/>
                <a:cs typeface="Century Gothic"/>
              </a:rPr>
              <a:t>Understands</a:t>
            </a:r>
            <a:br>
              <a:rPr kumimoji="0" lang="en-US" sz="2000" b="0" i="0" u="none" strike="noStrike" kern="0" cap="none" spc="0" normalizeH="0" baseline="0" noProof="0" dirty="0">
                <a:ln>
                  <a:noFill/>
                </a:ln>
                <a:solidFill>
                  <a:srgbClr val="FFFFFF"/>
                </a:solidFill>
                <a:effectLst/>
                <a:uLnTx/>
                <a:uFillTx/>
                <a:latin typeface="Century Gothic"/>
                <a:ea typeface="ＭＳ Ｐゴシック" pitchFamily="-84" charset="-128"/>
                <a:cs typeface="Century Gothic"/>
              </a:rPr>
            </a:br>
            <a:r>
              <a:rPr kumimoji="0" lang="en-US" sz="2000" b="0" i="0" u="none" strike="noStrike" kern="0" cap="none" spc="0" normalizeH="0" baseline="0" noProof="0" dirty="0">
                <a:ln>
                  <a:noFill/>
                </a:ln>
                <a:solidFill>
                  <a:srgbClr val="FFFFFF"/>
                </a:solidFill>
                <a:effectLst/>
                <a:uLnTx/>
                <a:uFillTx/>
                <a:latin typeface="Century Gothic"/>
                <a:ea typeface="ＭＳ Ｐゴシック" pitchFamily="-84" charset="-128"/>
                <a:cs typeface="Century Gothic"/>
              </a:rPr>
              <a:t>natural language</a:t>
            </a:r>
          </a:p>
        </p:txBody>
      </p:sp>
      <p:sp>
        <p:nvSpPr>
          <p:cNvPr id="18" name="TextBox 5"/>
          <p:cNvSpPr txBox="1">
            <a:spLocks noChangeArrowheads="1"/>
          </p:cNvSpPr>
          <p:nvPr/>
        </p:nvSpPr>
        <p:spPr bwMode="auto">
          <a:xfrm>
            <a:off x="6096000" y="4648200"/>
            <a:ext cx="1881188" cy="914400"/>
          </a:xfrm>
          <a:prstGeom prst="rect">
            <a:avLst/>
          </a:prstGeom>
          <a:noFill/>
          <a:ln w="9525">
            <a:noFill/>
            <a:miter lim="800000"/>
            <a:headEnd/>
            <a:tailEnd/>
          </a:ln>
        </p:spPr>
        <p:txBody>
          <a:bodyPr lIns="0" tIns="0" rIns="0" bIns="0">
            <a:prstTxWarp prst="textNoShape">
              <a:avLst/>
            </a:prstTxWarp>
          </a:bodyPr>
          <a:lstStyle/>
          <a:p>
            <a:pPr marL="0" marR="0" lvl="0" indent="0" defTabSz="914400" eaLnBrk="1" fontAlgn="auto" latinLnBrk="0" hangingPunct="1">
              <a:lnSpc>
                <a:spcPct val="100000"/>
              </a:lnSpc>
              <a:spcBef>
                <a:spcPts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entury Gothic"/>
                <a:ea typeface="ＭＳ Ｐゴシック" pitchFamily="-84" charset="-128"/>
                <a:cs typeface="Century Gothic"/>
              </a:rPr>
              <a:t>Generates and</a:t>
            </a:r>
            <a:br>
              <a:rPr kumimoji="0" lang="en-US" sz="2000" b="0" i="0" u="none" strike="noStrike" kern="0" cap="none" spc="0" normalizeH="0" baseline="0" noProof="0" dirty="0">
                <a:ln>
                  <a:noFill/>
                </a:ln>
                <a:solidFill>
                  <a:srgbClr val="FFFFFF"/>
                </a:solidFill>
                <a:effectLst/>
                <a:uLnTx/>
                <a:uFillTx/>
                <a:latin typeface="Century Gothic"/>
                <a:ea typeface="ＭＳ Ｐゴシック" pitchFamily="-84" charset="-128"/>
                <a:cs typeface="Century Gothic"/>
              </a:rPr>
            </a:br>
            <a:r>
              <a:rPr kumimoji="0" lang="en-US" sz="2000" b="0" i="0" u="none" strike="noStrike" kern="0" cap="none" spc="0" normalizeH="0" baseline="0" noProof="0" dirty="0">
                <a:ln>
                  <a:noFill/>
                </a:ln>
                <a:solidFill>
                  <a:srgbClr val="FFFFFF"/>
                </a:solidFill>
                <a:effectLst/>
                <a:uLnTx/>
                <a:uFillTx/>
                <a:latin typeface="Century Gothic"/>
                <a:ea typeface="ＭＳ Ｐゴシック" pitchFamily="-84" charset="-128"/>
                <a:cs typeface="Century Gothic"/>
              </a:rPr>
              <a:t>evaluates hypotheses</a:t>
            </a:r>
          </a:p>
        </p:txBody>
      </p:sp>
      <p:sp>
        <p:nvSpPr>
          <p:cNvPr id="19" name="TextBox 5"/>
          <p:cNvSpPr txBox="1">
            <a:spLocks noChangeArrowheads="1"/>
          </p:cNvSpPr>
          <p:nvPr/>
        </p:nvSpPr>
        <p:spPr bwMode="auto">
          <a:xfrm>
            <a:off x="1143000" y="5070476"/>
            <a:ext cx="1624012" cy="533399"/>
          </a:xfrm>
          <a:prstGeom prst="rect">
            <a:avLst/>
          </a:prstGeom>
          <a:noFill/>
          <a:ln w="9525">
            <a:noFill/>
            <a:miter lim="800000"/>
            <a:headEnd/>
            <a:tailEnd/>
          </a:ln>
        </p:spPr>
        <p:txBody>
          <a:bodyPr lIns="0" tIns="0" rIns="0" bIns="0">
            <a:prstTxWarp prst="textNoShape">
              <a:avLst/>
            </a:prstTxWarp>
          </a:bodyPr>
          <a:lstStyle/>
          <a:p>
            <a:pPr marL="0" marR="0" lvl="0" indent="0" algn="r" defTabSz="914400" eaLnBrk="1" fontAlgn="auto" latinLnBrk="0" hangingPunct="1">
              <a:lnSpc>
                <a:spcPct val="100000"/>
              </a:lnSpc>
              <a:spcBef>
                <a:spcPts val="0"/>
              </a:spcBef>
              <a:spcAft>
                <a:spcPts val="500"/>
              </a:spcAft>
              <a:buClrTx/>
              <a:buSzTx/>
              <a:buFontTx/>
              <a:buNone/>
              <a:tabLst/>
              <a:defRPr/>
            </a:pPr>
            <a:r>
              <a:rPr kumimoji="0" lang="en-US" sz="2000" b="0" i="0" u="none" strike="noStrike" kern="0" cap="none" spc="0" normalizeH="0" baseline="0" noProof="0" dirty="0">
                <a:ln>
                  <a:noFill/>
                </a:ln>
                <a:solidFill>
                  <a:srgbClr val="FFFFFF"/>
                </a:solidFill>
                <a:effectLst/>
                <a:uLnTx/>
                <a:uFillTx/>
                <a:latin typeface="Century Gothic"/>
                <a:ea typeface="ＭＳ Ｐゴシック" pitchFamily="-84" charset="-128"/>
                <a:cs typeface="Century Gothic"/>
              </a:rPr>
              <a:t>Adapts</a:t>
            </a:r>
            <a:br>
              <a:rPr kumimoji="0" lang="en-US" sz="2000" b="0" i="0" u="none" strike="noStrike" kern="0" cap="none" spc="0" normalizeH="0" baseline="0" noProof="0" dirty="0">
                <a:ln>
                  <a:noFill/>
                </a:ln>
                <a:solidFill>
                  <a:srgbClr val="FFFFFF"/>
                </a:solidFill>
                <a:effectLst/>
                <a:uLnTx/>
                <a:uFillTx/>
                <a:latin typeface="Century Gothic"/>
                <a:ea typeface="ＭＳ Ｐゴシック" pitchFamily="-84" charset="-128"/>
                <a:cs typeface="Century Gothic"/>
              </a:rPr>
            </a:br>
            <a:r>
              <a:rPr kumimoji="0" lang="en-US" sz="2000" b="0" i="0" u="none" strike="noStrike" kern="0" cap="none" spc="0" normalizeH="0" baseline="0" noProof="0" dirty="0">
                <a:ln>
                  <a:noFill/>
                </a:ln>
                <a:solidFill>
                  <a:srgbClr val="FFFFFF"/>
                </a:solidFill>
                <a:effectLst/>
                <a:uLnTx/>
                <a:uFillTx/>
                <a:latin typeface="Century Gothic"/>
                <a:ea typeface="ＭＳ Ｐゴシック" pitchFamily="-84" charset="-128"/>
                <a:cs typeface="Century Gothic"/>
              </a:rPr>
              <a:t>and learns</a:t>
            </a:r>
          </a:p>
        </p:txBody>
      </p:sp>
      <p:pic>
        <p:nvPicPr>
          <p:cNvPr id="20" name="Picture 4"/>
          <p:cNvPicPr>
            <a:picLocks noChangeAspect="1"/>
          </p:cNvPicPr>
          <p:nvPr/>
        </p:nvPicPr>
        <p:blipFill>
          <a:blip r:embed="rId3"/>
          <a:srcRect/>
          <a:stretch>
            <a:fillRect/>
          </a:stretch>
        </p:blipFill>
        <p:spPr bwMode="auto">
          <a:xfrm>
            <a:off x="3478212" y="3203577"/>
            <a:ext cx="1346200" cy="1330325"/>
          </a:xfrm>
          <a:prstGeom prst="rect">
            <a:avLst/>
          </a:prstGeom>
          <a:noFill/>
          <a:ln w="9525">
            <a:noFill/>
            <a:miter lim="800000"/>
            <a:headEnd/>
            <a:tailEnd/>
          </a:ln>
        </p:spPr>
      </p:pic>
    </p:spTree>
    <p:extLst>
      <p:ext uri="{BB962C8B-B14F-4D97-AF65-F5344CB8AC3E}">
        <p14:creationId xmlns:p14="http://schemas.microsoft.com/office/powerpoint/2010/main" val="262569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 2014 International Business Machines Corporation</a:t>
            </a:r>
            <a:endParaRPr lang="en-US"/>
          </a:p>
        </p:txBody>
      </p:sp>
      <p:sp>
        <p:nvSpPr>
          <p:cNvPr id="7" name="Title 1"/>
          <p:cNvSpPr txBox="1">
            <a:spLocks/>
          </p:cNvSpPr>
          <p:nvPr/>
        </p:nvSpPr>
        <p:spPr bwMode="auto">
          <a:xfrm>
            <a:off x="457200" y="914400"/>
            <a:ext cx="8305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2800" b="1">
                <a:solidFill>
                  <a:schemeClr val="tx1"/>
                </a:solidFill>
                <a:latin typeface="+mj-lt"/>
                <a:ea typeface="+mj-ea"/>
                <a:cs typeface="ヒラギノ角ゴ Pro W3" charset="0"/>
              </a:defRPr>
            </a:lvl1pPr>
            <a:lvl2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b="1">
                <a:solidFill>
                  <a:schemeClr val="tx1"/>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800" b="1">
                <a:solidFill>
                  <a:schemeClr val="tx1"/>
                </a:solidFill>
                <a:latin typeface="Arial" charset="0"/>
                <a:ea typeface="ヒラギノ角ゴ Pro W3" charset="0"/>
              </a:defRPr>
            </a:lvl6pPr>
            <a:lvl7pPr marL="914400" algn="l" rtl="0" eaLnBrk="1" fontAlgn="base" hangingPunct="1">
              <a:spcBef>
                <a:spcPct val="0"/>
              </a:spcBef>
              <a:spcAft>
                <a:spcPct val="0"/>
              </a:spcAft>
              <a:defRPr sz="2800" b="1">
                <a:solidFill>
                  <a:schemeClr val="tx1"/>
                </a:solidFill>
                <a:latin typeface="Arial" charset="0"/>
                <a:ea typeface="ヒラギノ角ゴ Pro W3" charset="0"/>
              </a:defRPr>
            </a:lvl7pPr>
            <a:lvl8pPr marL="1371600" algn="l" rtl="0" eaLnBrk="1" fontAlgn="base" hangingPunct="1">
              <a:spcBef>
                <a:spcPct val="0"/>
              </a:spcBef>
              <a:spcAft>
                <a:spcPct val="0"/>
              </a:spcAft>
              <a:defRPr sz="2800" b="1">
                <a:solidFill>
                  <a:schemeClr val="tx1"/>
                </a:solidFill>
                <a:latin typeface="Arial" charset="0"/>
                <a:ea typeface="ヒラギノ角ゴ Pro W3" charset="0"/>
              </a:defRPr>
            </a:lvl8pPr>
            <a:lvl9pPr marL="1828800" algn="l" rtl="0" eaLnBrk="1" fontAlgn="base" hangingPunct="1">
              <a:spcBef>
                <a:spcPct val="0"/>
              </a:spcBef>
              <a:spcAft>
                <a:spcPct val="0"/>
              </a:spcAft>
              <a:defRPr sz="2800" b="1">
                <a:solidFill>
                  <a:schemeClr val="tx1"/>
                </a:solidFill>
                <a:latin typeface="Arial" charset="0"/>
                <a:ea typeface="ヒラギノ角ゴ Pro W3" charset="0"/>
              </a:defRPr>
            </a:lvl9pPr>
          </a:lstStyle>
          <a:p>
            <a:r>
              <a:rPr lang="en-US" sz="2400" b="0" kern="0" dirty="0" smtClean="0">
                <a:latin typeface="Century Gothic"/>
                <a:cs typeface="Century Gothic"/>
              </a:rPr>
              <a:t>How does Watson learn?</a:t>
            </a:r>
            <a:endParaRPr lang="en-US" sz="2400" b="0" kern="0" dirty="0">
              <a:latin typeface="Century Gothic"/>
              <a:cs typeface="Century Gothic"/>
            </a:endParaRPr>
          </a:p>
        </p:txBody>
      </p:sp>
      <p:sp>
        <p:nvSpPr>
          <p:cNvPr id="5" name="Rectangle 4"/>
          <p:cNvSpPr/>
          <p:nvPr/>
        </p:nvSpPr>
        <p:spPr>
          <a:xfrm>
            <a:off x="304800" y="1832550"/>
            <a:ext cx="4419600" cy="4339650"/>
          </a:xfrm>
          <a:prstGeom prst="rect">
            <a:avLst/>
          </a:prstGeom>
        </p:spPr>
        <p:txBody>
          <a:bodyPr wrap="square">
            <a:spAutoFit/>
          </a:bodyPr>
          <a:lstStyle/>
          <a:p>
            <a:pPr marL="342900" indent="-342900">
              <a:buFont typeface="+mj-lt"/>
              <a:buAutoNum type="arabicPeriod"/>
            </a:pPr>
            <a:r>
              <a:rPr lang="en-US" sz="2000" dirty="0" smtClean="0">
                <a:solidFill>
                  <a:schemeClr val="tx1"/>
                </a:solidFill>
              </a:rPr>
              <a:t>Import selected bodies of literature.</a:t>
            </a:r>
          </a:p>
          <a:p>
            <a:pPr marL="342900" indent="-342900">
              <a:buFont typeface="+mj-lt"/>
              <a:buAutoNum type="arabicPeriod"/>
            </a:pPr>
            <a:endParaRPr lang="en-US" sz="2000" dirty="0" smtClean="0">
              <a:solidFill>
                <a:schemeClr val="tx1"/>
              </a:solidFill>
            </a:endParaRPr>
          </a:p>
          <a:p>
            <a:pPr marL="342900" indent="-342900">
              <a:buFont typeface="+mj-lt"/>
              <a:buAutoNum type="arabicPeriod"/>
            </a:pPr>
            <a:r>
              <a:rPr lang="en-US" sz="2000" dirty="0" smtClean="0"/>
              <a:t>Curate imported data.</a:t>
            </a:r>
          </a:p>
          <a:p>
            <a:pPr marL="342900" indent="-342900">
              <a:buFont typeface="+mj-lt"/>
              <a:buAutoNum type="arabicPeriod"/>
            </a:pPr>
            <a:endParaRPr lang="en-US" sz="2000" dirty="0" smtClean="0"/>
          </a:p>
          <a:p>
            <a:pPr marL="342900" indent="-342900">
              <a:buFont typeface="+mj-lt"/>
              <a:buAutoNum type="arabicPeriod"/>
            </a:pPr>
            <a:r>
              <a:rPr lang="en-US" sz="2000" dirty="0" smtClean="0">
                <a:solidFill>
                  <a:schemeClr val="tx1"/>
                </a:solidFill>
              </a:rPr>
              <a:t>Ingest all data to build a corpus of knowledge.</a:t>
            </a:r>
          </a:p>
          <a:p>
            <a:pPr marL="342900" indent="-342900">
              <a:buFont typeface="+mj-lt"/>
              <a:buAutoNum type="arabicPeriod"/>
            </a:pPr>
            <a:endParaRPr lang="en-US" sz="2000" dirty="0" smtClean="0">
              <a:solidFill>
                <a:schemeClr val="tx1"/>
              </a:solidFill>
            </a:endParaRPr>
          </a:p>
          <a:p>
            <a:pPr marL="342900" indent="-342900">
              <a:buFont typeface="+mj-lt"/>
              <a:buAutoNum type="arabicPeriod"/>
            </a:pPr>
            <a:r>
              <a:rPr lang="en-US" sz="2000" dirty="0" smtClean="0"/>
              <a:t>Train through prepared Q&amp;A.</a:t>
            </a:r>
            <a:br>
              <a:rPr lang="en-US" sz="2000" dirty="0" smtClean="0"/>
            </a:br>
            <a:r>
              <a:rPr lang="en-US" sz="2000" dirty="0" smtClean="0"/>
              <a:t/>
            </a:r>
            <a:br>
              <a:rPr lang="en-US" sz="2000" dirty="0" smtClean="0"/>
            </a:br>
            <a:r>
              <a:rPr lang="en-US" sz="1600" dirty="0" smtClean="0"/>
              <a:t>          ----- Go Live -----</a:t>
            </a:r>
            <a:br>
              <a:rPr lang="en-US" sz="1600" dirty="0" smtClean="0"/>
            </a:br>
            <a:endParaRPr lang="en-US" sz="2000" dirty="0" smtClean="0"/>
          </a:p>
          <a:p>
            <a:pPr marL="342900" indent="-342900">
              <a:buFont typeface="+mj-lt"/>
              <a:buAutoNum type="arabicPeriod"/>
            </a:pPr>
            <a:r>
              <a:rPr lang="en-US" sz="2000" dirty="0" smtClean="0"/>
              <a:t>Learn continuously from feedback.</a:t>
            </a:r>
          </a:p>
          <a:p>
            <a:pPr marL="342900" indent="-342900">
              <a:buFont typeface="+mj-lt"/>
              <a:buAutoNum type="arabicPeriod"/>
            </a:pPr>
            <a:endParaRPr lang="en-US" sz="2000" dirty="0">
              <a:solidFill>
                <a:schemeClr val="tx1"/>
              </a:solidFill>
            </a:endParaRPr>
          </a:p>
        </p:txBody>
      </p:sp>
      <p:pic>
        <p:nvPicPr>
          <p:cNvPr id="14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953000" y="2682240"/>
            <a:ext cx="4038600" cy="2423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095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heme/theme1.xml><?xml version="1.0" encoding="utf-8"?>
<a:theme xmlns:a="http://schemas.openxmlformats.org/drawingml/2006/main" name="IBM_Watson_external_b_std">
  <a:themeElements>
    <a:clrScheme name="IBM_Watson 1">
      <a:dk1>
        <a:srgbClr val="EBEBED"/>
      </a:dk1>
      <a:lt1>
        <a:srgbClr val="FFFFFF"/>
      </a:lt1>
      <a:dk2>
        <a:srgbClr val="001934"/>
      </a:dk2>
      <a:lt2>
        <a:srgbClr val="FFFFFF"/>
      </a:lt2>
      <a:accent1>
        <a:srgbClr val="8CC63F"/>
      </a:accent1>
      <a:accent2>
        <a:srgbClr val="17AF4B"/>
      </a:accent2>
      <a:accent3>
        <a:srgbClr val="F19027"/>
      </a:accent3>
      <a:accent4>
        <a:srgbClr val="00B2EF"/>
      </a:accent4>
      <a:accent5>
        <a:srgbClr val="004266"/>
      </a:accent5>
      <a:accent6>
        <a:srgbClr val="83D1F5"/>
      </a:accent6>
      <a:hlink>
        <a:srgbClr val="00B2F2"/>
      </a:hlink>
      <a:folHlink>
        <a:srgbClr val="004069"/>
      </a:folHlink>
    </a:clrScheme>
    <a:fontScheme name="Default Desig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001230"/>
        </a:lt1>
        <a:dk2>
          <a:srgbClr val="000000"/>
        </a:dk2>
        <a:lt2>
          <a:srgbClr val="EBEBED"/>
        </a:lt2>
        <a:accent1>
          <a:srgbClr val="00B2F2"/>
        </a:accent1>
        <a:accent2>
          <a:srgbClr val="004069"/>
        </a:accent2>
        <a:accent3>
          <a:srgbClr val="AAAAAD"/>
        </a:accent3>
        <a:accent4>
          <a:srgbClr val="000000"/>
        </a:accent4>
        <a:accent5>
          <a:srgbClr val="AAD5F7"/>
        </a:accent5>
        <a:accent6>
          <a:srgbClr val="00395E"/>
        </a:accent6>
        <a:hlink>
          <a:srgbClr val="6BC72B"/>
        </a:hlink>
        <a:folHlink>
          <a:srgbClr val="00B040"/>
        </a:folHlink>
      </a:clrScheme>
      <a:clrMap bg1="lt1" tx1="dk1" bg2="lt2" tx2="dk2" accent1="accent1" accent2="accent2" accent3="accent3" accent4="accent4" accent5="accent5" accent6="accent6" hlink="hlink" folHlink="folHlink"/>
    </a:extraClrScheme>
    <a:extraClrScheme>
      <a:clrScheme name="Default Design 14">
        <a:dk1>
          <a:srgbClr val="EBEBED"/>
        </a:dk1>
        <a:lt1>
          <a:srgbClr val="FFFFFF"/>
        </a:lt1>
        <a:dk2>
          <a:srgbClr val="001230"/>
        </a:dk2>
        <a:lt2>
          <a:srgbClr val="FFFFFF"/>
        </a:lt2>
        <a:accent1>
          <a:srgbClr val="00B2F2"/>
        </a:accent1>
        <a:accent2>
          <a:srgbClr val="004069"/>
        </a:accent2>
        <a:accent3>
          <a:srgbClr val="AAAAAD"/>
        </a:accent3>
        <a:accent4>
          <a:srgbClr val="DADADA"/>
        </a:accent4>
        <a:accent5>
          <a:srgbClr val="AAD5F7"/>
        </a:accent5>
        <a:accent6>
          <a:srgbClr val="00395E"/>
        </a:accent6>
        <a:hlink>
          <a:srgbClr val="6BC72B"/>
        </a:hlink>
        <a:folHlink>
          <a:srgbClr val="00B04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IBM_Watson_external_b_std.thmx</Template>
  <TotalTime>0</TotalTime>
  <Words>1134</Words>
  <Application>Microsoft Office PowerPoint</Application>
  <PresentationFormat>Bildschirmpräsentation (4:3)</PresentationFormat>
  <Paragraphs>186</Paragraphs>
  <Slides>23</Slides>
  <Notes>1</Notes>
  <HiddenSlides>0</HiddenSlides>
  <MMClips>0</MMClips>
  <ScaleCrop>false</ScaleCrop>
  <HeadingPairs>
    <vt:vector size="4" baseType="variant">
      <vt:variant>
        <vt:lpstr>Design</vt:lpstr>
      </vt:variant>
      <vt:variant>
        <vt:i4>3</vt:i4>
      </vt:variant>
      <vt:variant>
        <vt:lpstr>Folientitel</vt:lpstr>
      </vt:variant>
      <vt:variant>
        <vt:i4>23</vt:i4>
      </vt:variant>
    </vt:vector>
  </HeadingPairs>
  <TitlesOfParts>
    <vt:vector size="26" baseType="lpstr">
      <vt:lpstr>IBM_Watson_external_b_std</vt:lpstr>
      <vt:lpstr>Custom Design</vt:lpstr>
      <vt:lpstr>1_Custom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Cognitive systems expand the problems we can address </vt:lpstr>
      <vt:lpstr>PowerPoint-Präsentation</vt:lpstr>
      <vt:lpstr>Cognitive learning systems enhance our abilities to perceive, reason and relate </vt:lpstr>
      <vt:lpstr>PowerPoint-Präsentation</vt:lpstr>
      <vt:lpstr>PowerPoint-Präsentation</vt:lpstr>
      <vt:lpstr>PowerPoint-Präsentation</vt:lpstr>
      <vt:lpstr>PowerPoint-Präsentation</vt:lpstr>
      <vt:lpstr>The new era of cognitive computing will transform our future</vt:lpstr>
      <vt:lpstr>PowerPoint-Präsentation</vt:lpstr>
      <vt:lpstr>PowerPoint-Präsentation</vt:lpstr>
    </vt:vector>
  </TitlesOfParts>
  <Company>IBM Corporation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IBM</dc:title>
  <dc:creator>IBM</dc:creator>
  <cp:lastModifiedBy>Muenchner Kreis Office</cp:lastModifiedBy>
  <cp:revision>312</cp:revision>
  <dcterms:created xsi:type="dcterms:W3CDTF">2014-01-13T17:23:56Z</dcterms:created>
  <dcterms:modified xsi:type="dcterms:W3CDTF">2014-11-13T09:05:37Z</dcterms:modified>
</cp:coreProperties>
</file>