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0" r:id="rId6"/>
    <p:sldId id="268" r:id="rId7"/>
    <p:sldId id="262" r:id="rId8"/>
    <p:sldId id="263" r:id="rId9"/>
    <p:sldId id="264" r:id="rId10"/>
    <p:sldId id="265" r:id="rId11"/>
    <p:sldId id="266" r:id="rId12"/>
  </p:sldIdLst>
  <p:sldSz cx="8534400" cy="6172200"/>
  <p:notesSz cx="6864350" cy="9998075"/>
  <p:custDataLst>
    <p:tags r:id="rId15"/>
  </p:custDataLst>
  <p:defaultTextStyle>
    <a:defPPr>
      <a:defRPr lang="de-DE"/>
    </a:defPPr>
    <a:lvl1pPr algn="l" rtl="0" fontAlgn="base">
      <a:spcBef>
        <a:spcPct val="0"/>
      </a:spcBef>
      <a:spcAft>
        <a:spcPct val="0"/>
      </a:spcAft>
      <a:buNone/>
      <a:defRPr lang="de-DE" sz="1800" b="0" i="0" u="none" kern="1200">
        <a:solidFill>
          <a:schemeClr val="tx1"/>
        </a:solidFill>
        <a:latin typeface="Bosch Office Sans"/>
        <a:ea typeface="+mn-ea"/>
        <a:cs typeface="+mn-cs"/>
      </a:defRPr>
    </a:lvl1pPr>
    <a:lvl2pPr marL="457200" algn="l" rtl="0" fontAlgn="base">
      <a:spcBef>
        <a:spcPct val="0"/>
      </a:spcBef>
      <a:spcAft>
        <a:spcPct val="0"/>
      </a:spcAft>
      <a:defRPr kern="1200">
        <a:solidFill>
          <a:schemeClr val="tx1"/>
        </a:solidFill>
        <a:latin typeface="Bosch Office Sans" pitchFamily="34" charset="0"/>
        <a:ea typeface="+mn-ea"/>
        <a:cs typeface="+mn-cs"/>
      </a:defRPr>
    </a:lvl2pPr>
    <a:lvl3pPr marL="914400" algn="l" rtl="0" fontAlgn="base">
      <a:spcBef>
        <a:spcPct val="0"/>
      </a:spcBef>
      <a:spcAft>
        <a:spcPct val="0"/>
      </a:spcAft>
      <a:defRPr kern="1200">
        <a:solidFill>
          <a:schemeClr val="tx1"/>
        </a:solidFill>
        <a:latin typeface="Bosch Office Sans" pitchFamily="34" charset="0"/>
        <a:ea typeface="+mn-ea"/>
        <a:cs typeface="+mn-cs"/>
      </a:defRPr>
    </a:lvl3pPr>
    <a:lvl4pPr marL="1371600" algn="l" rtl="0" fontAlgn="base">
      <a:spcBef>
        <a:spcPct val="0"/>
      </a:spcBef>
      <a:spcAft>
        <a:spcPct val="0"/>
      </a:spcAft>
      <a:defRPr kern="1200">
        <a:solidFill>
          <a:schemeClr val="tx1"/>
        </a:solidFill>
        <a:latin typeface="Bosch Office Sans" pitchFamily="34" charset="0"/>
        <a:ea typeface="+mn-ea"/>
        <a:cs typeface="+mn-cs"/>
      </a:defRPr>
    </a:lvl4pPr>
    <a:lvl5pPr marL="1828800" algn="l" rtl="0" fontAlgn="base">
      <a:spcBef>
        <a:spcPct val="0"/>
      </a:spcBef>
      <a:spcAft>
        <a:spcPct val="0"/>
      </a:spcAft>
      <a:defRPr kern="1200">
        <a:solidFill>
          <a:schemeClr val="tx1"/>
        </a:solidFill>
        <a:latin typeface="Bosch Office Sans" pitchFamily="34" charset="0"/>
        <a:ea typeface="+mn-ea"/>
        <a:cs typeface="+mn-cs"/>
      </a:defRPr>
    </a:lvl5pPr>
    <a:lvl6pPr marL="2286000" algn="l" defTabSz="914400" rtl="0" eaLnBrk="1" latinLnBrk="0" hangingPunct="1">
      <a:defRPr kern="1200">
        <a:solidFill>
          <a:schemeClr val="tx1"/>
        </a:solidFill>
        <a:latin typeface="Bosch Office Sans" pitchFamily="34" charset="0"/>
        <a:ea typeface="+mn-ea"/>
        <a:cs typeface="+mn-cs"/>
      </a:defRPr>
    </a:lvl6pPr>
    <a:lvl7pPr marL="2743200" algn="l" defTabSz="914400" rtl="0" eaLnBrk="1" latinLnBrk="0" hangingPunct="1">
      <a:defRPr kern="1200">
        <a:solidFill>
          <a:schemeClr val="tx1"/>
        </a:solidFill>
        <a:latin typeface="Bosch Office Sans" pitchFamily="34" charset="0"/>
        <a:ea typeface="+mn-ea"/>
        <a:cs typeface="+mn-cs"/>
      </a:defRPr>
    </a:lvl7pPr>
    <a:lvl8pPr marL="3200400" algn="l" defTabSz="914400" rtl="0" eaLnBrk="1" latinLnBrk="0" hangingPunct="1">
      <a:defRPr kern="1200">
        <a:solidFill>
          <a:schemeClr val="tx1"/>
        </a:solidFill>
        <a:latin typeface="Bosch Office Sans" pitchFamily="34" charset="0"/>
        <a:ea typeface="+mn-ea"/>
        <a:cs typeface="+mn-cs"/>
      </a:defRPr>
    </a:lvl8pPr>
    <a:lvl9pPr marL="3657600" algn="l" defTabSz="914400" rtl="0" eaLnBrk="1" latinLnBrk="0" hangingPunct="1">
      <a:defRPr kern="1200">
        <a:solidFill>
          <a:schemeClr val="tx1"/>
        </a:solidFill>
        <a:latin typeface="Bosch Office San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64"/>
    <a:srgbClr val="3A5A82"/>
    <a:srgbClr val="6E8CB2"/>
    <a:srgbClr val="A8BAD2"/>
    <a:srgbClr val="E20015"/>
    <a:srgbClr val="808285"/>
    <a:srgbClr val="A7A7A7"/>
    <a:srgbClr val="DDDDDD"/>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48" autoAdjust="0"/>
  </p:normalViewPr>
  <p:slideViewPr>
    <p:cSldViewPr showGuides="1">
      <p:cViewPr>
        <p:scale>
          <a:sx n="90" d="100"/>
          <a:sy n="90" d="100"/>
        </p:scale>
        <p:origin x="-1782" y="-660"/>
      </p:cViewPr>
      <p:guideLst>
        <p:guide orient="horz" pos="810"/>
        <p:guide orient="horz" pos="3508"/>
        <p:guide orient="horz" pos="3078"/>
        <p:guide orient="horz" pos="342"/>
        <p:guide orient="horz" pos="674"/>
        <p:guide pos="5228"/>
        <p:guide pos="340"/>
        <p:guide pos="1554"/>
        <p:guide pos="2597"/>
        <p:guide pos="409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D8848D-7BA5-484E-82FF-B9BF64864382}" type="doc">
      <dgm:prSet loTypeId="urn:microsoft.com/office/officeart/2005/8/layout/default#1" loCatId="list" qsTypeId="urn:microsoft.com/office/officeart/2005/8/quickstyle/3d4" qsCatId="3D" csTypeId="urn:microsoft.com/office/officeart/2005/8/colors/accent1_4" csCatId="accent1" phldr="1"/>
      <dgm:spPr/>
      <dgm:t>
        <a:bodyPr/>
        <a:lstStyle/>
        <a:p>
          <a:endParaRPr lang="de-DE"/>
        </a:p>
      </dgm:t>
    </dgm:pt>
    <dgm:pt modelId="{29BB0026-6F77-4E3B-BCE9-DBEDC31E0BAC}">
      <dgm:prSet phldrT="[Text]"/>
      <dgm:spPr/>
      <dgm:t>
        <a:bodyPr/>
        <a:lstStyle/>
        <a:p>
          <a:r>
            <a:rPr lang="de-DE" dirty="0" smtClean="0"/>
            <a:t>Die Benutzung der Flotten Automatisierter Fahrzeuge ist so komfortabel  und preisgünstig, dass Sie auf Ihr privates Fahrzeug verzichten</a:t>
          </a:r>
          <a:endParaRPr lang="de-DE" dirty="0"/>
        </a:p>
      </dgm:t>
    </dgm:pt>
    <dgm:pt modelId="{04F86CFE-D856-4AC6-B827-052F1916DA02}" type="parTrans" cxnId="{75E24084-36BE-4237-9808-F0612AF72EFD}">
      <dgm:prSet/>
      <dgm:spPr/>
      <dgm:t>
        <a:bodyPr/>
        <a:lstStyle/>
        <a:p>
          <a:endParaRPr lang="de-DE"/>
        </a:p>
      </dgm:t>
    </dgm:pt>
    <dgm:pt modelId="{92DC727F-DA46-4F27-BC73-9569074369FD}" type="sibTrans" cxnId="{75E24084-36BE-4237-9808-F0612AF72EFD}">
      <dgm:prSet/>
      <dgm:spPr/>
      <dgm:t>
        <a:bodyPr/>
        <a:lstStyle/>
        <a:p>
          <a:endParaRPr lang="de-DE"/>
        </a:p>
      </dgm:t>
    </dgm:pt>
    <dgm:pt modelId="{1819ED72-22A2-4560-A008-1620DBFC5958}">
      <dgm:prSet phldrT="[Text]"/>
      <dgm:spPr/>
      <dgm:t>
        <a:bodyPr/>
        <a:lstStyle/>
        <a:p>
          <a:r>
            <a:rPr lang="de-DE" dirty="0" smtClean="0"/>
            <a:t>Das Image dieser Fahrzeuge ist weit weg von Image unserer heutigen Fahrzeuge (dynamisch, fahrerzentriert, …)</a:t>
          </a:r>
          <a:endParaRPr lang="de-DE" dirty="0"/>
        </a:p>
      </dgm:t>
    </dgm:pt>
    <dgm:pt modelId="{4C981273-CD06-4061-872B-F1078617A911}" type="parTrans" cxnId="{C2D00072-77A3-41F1-8F30-8EF88F974938}">
      <dgm:prSet/>
      <dgm:spPr/>
      <dgm:t>
        <a:bodyPr/>
        <a:lstStyle/>
        <a:p>
          <a:endParaRPr lang="de-DE"/>
        </a:p>
      </dgm:t>
    </dgm:pt>
    <dgm:pt modelId="{9ED67869-D2D4-4B78-8716-D46D4DAA015E}" type="sibTrans" cxnId="{C2D00072-77A3-41F1-8F30-8EF88F974938}">
      <dgm:prSet/>
      <dgm:spPr/>
      <dgm:t>
        <a:bodyPr/>
        <a:lstStyle/>
        <a:p>
          <a:endParaRPr lang="de-DE"/>
        </a:p>
      </dgm:t>
    </dgm:pt>
    <dgm:pt modelId="{8E9A14AA-A077-49E5-A9BD-5236E3CD8130}">
      <dgm:prSet phldrT="[Text]"/>
      <dgm:spPr/>
      <dgm:t>
        <a:bodyPr/>
        <a:lstStyle/>
        <a:p>
          <a:r>
            <a:rPr lang="de-DE" dirty="0" smtClean="0"/>
            <a:t>Vieles, was OEMs in ihre Marke investiert haben, verliert an Wert</a:t>
          </a:r>
          <a:endParaRPr lang="de-DE" dirty="0"/>
        </a:p>
      </dgm:t>
    </dgm:pt>
    <dgm:pt modelId="{B9CF4FBA-E6C9-41CE-9CB0-04D9451F5DAD}" type="parTrans" cxnId="{94F9F73D-E1B8-4334-8CA4-1A387396BC21}">
      <dgm:prSet/>
      <dgm:spPr/>
      <dgm:t>
        <a:bodyPr/>
        <a:lstStyle/>
        <a:p>
          <a:endParaRPr lang="de-DE"/>
        </a:p>
      </dgm:t>
    </dgm:pt>
    <dgm:pt modelId="{8867D2D6-2536-48C5-BC7B-B5AE4A267374}" type="sibTrans" cxnId="{94F9F73D-E1B8-4334-8CA4-1A387396BC21}">
      <dgm:prSet/>
      <dgm:spPr/>
      <dgm:t>
        <a:bodyPr/>
        <a:lstStyle/>
        <a:p>
          <a:endParaRPr lang="de-DE"/>
        </a:p>
      </dgm:t>
    </dgm:pt>
    <dgm:pt modelId="{BE31372A-0572-41CE-A6AA-94513F619FD4}">
      <dgm:prSet phldrT="[Text]"/>
      <dgm:spPr/>
      <dgm:t>
        <a:bodyPr/>
        <a:lstStyle/>
        <a:p>
          <a:r>
            <a:rPr lang="de-DE" dirty="0" smtClean="0"/>
            <a:t>Viele Funktionen/ Komponenten, die OEM und Tier1 entwickelt haben, finden keinen Markt mehr</a:t>
          </a:r>
          <a:endParaRPr lang="de-DE" dirty="0"/>
        </a:p>
      </dgm:t>
    </dgm:pt>
    <dgm:pt modelId="{55AB5FBA-EA32-4033-BB31-D6D2D781990C}" type="parTrans" cxnId="{783415A2-A7C1-4737-B67E-F049FDA145D2}">
      <dgm:prSet/>
      <dgm:spPr/>
      <dgm:t>
        <a:bodyPr/>
        <a:lstStyle/>
        <a:p>
          <a:endParaRPr lang="de-DE"/>
        </a:p>
      </dgm:t>
    </dgm:pt>
    <dgm:pt modelId="{DA7BB9E9-5266-4801-8562-7D58746CAF8F}" type="sibTrans" cxnId="{783415A2-A7C1-4737-B67E-F049FDA145D2}">
      <dgm:prSet/>
      <dgm:spPr/>
      <dgm:t>
        <a:bodyPr/>
        <a:lstStyle/>
        <a:p>
          <a:endParaRPr lang="de-DE"/>
        </a:p>
      </dgm:t>
    </dgm:pt>
    <dgm:pt modelId="{FAF9212E-67B3-42BB-9546-16520B3221CD}">
      <dgm:prSet phldrT="[Text]"/>
      <dgm:spPr/>
      <dgm:t>
        <a:bodyPr/>
        <a:lstStyle/>
        <a:p>
          <a:r>
            <a:rPr lang="de-DE" dirty="0" smtClean="0"/>
            <a:t>Wenn diese Fahrzeuge 24/7 in Betrieb sind,  brauche ich für die gleiche Mobilitätsaufgabe 80 % weniger Fahrzeuge</a:t>
          </a:r>
          <a:r>
            <a:rPr lang="en-US" altLang="ja-JP" b="1" baseline="30000" dirty="0" smtClean="0">
              <a:ea typeface="ＭＳ Ｐゴシック" charset="-128"/>
            </a:rPr>
            <a:t>1</a:t>
          </a:r>
          <a:endParaRPr lang="de-DE" dirty="0"/>
        </a:p>
      </dgm:t>
    </dgm:pt>
    <dgm:pt modelId="{ABCD9C25-D8CB-458F-8D8F-10E419987744}" type="parTrans" cxnId="{A10D636D-007D-4E0B-A435-F5746AB3A9A3}">
      <dgm:prSet/>
      <dgm:spPr/>
      <dgm:t>
        <a:bodyPr/>
        <a:lstStyle/>
        <a:p>
          <a:endParaRPr lang="de-DE"/>
        </a:p>
      </dgm:t>
    </dgm:pt>
    <dgm:pt modelId="{3F762DE5-B3A3-485B-9328-9D8E38F3A4BA}" type="sibTrans" cxnId="{A10D636D-007D-4E0B-A435-F5746AB3A9A3}">
      <dgm:prSet/>
      <dgm:spPr/>
      <dgm:t>
        <a:bodyPr/>
        <a:lstStyle/>
        <a:p>
          <a:endParaRPr lang="de-DE"/>
        </a:p>
      </dgm:t>
    </dgm:pt>
    <dgm:pt modelId="{C974C43C-7F0A-4113-BF77-9E768914F43A}" type="pres">
      <dgm:prSet presAssocID="{38D8848D-7BA5-484E-82FF-B9BF64864382}" presName="diagram" presStyleCnt="0">
        <dgm:presLayoutVars>
          <dgm:dir/>
          <dgm:resizeHandles val="exact"/>
        </dgm:presLayoutVars>
      </dgm:prSet>
      <dgm:spPr/>
      <dgm:t>
        <a:bodyPr/>
        <a:lstStyle/>
        <a:p>
          <a:endParaRPr lang="de-DE"/>
        </a:p>
      </dgm:t>
    </dgm:pt>
    <dgm:pt modelId="{3549B274-8E24-4891-8CE8-EF771318C159}" type="pres">
      <dgm:prSet presAssocID="{29BB0026-6F77-4E3B-BCE9-DBEDC31E0BAC}" presName="node" presStyleLbl="node1" presStyleIdx="0" presStyleCnt="5" custLinFactNeighborX="55229" custLinFactNeighborY="-25258">
        <dgm:presLayoutVars>
          <dgm:bulletEnabled val="1"/>
        </dgm:presLayoutVars>
      </dgm:prSet>
      <dgm:spPr>
        <a:prstGeom prst="roundRect">
          <a:avLst/>
        </a:prstGeom>
      </dgm:spPr>
      <dgm:t>
        <a:bodyPr/>
        <a:lstStyle/>
        <a:p>
          <a:endParaRPr lang="de-DE"/>
        </a:p>
      </dgm:t>
    </dgm:pt>
    <dgm:pt modelId="{E86D80E3-7D53-4C23-91AD-394F05948202}" type="pres">
      <dgm:prSet presAssocID="{92DC727F-DA46-4F27-BC73-9569074369FD}" presName="sibTrans" presStyleCnt="0"/>
      <dgm:spPr/>
    </dgm:pt>
    <dgm:pt modelId="{01754376-A601-4A5B-A915-E444C1E4C882}" type="pres">
      <dgm:prSet presAssocID="{1819ED72-22A2-4560-A008-1620DBFC5958}" presName="node" presStyleLbl="node1" presStyleIdx="1" presStyleCnt="5" custLinFactNeighborX="54790" custLinFactNeighborY="-25258">
        <dgm:presLayoutVars>
          <dgm:bulletEnabled val="1"/>
        </dgm:presLayoutVars>
      </dgm:prSet>
      <dgm:spPr>
        <a:prstGeom prst="roundRect">
          <a:avLst/>
        </a:prstGeom>
      </dgm:spPr>
      <dgm:t>
        <a:bodyPr/>
        <a:lstStyle/>
        <a:p>
          <a:endParaRPr lang="de-DE"/>
        </a:p>
      </dgm:t>
    </dgm:pt>
    <dgm:pt modelId="{1C5F86F9-4B38-412C-8862-9F4B376CFBC3}" type="pres">
      <dgm:prSet presAssocID="{9ED67869-D2D4-4B78-8716-D46D4DAA015E}" presName="sibTrans" presStyleCnt="0"/>
      <dgm:spPr/>
    </dgm:pt>
    <dgm:pt modelId="{29EBEE83-9E7F-4E56-81B7-52FA15EDCF93}" type="pres">
      <dgm:prSet presAssocID="{8E9A14AA-A077-49E5-A9BD-5236E3CD8130}" presName="node" presStyleLbl="node1" presStyleIdx="2" presStyleCnt="5" custLinFactX="-100000" custLinFactY="16764" custLinFactNeighborX="-119551" custLinFactNeighborY="100000">
        <dgm:presLayoutVars>
          <dgm:bulletEnabled val="1"/>
        </dgm:presLayoutVars>
      </dgm:prSet>
      <dgm:spPr>
        <a:prstGeom prst="roundRect">
          <a:avLst/>
        </a:prstGeom>
      </dgm:spPr>
      <dgm:t>
        <a:bodyPr/>
        <a:lstStyle/>
        <a:p>
          <a:endParaRPr lang="de-DE"/>
        </a:p>
      </dgm:t>
    </dgm:pt>
    <dgm:pt modelId="{46388613-BDD7-4364-AB99-8BB11928E523}" type="pres">
      <dgm:prSet presAssocID="{8867D2D6-2536-48C5-BC7B-B5AE4A267374}" presName="sibTrans" presStyleCnt="0"/>
      <dgm:spPr/>
    </dgm:pt>
    <dgm:pt modelId="{C5017814-69DC-4CEF-B1D0-2FC729CD6342}" type="pres">
      <dgm:prSet presAssocID="{BE31372A-0572-41CE-A6AA-94513F619FD4}" presName="node" presStyleLbl="node1" presStyleIdx="3" presStyleCnt="5" custLinFactNeighborX="55440">
        <dgm:presLayoutVars>
          <dgm:bulletEnabled val="1"/>
        </dgm:presLayoutVars>
      </dgm:prSet>
      <dgm:spPr>
        <a:prstGeom prst="roundRect">
          <a:avLst/>
        </a:prstGeom>
      </dgm:spPr>
      <dgm:t>
        <a:bodyPr/>
        <a:lstStyle/>
        <a:p>
          <a:endParaRPr lang="de-DE"/>
        </a:p>
      </dgm:t>
    </dgm:pt>
    <dgm:pt modelId="{16EAE1C1-F3F4-47A8-8106-564A7EC97C8D}" type="pres">
      <dgm:prSet presAssocID="{DA7BB9E9-5266-4801-8562-7D58746CAF8F}" presName="sibTrans" presStyleCnt="0"/>
      <dgm:spPr/>
    </dgm:pt>
    <dgm:pt modelId="{8E2CE7D9-82FC-411C-BABA-0B2411D34429}" type="pres">
      <dgm:prSet presAssocID="{FAF9212E-67B3-42BB-9546-16520B3221CD}" presName="node" presStyleLbl="node1" presStyleIdx="4" presStyleCnt="5" custLinFactNeighborX="55000">
        <dgm:presLayoutVars>
          <dgm:bulletEnabled val="1"/>
        </dgm:presLayoutVars>
      </dgm:prSet>
      <dgm:spPr>
        <a:prstGeom prst="roundRect">
          <a:avLst/>
        </a:prstGeom>
      </dgm:spPr>
      <dgm:t>
        <a:bodyPr/>
        <a:lstStyle/>
        <a:p>
          <a:endParaRPr lang="de-DE"/>
        </a:p>
      </dgm:t>
    </dgm:pt>
  </dgm:ptLst>
  <dgm:cxnLst>
    <dgm:cxn modelId="{C2D00072-77A3-41F1-8F30-8EF88F974938}" srcId="{38D8848D-7BA5-484E-82FF-B9BF64864382}" destId="{1819ED72-22A2-4560-A008-1620DBFC5958}" srcOrd="1" destOrd="0" parTransId="{4C981273-CD06-4061-872B-F1078617A911}" sibTransId="{9ED67869-D2D4-4B78-8716-D46D4DAA015E}"/>
    <dgm:cxn modelId="{75E24084-36BE-4237-9808-F0612AF72EFD}" srcId="{38D8848D-7BA5-484E-82FF-B9BF64864382}" destId="{29BB0026-6F77-4E3B-BCE9-DBEDC31E0BAC}" srcOrd="0" destOrd="0" parTransId="{04F86CFE-D856-4AC6-B827-052F1916DA02}" sibTransId="{92DC727F-DA46-4F27-BC73-9569074369FD}"/>
    <dgm:cxn modelId="{9A6E472A-1566-40C0-9386-5FCBE018D398}" type="presOf" srcId="{1819ED72-22A2-4560-A008-1620DBFC5958}" destId="{01754376-A601-4A5B-A915-E444C1E4C882}" srcOrd="0" destOrd="0" presId="urn:microsoft.com/office/officeart/2005/8/layout/default#1"/>
    <dgm:cxn modelId="{94F9F73D-E1B8-4334-8CA4-1A387396BC21}" srcId="{38D8848D-7BA5-484E-82FF-B9BF64864382}" destId="{8E9A14AA-A077-49E5-A9BD-5236E3CD8130}" srcOrd="2" destOrd="0" parTransId="{B9CF4FBA-E6C9-41CE-9CB0-04D9451F5DAD}" sibTransId="{8867D2D6-2536-48C5-BC7B-B5AE4A267374}"/>
    <dgm:cxn modelId="{B9158448-C431-497A-96F2-FDC30A7FBD93}" type="presOf" srcId="{29BB0026-6F77-4E3B-BCE9-DBEDC31E0BAC}" destId="{3549B274-8E24-4891-8CE8-EF771318C159}" srcOrd="0" destOrd="0" presId="urn:microsoft.com/office/officeart/2005/8/layout/default#1"/>
    <dgm:cxn modelId="{FA233931-FCF7-4882-BE0A-306AFE8C3877}" type="presOf" srcId="{38D8848D-7BA5-484E-82FF-B9BF64864382}" destId="{C974C43C-7F0A-4113-BF77-9E768914F43A}" srcOrd="0" destOrd="0" presId="urn:microsoft.com/office/officeart/2005/8/layout/default#1"/>
    <dgm:cxn modelId="{B24B1BE0-021F-48E0-8BD8-8181DF7392C8}" type="presOf" srcId="{BE31372A-0572-41CE-A6AA-94513F619FD4}" destId="{C5017814-69DC-4CEF-B1D0-2FC729CD6342}" srcOrd="0" destOrd="0" presId="urn:microsoft.com/office/officeart/2005/8/layout/default#1"/>
    <dgm:cxn modelId="{783415A2-A7C1-4737-B67E-F049FDA145D2}" srcId="{38D8848D-7BA5-484E-82FF-B9BF64864382}" destId="{BE31372A-0572-41CE-A6AA-94513F619FD4}" srcOrd="3" destOrd="0" parTransId="{55AB5FBA-EA32-4033-BB31-D6D2D781990C}" sibTransId="{DA7BB9E9-5266-4801-8562-7D58746CAF8F}"/>
    <dgm:cxn modelId="{3D283291-31D4-472B-BCBE-5BB0E178EF27}" type="presOf" srcId="{8E9A14AA-A077-49E5-A9BD-5236E3CD8130}" destId="{29EBEE83-9E7F-4E56-81B7-52FA15EDCF93}" srcOrd="0" destOrd="0" presId="urn:microsoft.com/office/officeart/2005/8/layout/default#1"/>
    <dgm:cxn modelId="{A10D636D-007D-4E0B-A435-F5746AB3A9A3}" srcId="{38D8848D-7BA5-484E-82FF-B9BF64864382}" destId="{FAF9212E-67B3-42BB-9546-16520B3221CD}" srcOrd="4" destOrd="0" parTransId="{ABCD9C25-D8CB-458F-8D8F-10E419987744}" sibTransId="{3F762DE5-B3A3-485B-9328-9D8E38F3A4BA}"/>
    <dgm:cxn modelId="{DF2537C4-A621-4A68-A279-8264BC39A129}" type="presOf" srcId="{FAF9212E-67B3-42BB-9546-16520B3221CD}" destId="{8E2CE7D9-82FC-411C-BABA-0B2411D34429}" srcOrd="0" destOrd="0" presId="urn:microsoft.com/office/officeart/2005/8/layout/default#1"/>
    <dgm:cxn modelId="{5976DB30-2B79-4C51-B260-3C19E60BBC80}" type="presParOf" srcId="{C974C43C-7F0A-4113-BF77-9E768914F43A}" destId="{3549B274-8E24-4891-8CE8-EF771318C159}" srcOrd="0" destOrd="0" presId="urn:microsoft.com/office/officeart/2005/8/layout/default#1"/>
    <dgm:cxn modelId="{E3A13D5B-84CD-4B5D-84FC-1B93D1E66FAB}" type="presParOf" srcId="{C974C43C-7F0A-4113-BF77-9E768914F43A}" destId="{E86D80E3-7D53-4C23-91AD-394F05948202}" srcOrd="1" destOrd="0" presId="urn:microsoft.com/office/officeart/2005/8/layout/default#1"/>
    <dgm:cxn modelId="{E800C233-7BD7-489B-9976-7080339C0B3A}" type="presParOf" srcId="{C974C43C-7F0A-4113-BF77-9E768914F43A}" destId="{01754376-A601-4A5B-A915-E444C1E4C882}" srcOrd="2" destOrd="0" presId="urn:microsoft.com/office/officeart/2005/8/layout/default#1"/>
    <dgm:cxn modelId="{739C5805-1DFF-4C10-BDAE-C902387D8737}" type="presParOf" srcId="{C974C43C-7F0A-4113-BF77-9E768914F43A}" destId="{1C5F86F9-4B38-412C-8862-9F4B376CFBC3}" srcOrd="3" destOrd="0" presId="urn:microsoft.com/office/officeart/2005/8/layout/default#1"/>
    <dgm:cxn modelId="{CE7CDD80-2181-48D3-82CA-1B516FBA724E}" type="presParOf" srcId="{C974C43C-7F0A-4113-BF77-9E768914F43A}" destId="{29EBEE83-9E7F-4E56-81B7-52FA15EDCF93}" srcOrd="4" destOrd="0" presId="urn:microsoft.com/office/officeart/2005/8/layout/default#1"/>
    <dgm:cxn modelId="{72C0B2FE-08D4-45DB-A427-0439F96E4F88}" type="presParOf" srcId="{C974C43C-7F0A-4113-BF77-9E768914F43A}" destId="{46388613-BDD7-4364-AB99-8BB11928E523}" srcOrd="5" destOrd="0" presId="urn:microsoft.com/office/officeart/2005/8/layout/default#1"/>
    <dgm:cxn modelId="{81C43118-B68B-452C-AE26-FD25DD7C1D99}" type="presParOf" srcId="{C974C43C-7F0A-4113-BF77-9E768914F43A}" destId="{C5017814-69DC-4CEF-B1D0-2FC729CD6342}" srcOrd="6" destOrd="0" presId="urn:microsoft.com/office/officeart/2005/8/layout/default#1"/>
    <dgm:cxn modelId="{075D0F82-89F5-4451-A6F8-6A3111B90CCC}" type="presParOf" srcId="{C974C43C-7F0A-4113-BF77-9E768914F43A}" destId="{16EAE1C1-F3F4-47A8-8106-564A7EC97C8D}" srcOrd="7" destOrd="0" presId="urn:microsoft.com/office/officeart/2005/8/layout/default#1"/>
    <dgm:cxn modelId="{89592678-5552-4AB7-B97B-4D67BCCC886B}" type="presParOf" srcId="{C974C43C-7F0A-4113-BF77-9E768914F43A}" destId="{8E2CE7D9-82FC-411C-BABA-0B2411D34429}" srcOrd="8" destOrd="0" presId="urn:microsoft.com/office/officeart/2005/8/layout/default#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49B274-8E24-4891-8CE8-EF771318C159}">
      <dsp:nvSpPr>
        <dsp:cNvPr id="0" name=""/>
        <dsp:cNvSpPr/>
      </dsp:nvSpPr>
      <dsp:spPr>
        <a:xfrm>
          <a:off x="1306765" y="2"/>
          <a:ext cx="2366085" cy="1419651"/>
        </a:xfrm>
        <a:prstGeom prst="roundRect">
          <a:avLst/>
        </a:prstGeom>
        <a:solidFill>
          <a:schemeClr val="accent1">
            <a:shade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Die Benutzung der Flotten Automatisierter Fahrzeuge ist so komfortabel  und preisgünstig, dass Sie auf Ihr privates Fahrzeug verzichten</a:t>
          </a:r>
          <a:endParaRPr lang="de-DE" sz="1400" kern="1200" dirty="0"/>
        </a:p>
      </dsp:txBody>
      <dsp:txXfrm>
        <a:off x="1376067" y="69304"/>
        <a:ext cx="2227481" cy="1281047"/>
      </dsp:txXfrm>
    </dsp:sp>
    <dsp:sp modelId="{01754376-A601-4A5B-A915-E444C1E4C882}">
      <dsp:nvSpPr>
        <dsp:cNvPr id="0" name=""/>
        <dsp:cNvSpPr/>
      </dsp:nvSpPr>
      <dsp:spPr>
        <a:xfrm>
          <a:off x="3899071" y="2"/>
          <a:ext cx="2366085" cy="1419651"/>
        </a:xfrm>
        <a:prstGeom prst="roundRect">
          <a:avLst/>
        </a:prstGeom>
        <a:solidFill>
          <a:schemeClr val="accent1">
            <a:shade val="50000"/>
            <a:hueOff val="312376"/>
            <a:satOff val="-36581"/>
            <a:lumOff val="2339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Das Image dieser Fahrzeuge ist weit weg von Image unserer heutigen Fahrzeuge (dynamisch, fahrerzentriert, …)</a:t>
          </a:r>
          <a:endParaRPr lang="de-DE" sz="1400" kern="1200" dirty="0"/>
        </a:p>
      </dsp:txBody>
      <dsp:txXfrm>
        <a:off x="3968373" y="69304"/>
        <a:ext cx="2227481" cy="1281047"/>
      </dsp:txXfrm>
    </dsp:sp>
    <dsp:sp modelId="{29EBEE83-9E7F-4E56-81B7-52FA15EDCF93}">
      <dsp:nvSpPr>
        <dsp:cNvPr id="0" name=""/>
        <dsp:cNvSpPr/>
      </dsp:nvSpPr>
      <dsp:spPr>
        <a:xfrm>
          <a:off x="10623" y="2016219"/>
          <a:ext cx="2366085" cy="1419651"/>
        </a:xfrm>
        <a:prstGeom prst="roundRect">
          <a:avLst/>
        </a:prstGeom>
        <a:solidFill>
          <a:schemeClr val="accent1">
            <a:shade val="50000"/>
            <a:hueOff val="624752"/>
            <a:satOff val="-73162"/>
            <a:lumOff val="4679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Vieles, was OEMs in ihre Marke investiert haben, verliert an Wert</a:t>
          </a:r>
          <a:endParaRPr lang="de-DE" sz="1400" kern="1200" dirty="0"/>
        </a:p>
      </dsp:txBody>
      <dsp:txXfrm>
        <a:off x="79925" y="2085521"/>
        <a:ext cx="2227481" cy="1281047"/>
      </dsp:txXfrm>
    </dsp:sp>
    <dsp:sp modelId="{C5017814-69DC-4CEF-B1D0-2FC729CD6342}">
      <dsp:nvSpPr>
        <dsp:cNvPr id="0" name=""/>
        <dsp:cNvSpPr/>
      </dsp:nvSpPr>
      <dsp:spPr>
        <a:xfrm>
          <a:off x="2613104" y="2014837"/>
          <a:ext cx="2366085" cy="1419651"/>
        </a:xfrm>
        <a:prstGeom prst="roundRect">
          <a:avLst/>
        </a:prstGeom>
        <a:solidFill>
          <a:schemeClr val="accent1">
            <a:shade val="50000"/>
            <a:hueOff val="624752"/>
            <a:satOff val="-73162"/>
            <a:lumOff val="4679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Viele Funktionen/ Komponenten, die OEM und Tier1 entwickelt haben, finden keinen Markt mehr</a:t>
          </a:r>
          <a:endParaRPr lang="de-DE" sz="1400" kern="1200" dirty="0"/>
        </a:p>
      </dsp:txBody>
      <dsp:txXfrm>
        <a:off x="2682406" y="2084139"/>
        <a:ext cx="2227481" cy="1281047"/>
      </dsp:txXfrm>
    </dsp:sp>
    <dsp:sp modelId="{8E2CE7D9-82FC-411C-BABA-0B2411D34429}">
      <dsp:nvSpPr>
        <dsp:cNvPr id="0" name=""/>
        <dsp:cNvSpPr/>
      </dsp:nvSpPr>
      <dsp:spPr>
        <a:xfrm>
          <a:off x="5205387" y="2014837"/>
          <a:ext cx="2366085" cy="1419651"/>
        </a:xfrm>
        <a:prstGeom prst="roundRect">
          <a:avLst/>
        </a:prstGeom>
        <a:solidFill>
          <a:schemeClr val="accent1">
            <a:shade val="50000"/>
            <a:hueOff val="312376"/>
            <a:satOff val="-36581"/>
            <a:lumOff val="2339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Wenn diese Fahrzeuge 24/7 in Betrieb sind,  brauche ich für die gleiche Mobilitätsaufgabe 80 % weniger Fahrzeuge</a:t>
          </a:r>
          <a:r>
            <a:rPr lang="en-US" altLang="ja-JP" sz="1400" b="1" kern="1200" baseline="30000" dirty="0" smtClean="0">
              <a:ea typeface="ＭＳ Ｐゴシック" charset="-128"/>
            </a:rPr>
            <a:t>1</a:t>
          </a:r>
          <a:endParaRPr lang="de-DE" sz="1400" kern="1200" dirty="0"/>
        </a:p>
      </dsp:txBody>
      <dsp:txXfrm>
        <a:off x="5274689" y="2084139"/>
        <a:ext cx="2227481" cy="1281047"/>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4552" cy="499904"/>
          </a:xfrm>
          <a:prstGeom prst="rect">
            <a:avLst/>
          </a:prstGeom>
          <a:noFill/>
          <a:ln w="9525">
            <a:noFill/>
            <a:miter lim="800000"/>
            <a:headEnd/>
            <a:tailEnd/>
          </a:ln>
          <a:effectLst/>
        </p:spPr>
        <p:txBody>
          <a:bodyPr vert="horz" wrap="square" lIns="96350" tIns="48175" rIns="96350" bIns="48175" numCol="1" anchor="t" anchorCtr="0" compatLnSpc="1">
            <a:prstTxWarp prst="textNoShape">
              <a:avLst/>
            </a:prstTxWarp>
          </a:bodyPr>
          <a:lstStyle>
            <a:lvl1pPr>
              <a:defRPr sz="1300">
                <a:latin typeface="Bosch Office Sans"/>
              </a:defRPr>
            </a:lvl1pPr>
          </a:lstStyle>
          <a:p>
            <a:pPr>
              <a:defRPr/>
            </a:pPr>
            <a:endParaRPr lang="de-DE"/>
          </a:p>
        </p:txBody>
      </p:sp>
      <p:sp>
        <p:nvSpPr>
          <p:cNvPr id="3075" name="Rectangle 3"/>
          <p:cNvSpPr>
            <a:spLocks noGrp="1" noChangeArrowheads="1"/>
          </p:cNvSpPr>
          <p:nvPr>
            <p:ph type="dt" sz="quarter" idx="1"/>
          </p:nvPr>
        </p:nvSpPr>
        <p:spPr bwMode="auto">
          <a:xfrm>
            <a:off x="3888210" y="0"/>
            <a:ext cx="2974552" cy="499904"/>
          </a:xfrm>
          <a:prstGeom prst="rect">
            <a:avLst/>
          </a:prstGeom>
          <a:noFill/>
          <a:ln w="9525">
            <a:noFill/>
            <a:miter lim="800000"/>
            <a:headEnd/>
            <a:tailEnd/>
          </a:ln>
          <a:effectLst/>
        </p:spPr>
        <p:txBody>
          <a:bodyPr vert="horz" wrap="square" lIns="96350" tIns="48175" rIns="96350" bIns="48175" numCol="1" anchor="t" anchorCtr="0" compatLnSpc="1">
            <a:prstTxWarp prst="textNoShape">
              <a:avLst/>
            </a:prstTxWarp>
          </a:bodyPr>
          <a:lstStyle>
            <a:lvl1pPr algn="r">
              <a:defRPr sz="1300">
                <a:latin typeface="Bosch Office Sans"/>
              </a:defRPr>
            </a:lvl1pPr>
          </a:lstStyle>
          <a:p>
            <a:pPr>
              <a:defRPr/>
            </a:pPr>
            <a:endParaRPr lang="de-DE"/>
          </a:p>
        </p:txBody>
      </p:sp>
      <p:sp>
        <p:nvSpPr>
          <p:cNvPr id="3076" name="Rectangle 4"/>
          <p:cNvSpPr>
            <a:spLocks noGrp="1" noChangeArrowheads="1"/>
          </p:cNvSpPr>
          <p:nvPr>
            <p:ph type="ftr" sz="quarter" idx="2"/>
          </p:nvPr>
        </p:nvSpPr>
        <p:spPr bwMode="auto">
          <a:xfrm>
            <a:off x="0" y="9496436"/>
            <a:ext cx="2974552" cy="499904"/>
          </a:xfrm>
          <a:prstGeom prst="rect">
            <a:avLst/>
          </a:prstGeom>
          <a:noFill/>
          <a:ln w="9525">
            <a:noFill/>
            <a:miter lim="800000"/>
            <a:headEnd/>
            <a:tailEnd/>
          </a:ln>
          <a:effectLst/>
        </p:spPr>
        <p:txBody>
          <a:bodyPr vert="horz" wrap="square" lIns="96350" tIns="48175" rIns="96350" bIns="48175" numCol="1" anchor="b" anchorCtr="0" compatLnSpc="1">
            <a:prstTxWarp prst="textNoShape">
              <a:avLst/>
            </a:prstTxWarp>
          </a:bodyPr>
          <a:lstStyle>
            <a:lvl1pPr>
              <a:defRPr sz="1300">
                <a:latin typeface="Bosch Office Sans"/>
              </a:defRPr>
            </a:lvl1pPr>
          </a:lstStyle>
          <a:p>
            <a:pPr>
              <a:defRPr/>
            </a:pPr>
            <a:endParaRPr lang="de-DE"/>
          </a:p>
        </p:txBody>
      </p:sp>
      <p:sp>
        <p:nvSpPr>
          <p:cNvPr id="3077" name="Rectangle 5"/>
          <p:cNvSpPr>
            <a:spLocks noGrp="1" noChangeArrowheads="1"/>
          </p:cNvSpPr>
          <p:nvPr>
            <p:ph type="sldNum" sz="quarter" idx="3"/>
          </p:nvPr>
        </p:nvSpPr>
        <p:spPr bwMode="auto">
          <a:xfrm>
            <a:off x="3888210" y="9496436"/>
            <a:ext cx="2974552" cy="499904"/>
          </a:xfrm>
          <a:prstGeom prst="rect">
            <a:avLst/>
          </a:prstGeom>
          <a:noFill/>
          <a:ln w="9525">
            <a:noFill/>
            <a:miter lim="800000"/>
            <a:headEnd/>
            <a:tailEnd/>
          </a:ln>
          <a:effectLst/>
        </p:spPr>
        <p:txBody>
          <a:bodyPr vert="horz" wrap="square" lIns="96350" tIns="48175" rIns="96350" bIns="48175" numCol="1" anchor="b" anchorCtr="0" compatLnSpc="1">
            <a:prstTxWarp prst="textNoShape">
              <a:avLst/>
            </a:prstTxWarp>
          </a:bodyPr>
          <a:lstStyle>
            <a:lvl1pPr algn="r">
              <a:defRPr sz="1300">
                <a:latin typeface="Bosch Office Sans"/>
              </a:defRPr>
            </a:lvl1pPr>
          </a:lstStyle>
          <a:p>
            <a:pPr>
              <a:defRPr/>
            </a:pPr>
            <a:fld id="{D45F032D-61A4-4977-9AAC-B67DB9B63C9C}" type="slidenum">
              <a:rPr lang="de-DE"/>
              <a:pPr>
                <a:defRPr/>
              </a:pPr>
              <a:t>‹Nr.›</a:t>
            </a:fld>
            <a:endParaRPr lang="de-DE"/>
          </a:p>
        </p:txBody>
      </p:sp>
    </p:spTree>
    <p:extLst>
      <p:ext uri="{BB962C8B-B14F-4D97-AF65-F5344CB8AC3E}">
        <p14:creationId xmlns:p14="http://schemas.microsoft.com/office/powerpoint/2010/main" val="3399316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4552" cy="499904"/>
          </a:xfrm>
          <a:prstGeom prst="rect">
            <a:avLst/>
          </a:prstGeom>
          <a:noFill/>
          <a:ln w="9525">
            <a:noFill/>
            <a:miter lim="800000"/>
            <a:headEnd/>
            <a:tailEnd/>
          </a:ln>
          <a:effectLst/>
        </p:spPr>
        <p:txBody>
          <a:bodyPr vert="horz" wrap="square" lIns="96350" tIns="48175" rIns="96350" bIns="48175" numCol="1" anchor="t" anchorCtr="0" compatLnSpc="1">
            <a:prstTxWarp prst="textNoShape">
              <a:avLst/>
            </a:prstTxWarp>
          </a:bodyPr>
          <a:lstStyle>
            <a:lvl1pPr>
              <a:defRPr sz="1300">
                <a:latin typeface="Bosch Office Sans"/>
              </a:defRPr>
            </a:lvl1pPr>
          </a:lstStyle>
          <a:p>
            <a:pPr>
              <a:defRPr/>
            </a:pPr>
            <a:endParaRPr lang="de-DE"/>
          </a:p>
        </p:txBody>
      </p:sp>
      <p:sp>
        <p:nvSpPr>
          <p:cNvPr id="4099" name="Rectangle 3"/>
          <p:cNvSpPr>
            <a:spLocks noGrp="1" noChangeArrowheads="1"/>
          </p:cNvSpPr>
          <p:nvPr>
            <p:ph type="dt" idx="1"/>
          </p:nvPr>
        </p:nvSpPr>
        <p:spPr bwMode="auto">
          <a:xfrm>
            <a:off x="3888210" y="0"/>
            <a:ext cx="2974552" cy="499904"/>
          </a:xfrm>
          <a:prstGeom prst="rect">
            <a:avLst/>
          </a:prstGeom>
          <a:noFill/>
          <a:ln w="9525">
            <a:noFill/>
            <a:miter lim="800000"/>
            <a:headEnd/>
            <a:tailEnd/>
          </a:ln>
          <a:effectLst/>
        </p:spPr>
        <p:txBody>
          <a:bodyPr vert="horz" wrap="square" lIns="96350" tIns="48175" rIns="96350" bIns="48175" numCol="1" anchor="t" anchorCtr="0" compatLnSpc="1">
            <a:prstTxWarp prst="textNoShape">
              <a:avLst/>
            </a:prstTxWarp>
          </a:bodyPr>
          <a:lstStyle>
            <a:lvl1pPr algn="r">
              <a:defRPr sz="1300">
                <a:latin typeface="Bosch Office Sans"/>
              </a:defRPr>
            </a:lvl1pPr>
          </a:lstStyle>
          <a:p>
            <a:pPr>
              <a:defRPr/>
            </a:pPr>
            <a:endParaRPr lang="de-DE"/>
          </a:p>
        </p:txBody>
      </p:sp>
      <p:sp>
        <p:nvSpPr>
          <p:cNvPr id="2052" name="Rectangle 4"/>
          <p:cNvSpPr>
            <a:spLocks noGrp="1" noRot="1" noChangeAspect="1" noChangeArrowheads="1" noTextEdit="1"/>
          </p:cNvSpPr>
          <p:nvPr>
            <p:ph type="sldImg" idx="2"/>
          </p:nvPr>
        </p:nvSpPr>
        <p:spPr bwMode="auto">
          <a:xfrm>
            <a:off x="841375" y="749300"/>
            <a:ext cx="5181600" cy="37496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6435" y="4749086"/>
            <a:ext cx="5491480" cy="4499134"/>
          </a:xfrm>
          <a:prstGeom prst="rect">
            <a:avLst/>
          </a:prstGeom>
          <a:noFill/>
          <a:ln w="9525">
            <a:noFill/>
            <a:miter lim="800000"/>
            <a:headEnd/>
            <a:tailEnd/>
          </a:ln>
          <a:effectLst/>
        </p:spPr>
        <p:txBody>
          <a:bodyPr vert="horz" wrap="square" lIns="96350" tIns="48175" rIns="96350" bIns="48175"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102" name="Rectangle 6"/>
          <p:cNvSpPr>
            <a:spLocks noGrp="1" noChangeArrowheads="1"/>
          </p:cNvSpPr>
          <p:nvPr>
            <p:ph type="ftr" sz="quarter" idx="4"/>
          </p:nvPr>
        </p:nvSpPr>
        <p:spPr bwMode="auto">
          <a:xfrm>
            <a:off x="0" y="9496436"/>
            <a:ext cx="2974552" cy="499904"/>
          </a:xfrm>
          <a:prstGeom prst="rect">
            <a:avLst/>
          </a:prstGeom>
          <a:noFill/>
          <a:ln w="9525">
            <a:noFill/>
            <a:miter lim="800000"/>
            <a:headEnd/>
            <a:tailEnd/>
          </a:ln>
          <a:effectLst/>
        </p:spPr>
        <p:txBody>
          <a:bodyPr vert="horz" wrap="square" lIns="96350" tIns="48175" rIns="96350" bIns="48175" numCol="1" anchor="b" anchorCtr="0" compatLnSpc="1">
            <a:prstTxWarp prst="textNoShape">
              <a:avLst/>
            </a:prstTxWarp>
          </a:bodyPr>
          <a:lstStyle>
            <a:lvl1pPr>
              <a:defRPr sz="1300">
                <a:latin typeface="Bosch Office Sans"/>
              </a:defRPr>
            </a:lvl1pPr>
          </a:lstStyle>
          <a:p>
            <a:pPr>
              <a:defRPr/>
            </a:pPr>
            <a:endParaRPr lang="de-DE"/>
          </a:p>
        </p:txBody>
      </p:sp>
      <p:sp>
        <p:nvSpPr>
          <p:cNvPr id="4103" name="Rectangle 7"/>
          <p:cNvSpPr>
            <a:spLocks noGrp="1" noChangeArrowheads="1"/>
          </p:cNvSpPr>
          <p:nvPr>
            <p:ph type="sldNum" sz="quarter" idx="5"/>
          </p:nvPr>
        </p:nvSpPr>
        <p:spPr bwMode="auto">
          <a:xfrm>
            <a:off x="3888210" y="9496436"/>
            <a:ext cx="2974552" cy="499904"/>
          </a:xfrm>
          <a:prstGeom prst="rect">
            <a:avLst/>
          </a:prstGeom>
          <a:noFill/>
          <a:ln w="9525">
            <a:noFill/>
            <a:miter lim="800000"/>
            <a:headEnd/>
            <a:tailEnd/>
          </a:ln>
          <a:effectLst/>
        </p:spPr>
        <p:txBody>
          <a:bodyPr vert="horz" wrap="square" lIns="96350" tIns="48175" rIns="96350" bIns="48175" numCol="1" anchor="b" anchorCtr="0" compatLnSpc="1">
            <a:prstTxWarp prst="textNoShape">
              <a:avLst/>
            </a:prstTxWarp>
          </a:bodyPr>
          <a:lstStyle>
            <a:lvl1pPr algn="r">
              <a:defRPr sz="1300">
                <a:latin typeface="Bosch Office Sans"/>
              </a:defRPr>
            </a:lvl1pPr>
          </a:lstStyle>
          <a:p>
            <a:pPr>
              <a:defRPr/>
            </a:pPr>
            <a:fld id="{3588FFC6-99C0-4D1A-A1F5-0915F2B728B3}" type="slidenum">
              <a:rPr lang="de-DE"/>
              <a:pPr>
                <a:defRPr/>
              </a:pPr>
              <a:t>‹Nr.›</a:t>
            </a:fld>
            <a:endParaRPr lang="de-DE"/>
          </a:p>
        </p:txBody>
      </p:sp>
    </p:spTree>
    <p:extLst>
      <p:ext uri="{BB962C8B-B14F-4D97-AF65-F5344CB8AC3E}">
        <p14:creationId xmlns:p14="http://schemas.microsoft.com/office/powerpoint/2010/main" val="42424698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sch Office Sans"/>
        <a:ea typeface="+mn-ea"/>
        <a:cs typeface="+mn-cs"/>
      </a:defRPr>
    </a:lvl1pPr>
    <a:lvl2pPr marL="457200" algn="l" rtl="0" eaLnBrk="0" fontAlgn="base" hangingPunct="0">
      <a:spcBef>
        <a:spcPct val="30000"/>
      </a:spcBef>
      <a:spcAft>
        <a:spcPct val="0"/>
      </a:spcAft>
      <a:defRPr sz="1200" kern="1200">
        <a:solidFill>
          <a:schemeClr val="tx1"/>
        </a:solidFill>
        <a:latin typeface="Bosch Office Sans"/>
        <a:ea typeface="+mn-ea"/>
        <a:cs typeface="+mn-cs"/>
      </a:defRPr>
    </a:lvl2pPr>
    <a:lvl3pPr marL="914400" algn="l" rtl="0" eaLnBrk="0" fontAlgn="base" hangingPunct="0">
      <a:spcBef>
        <a:spcPct val="30000"/>
      </a:spcBef>
      <a:spcAft>
        <a:spcPct val="0"/>
      </a:spcAft>
      <a:defRPr sz="1200" kern="1200">
        <a:solidFill>
          <a:schemeClr val="tx1"/>
        </a:solidFill>
        <a:latin typeface="Bosch Office Sans"/>
        <a:ea typeface="+mn-ea"/>
        <a:cs typeface="+mn-cs"/>
      </a:defRPr>
    </a:lvl3pPr>
    <a:lvl4pPr marL="1371600" algn="l" rtl="0" eaLnBrk="0" fontAlgn="base" hangingPunct="0">
      <a:spcBef>
        <a:spcPct val="30000"/>
      </a:spcBef>
      <a:spcAft>
        <a:spcPct val="0"/>
      </a:spcAft>
      <a:defRPr sz="1200" kern="1200">
        <a:solidFill>
          <a:schemeClr val="tx1"/>
        </a:solidFill>
        <a:latin typeface="Bosch Office Sans"/>
        <a:ea typeface="+mn-ea"/>
        <a:cs typeface="+mn-cs"/>
      </a:defRPr>
    </a:lvl4pPr>
    <a:lvl5pPr marL="1828800" algn="l" rtl="0" eaLnBrk="0" fontAlgn="base" hangingPunct="0">
      <a:spcBef>
        <a:spcPct val="30000"/>
      </a:spcBef>
      <a:spcAft>
        <a:spcPct val="0"/>
      </a:spcAft>
      <a:defRPr sz="1200" kern="1200">
        <a:solidFill>
          <a:schemeClr val="tx1"/>
        </a:solidFill>
        <a:latin typeface="Bosch Office San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11" Type="http://schemas.openxmlformats.org/officeDocument/2006/relationships/image" Target="../media/image2.png"/><Relationship Id="rId5" Type="http://schemas.openxmlformats.org/officeDocument/2006/relationships/tags" Target="../tags/tag15.xml"/><Relationship Id="rId10" Type="http://schemas.openxmlformats.org/officeDocument/2006/relationships/image" Target="../media/image1.png"/><Relationship Id="rId4" Type="http://schemas.openxmlformats.org/officeDocument/2006/relationships/tags" Target="../tags/tag14.xml"/><Relationship Id="rId9"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84AA0C88-2994-4D49-AD5F-C0C42EADE27D}" type="slidenum">
              <a:rPr lang="de-DE" smtClean="0"/>
              <a:pPr/>
              <a:t>‹Nr.›</a:t>
            </a:fld>
            <a:endParaRPr lang="de-DE" dirty="0"/>
          </a:p>
        </p:txBody>
      </p:sp>
      <p:sp>
        <p:nvSpPr>
          <p:cNvPr id="7" name="Rectangle 2"/>
          <p:cNvSpPr>
            <a:spLocks noGrp="1" noChangeArrowheads="1"/>
          </p:cNvSpPr>
          <p:nvPr>
            <p:ph type="title"/>
            <p:custDataLst>
              <p:tags r:id="rId1"/>
            </p:custDataLst>
          </p:nvPr>
        </p:nvSpPr>
        <p:spPr bwMode="auto">
          <a:xfrm>
            <a:off x="533400" y="533400"/>
            <a:ext cx="7315200" cy="533400"/>
          </a:xfrm>
          <a:prstGeom prst="rect">
            <a:avLst/>
          </a:prstGeom>
          <a:noFill/>
          <a:ln w="0">
            <a:noFill/>
            <a:miter lim="800000"/>
            <a:headEnd/>
            <a:tailEnd/>
          </a:ln>
        </p:spPr>
        <p:txBody>
          <a:bodyPr vert="horz" wrap="square" lIns="0" tIns="12700" rIns="0" bIns="0" numCol="1" anchor="t" anchorCtr="0" compatLnSpc="1">
            <a:prstTxWarp prst="textNoShape">
              <a:avLst/>
            </a:prstTxWarp>
          </a:bodyPr>
          <a:lstStyle/>
          <a:p>
            <a:pPr lvl="0"/>
            <a:r>
              <a:rPr lang="de-DE" dirty="0" smtClean="0"/>
              <a:t>Titelmasterformat durch Klicken bearbeiten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el und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Textplatzhalter 2"/>
          <p:cNvSpPr>
            <a:spLocks noGrp="1"/>
          </p:cNvSpPr>
          <p:nvPr>
            <p:ph type="body"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p>
            <a:pPr>
              <a:defRPr/>
            </a:pPr>
            <a:fld id="{1807F6EE-FF92-4270-9377-3AD64AE294F9}" type="slidenum">
              <a:rPr lang="de-DE" smtClean="0"/>
              <a:pPr>
                <a:defRPr/>
              </a:pPr>
              <a:t>‹Nr.›</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1_Titelfolie">
    <p:spTree>
      <p:nvGrpSpPr>
        <p:cNvPr id="1" name=""/>
        <p:cNvGrpSpPr/>
        <p:nvPr/>
      </p:nvGrpSpPr>
      <p:grpSpPr>
        <a:xfrm>
          <a:off x="0" y="0"/>
          <a:ext cx="0" cy="0"/>
          <a:chOff x="0" y="0"/>
          <a:chExt cx="0" cy="0"/>
        </a:xfrm>
      </p:grpSpPr>
      <p:pic>
        <p:nvPicPr>
          <p:cNvPr id="11" name="Grafik 10" descr="PPTFOOTCOL.png"/>
          <p:cNvPicPr>
            <a:picLocks/>
          </p:cNvPicPr>
          <p:nvPr userDrawn="1">
            <p:custDataLst>
              <p:tags r:id="rId1"/>
            </p:custDataLst>
          </p:nvPr>
        </p:nvPicPr>
        <p:blipFill>
          <a:blip r:embed="rId10"/>
          <a:stretch>
            <a:fillRect/>
          </a:stretch>
        </p:blipFill>
        <p:spPr>
          <a:xfrm>
            <a:off x="0" y="5562600"/>
            <a:ext cx="8534400" cy="609600"/>
          </a:xfrm>
          <a:prstGeom prst="rect">
            <a:avLst/>
          </a:prstGeom>
          <a:ln w="0">
            <a:noFill/>
          </a:ln>
          <a:effectLst/>
        </p:spPr>
      </p:pic>
      <p:pic>
        <p:nvPicPr>
          <p:cNvPr id="10" name="Grafik 9" descr="BOCOL.png"/>
          <p:cNvPicPr>
            <a:picLocks/>
          </p:cNvPicPr>
          <p:nvPr userDrawn="1">
            <p:custDataLst>
              <p:tags r:id="rId2"/>
            </p:custDataLst>
          </p:nvPr>
        </p:nvPicPr>
        <p:blipFill>
          <a:blip r:embed="rId11" cstate="print"/>
          <a:stretch>
            <a:fillRect/>
          </a:stretch>
        </p:blipFill>
        <p:spPr>
          <a:xfrm>
            <a:off x="6477000" y="5651500"/>
            <a:ext cx="1828800" cy="406400"/>
          </a:xfrm>
          <a:prstGeom prst="rect">
            <a:avLst/>
          </a:prstGeom>
          <a:ln w="0">
            <a:noFill/>
          </a:ln>
          <a:effectLst/>
        </p:spPr>
      </p:pic>
      <p:sp>
        <p:nvSpPr>
          <p:cNvPr id="2" name="Titel 1"/>
          <p:cNvSpPr>
            <a:spLocks noGrp="1"/>
          </p:cNvSpPr>
          <p:nvPr>
            <p:ph type="ctrTitle"/>
            <p:custDataLst>
              <p:tags r:id="rId3"/>
            </p:custDataLst>
          </p:nvPr>
        </p:nvSpPr>
        <p:spPr>
          <a:xfrm>
            <a:off x="533399" y="533400"/>
            <a:ext cx="7772400" cy="533400"/>
          </a:xfrm>
          <a:ln w="0"/>
          <a:effectLst/>
        </p:spPr>
        <p:txBody>
          <a:bodyPr wrap="square" lIns="0" tIns="12700" rIns="0" bIns="0" anchor="t"/>
          <a:lstStyle>
            <a:lvl1pPr algn="l" rtl="0" eaLnBrk="0" fontAlgn="base" hangingPunct="0">
              <a:lnSpc>
                <a:spcPct val="111000"/>
              </a:lnSpc>
              <a:spcBef>
                <a:spcPts val="0"/>
              </a:spcBef>
              <a:spcAft>
                <a:spcPts val="0"/>
              </a:spcAft>
              <a:buNone/>
              <a:defRPr sz="2700" b="0" i="0" u="none">
                <a:solidFill>
                  <a:srgbClr val="000000"/>
                </a:solidFill>
                <a:latin typeface="Bosch Office Sans"/>
              </a:defRPr>
            </a:lvl1pPr>
          </a:lstStyle>
          <a:p>
            <a:r>
              <a:rPr lang="de-DE" smtClean="0"/>
              <a:t>Titelmasterformat durch Klicken bearbeiten</a:t>
            </a:r>
            <a:endParaRPr lang="de-DE"/>
          </a:p>
        </p:txBody>
      </p:sp>
      <p:sp>
        <p:nvSpPr>
          <p:cNvPr id="3" name="Untertitel 2" hidden="1"/>
          <p:cNvSpPr>
            <a:spLocks noGrp="1"/>
          </p:cNvSpPr>
          <p:nvPr>
            <p:ph type="subTitle" idx="1"/>
            <p:custDataLst>
              <p:tags r:id="rId4"/>
            </p:custDataLst>
          </p:nvPr>
        </p:nvSpPr>
        <p:spPr>
          <a:xfrm>
            <a:off x="533400" y="3200399"/>
            <a:ext cx="7772400" cy="1676400"/>
          </a:xfrm>
          <a:ln w="0"/>
          <a:effectLst/>
        </p:spPr>
        <p:txBody>
          <a:bodyPr wrap="square" lIns="0" tIns="63500" rIns="0" bIns="0"/>
          <a:lstStyle>
            <a:lvl1pPr marL="0" indent="0" algn="l">
              <a:lnSpc>
                <a:spcPct val="111000"/>
              </a:lnSpc>
              <a:buClr>
                <a:srgbClr val="425C8F"/>
              </a:buClr>
              <a:buSzPct val="65000"/>
              <a:buFont typeface="Wingdings"/>
              <a:buChar char="è"/>
              <a:defRPr sz="1800" b="0" i="0" u="none">
                <a:solidFill>
                  <a:schemeClr val="tx1">
                    <a:tint val="75000"/>
                  </a:schemeClr>
                </a:solidFill>
                <a:latin typeface="Bosch Office San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7" name="Rechteck 6"/>
          <p:cNvSpPr>
            <a:spLocks/>
          </p:cNvSpPr>
          <p:nvPr userDrawn="1">
            <p:custDataLst>
              <p:tags r:id="rId5"/>
            </p:custDataLst>
          </p:nvPr>
        </p:nvSpPr>
        <p:spPr>
          <a:xfrm>
            <a:off x="0" y="0"/>
            <a:ext cx="8534400" cy="533400"/>
          </a:xfrm>
          <a:prstGeom prst="rect">
            <a:avLst/>
          </a:prstGeom>
          <a:solidFill>
            <a:srgbClr val="003264"/>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x-none">
              <a:solidFill>
                <a:srgbClr val="003264"/>
              </a:solidFill>
            </a:endParaRPr>
          </a:p>
        </p:txBody>
      </p:sp>
      <p:sp>
        <p:nvSpPr>
          <p:cNvPr id="4" name="Foliennummernplatzhalter 3"/>
          <p:cNvSpPr>
            <a:spLocks noGrp="1"/>
          </p:cNvSpPr>
          <p:nvPr>
            <p:ph type="sldNum" sz="quarter" idx="10"/>
            <p:custDataLst>
              <p:tags r:id="rId6"/>
            </p:custDataLst>
          </p:nvPr>
        </p:nvSpPr>
        <p:spPr>
          <a:xfrm>
            <a:off x="76200" y="5851525"/>
            <a:ext cx="381000" cy="190500"/>
          </a:xfrm>
          <a:ln w="0"/>
          <a:effectLst/>
        </p:spPr>
        <p:txBody>
          <a:bodyPr lIns="0" tIns="0" rIns="0" bIns="0" anchor="t"/>
          <a:lstStyle>
            <a:lvl1pPr>
              <a:lnSpc>
                <a:spcPct val="111000"/>
              </a:lnSpc>
              <a:spcBef>
                <a:spcPts val="0"/>
              </a:spcBef>
              <a:spcAft>
                <a:spcPts val="0"/>
              </a:spcAft>
              <a:defRPr>
                <a:solidFill>
                  <a:srgbClr val="707070"/>
                </a:solidFill>
              </a:defRPr>
            </a:lvl1pPr>
          </a:lstStyle>
          <a:p>
            <a:pPr>
              <a:defRPr/>
            </a:pPr>
            <a:fld id="{1807F6EE-FF92-4270-9377-3AD64AE294F9}" type="slidenum">
              <a:rPr lang="x-none" smtClean="0"/>
              <a:pPr>
                <a:defRPr/>
              </a:pPr>
              <a:t>‹Nr.›</a:t>
            </a:fld>
            <a:endParaRPr lang="x-none" dirty="0"/>
          </a:p>
        </p:txBody>
      </p:sp>
      <p:cxnSp>
        <p:nvCxnSpPr>
          <p:cNvPr id="6" name="Gerade Verbindung 5"/>
          <p:cNvCxnSpPr>
            <a:cxnSpLocks/>
          </p:cNvCxnSpPr>
          <p:nvPr userDrawn="1">
            <p:custDataLst>
              <p:tags r:id="rId7"/>
            </p:custDataLst>
          </p:nvPr>
        </p:nvCxnSpPr>
        <p:spPr>
          <a:xfrm>
            <a:off x="0" y="533400"/>
            <a:ext cx="8534400" cy="0"/>
          </a:xfrm>
          <a:prstGeom prst="line">
            <a:avLst/>
          </a:prstGeom>
          <a:ln w="9016">
            <a:solidFill>
              <a:srgbClr val="003264"/>
            </a:solidFill>
          </a:ln>
          <a:effectLst/>
        </p:spPr>
        <p:style>
          <a:lnRef idx="1">
            <a:schemeClr val="accent1"/>
          </a:lnRef>
          <a:fillRef idx="0">
            <a:schemeClr val="accent1"/>
          </a:fillRef>
          <a:effectRef idx="0">
            <a:schemeClr val="accent1"/>
          </a:effectRef>
          <a:fontRef idx="minor">
            <a:schemeClr val="tx1"/>
          </a:fontRef>
        </p:style>
      </p:cxnSp>
      <p:cxnSp>
        <p:nvCxnSpPr>
          <p:cNvPr id="5" name="Gerade Verbindung 4"/>
          <p:cNvCxnSpPr>
            <a:cxnSpLocks/>
          </p:cNvCxnSpPr>
          <p:nvPr userDrawn="1">
            <p:custDataLst>
              <p:tags r:id="rId8"/>
            </p:custDataLst>
          </p:nvPr>
        </p:nvCxnSpPr>
        <p:spPr>
          <a:xfrm>
            <a:off x="0" y="5562600"/>
            <a:ext cx="8534400" cy="0"/>
          </a:xfrm>
          <a:prstGeom prst="line">
            <a:avLst/>
          </a:prstGeom>
          <a:ln w="9016">
            <a:solidFill>
              <a:srgbClr val="DDDDE7"/>
            </a:soli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5.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ags" Target="../tags/tag4.xml"/><Relationship Id="rId12" Type="http://schemas.openxmlformats.org/officeDocument/2006/relationships/tags" Target="../tags/tag9.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11" Type="http://schemas.openxmlformats.org/officeDocument/2006/relationships/tags" Target="../tags/tag8.xml"/><Relationship Id="rId5" Type="http://schemas.openxmlformats.org/officeDocument/2006/relationships/tags" Target="../tags/tag2.xml"/><Relationship Id="rId10" Type="http://schemas.openxmlformats.org/officeDocument/2006/relationships/tags" Target="../tags/tag7.xml"/><Relationship Id="rId4" Type="http://schemas.openxmlformats.org/officeDocument/2006/relationships/theme" Target="../theme/theme1.xml"/><Relationship Id="rId9" Type="http://schemas.openxmlformats.org/officeDocument/2006/relationships/tags" Target="../tags/tag6.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 name="Grafik 9" descr="PPTFOOTCOL.png"/>
          <p:cNvPicPr>
            <a:picLocks/>
          </p:cNvPicPr>
          <p:nvPr userDrawn="1">
            <p:custDataLst>
              <p:tags r:id="rId5"/>
            </p:custDataLst>
          </p:nvPr>
        </p:nvPicPr>
        <p:blipFill>
          <a:blip r:embed="rId13"/>
          <a:stretch>
            <a:fillRect/>
          </a:stretch>
        </p:blipFill>
        <p:spPr>
          <a:xfrm>
            <a:off x="0" y="5562600"/>
            <a:ext cx="8534400" cy="609600"/>
          </a:xfrm>
          <a:prstGeom prst="rect">
            <a:avLst/>
          </a:prstGeom>
          <a:ln w="0">
            <a:noFill/>
          </a:ln>
          <a:effectLst/>
        </p:spPr>
      </p:pic>
      <p:sp>
        <p:nvSpPr>
          <p:cNvPr id="1033" name="Rectangle 9"/>
          <p:cNvSpPr>
            <a:spLocks noChangeArrowheads="1"/>
          </p:cNvSpPr>
          <p:nvPr>
            <p:custDataLst>
              <p:tags r:id="rId6"/>
            </p:custDataLst>
          </p:nvPr>
        </p:nvSpPr>
        <p:spPr bwMode="auto">
          <a:xfrm>
            <a:off x="0" y="0"/>
            <a:ext cx="8534400" cy="533400"/>
          </a:xfrm>
          <a:prstGeom prst="rect">
            <a:avLst/>
          </a:prstGeom>
          <a:solidFill>
            <a:srgbClr val="003264"/>
          </a:solidFill>
          <a:ln w="0">
            <a:noFill/>
            <a:miter lim="800000"/>
            <a:headEnd/>
            <a:tailEnd/>
          </a:ln>
          <a:effectLst/>
        </p:spPr>
        <p:txBody>
          <a:bodyPr wrap="none" lIns="0" tIns="0" rIns="0" bIns="0" anchor="ctr"/>
          <a:lstStyle/>
          <a:p>
            <a:pPr algn="ctr">
              <a:defRPr/>
            </a:pPr>
            <a:endParaRPr lang="x-none">
              <a:solidFill>
                <a:srgbClr val="003264"/>
              </a:solidFill>
              <a:latin typeface="Bosch Office Sans"/>
            </a:endParaRPr>
          </a:p>
        </p:txBody>
      </p:sp>
      <p:pic>
        <p:nvPicPr>
          <p:cNvPr id="9" name="Grafik 8" descr="BOCOL.png"/>
          <p:cNvPicPr>
            <a:picLocks/>
          </p:cNvPicPr>
          <p:nvPr userDrawn="1">
            <p:custDataLst>
              <p:tags r:id="rId7"/>
            </p:custDataLst>
          </p:nvPr>
        </p:nvPicPr>
        <p:blipFill>
          <a:blip r:embed="rId14" cstate="print"/>
          <a:stretch>
            <a:fillRect/>
          </a:stretch>
        </p:blipFill>
        <p:spPr>
          <a:xfrm>
            <a:off x="6477000" y="5651500"/>
            <a:ext cx="1828800" cy="406400"/>
          </a:xfrm>
          <a:prstGeom prst="rect">
            <a:avLst/>
          </a:prstGeom>
          <a:ln w="0">
            <a:noFill/>
          </a:ln>
          <a:effectLst/>
        </p:spPr>
      </p:pic>
      <p:sp>
        <p:nvSpPr>
          <p:cNvPr id="1032" name="Line 8"/>
          <p:cNvSpPr>
            <a:spLocks noChangeShapeType="1"/>
          </p:cNvSpPr>
          <p:nvPr>
            <p:custDataLst>
              <p:tags r:id="rId8"/>
            </p:custDataLst>
          </p:nvPr>
        </p:nvSpPr>
        <p:spPr bwMode="auto">
          <a:xfrm>
            <a:off x="0" y="533400"/>
            <a:ext cx="8534400" cy="0"/>
          </a:xfrm>
          <a:prstGeom prst="line">
            <a:avLst/>
          </a:prstGeom>
          <a:noFill/>
          <a:ln w="9016">
            <a:solidFill>
              <a:srgbClr val="003264"/>
            </a:solidFill>
            <a:round/>
            <a:headEnd/>
            <a:tailEnd/>
          </a:ln>
          <a:effectLst/>
        </p:spPr>
        <p:txBody>
          <a:bodyPr wrap="none" lIns="0" tIns="0" rIns="0" bIns="0" anchor="ctr"/>
          <a:lstStyle/>
          <a:p>
            <a:pPr>
              <a:defRPr/>
            </a:pPr>
            <a:endParaRPr lang="x-none">
              <a:latin typeface="Bosch Office Sans"/>
            </a:endParaRPr>
          </a:p>
        </p:txBody>
      </p:sp>
      <p:sp>
        <p:nvSpPr>
          <p:cNvPr id="1031" name="Line 7"/>
          <p:cNvSpPr>
            <a:spLocks noChangeShapeType="1"/>
          </p:cNvSpPr>
          <p:nvPr>
            <p:custDataLst>
              <p:tags r:id="rId9"/>
            </p:custDataLst>
          </p:nvPr>
        </p:nvSpPr>
        <p:spPr bwMode="auto">
          <a:xfrm>
            <a:off x="0" y="5562600"/>
            <a:ext cx="8534400" cy="0"/>
          </a:xfrm>
          <a:prstGeom prst="line">
            <a:avLst/>
          </a:prstGeom>
          <a:noFill/>
          <a:ln w="9016">
            <a:solidFill>
              <a:srgbClr val="DDDDE7"/>
            </a:solidFill>
            <a:round/>
            <a:headEnd/>
            <a:tailEnd/>
          </a:ln>
          <a:effectLst/>
        </p:spPr>
        <p:txBody>
          <a:bodyPr wrap="none" lIns="0" tIns="0" rIns="0" bIns="0" anchor="ctr"/>
          <a:lstStyle/>
          <a:p>
            <a:pPr>
              <a:defRPr/>
            </a:pPr>
            <a:endParaRPr lang="x-none">
              <a:latin typeface="Bosch Office Sans"/>
            </a:endParaRPr>
          </a:p>
        </p:txBody>
      </p:sp>
      <p:sp>
        <p:nvSpPr>
          <p:cNvPr id="1030" name="Rectangle 2"/>
          <p:cNvSpPr>
            <a:spLocks noGrp="1" noChangeArrowheads="1"/>
          </p:cNvSpPr>
          <p:nvPr>
            <p:ph type="title"/>
            <p:custDataLst>
              <p:tags r:id="rId10"/>
            </p:custDataLst>
          </p:nvPr>
        </p:nvSpPr>
        <p:spPr bwMode="auto">
          <a:xfrm>
            <a:off x="533400" y="533400"/>
            <a:ext cx="7315200" cy="533400"/>
          </a:xfrm>
          <a:prstGeom prst="rect">
            <a:avLst/>
          </a:prstGeom>
          <a:noFill/>
          <a:ln w="0">
            <a:noFill/>
            <a:miter lim="800000"/>
            <a:headEnd/>
            <a:tailEnd/>
          </a:ln>
          <a:effectLst/>
        </p:spPr>
        <p:txBody>
          <a:bodyPr vert="horz" wrap="square" lIns="0" tIns="12700" rIns="0" bIns="0" numCol="1" anchor="t" anchorCtr="0" compatLnSpc="1">
            <a:prstTxWarp prst="textNoShape">
              <a:avLst/>
            </a:prstTxWarp>
          </a:bodyPr>
          <a:lstStyle/>
          <a:p>
            <a:pPr lvl="0" algn="l" rtl="0" eaLnBrk="0" fontAlgn="base" hangingPunct="0">
              <a:lnSpc>
                <a:spcPct val="111000"/>
              </a:lnSpc>
              <a:spcBef>
                <a:spcPct val="0"/>
              </a:spcBef>
              <a:spcAft>
                <a:spcPct val="0"/>
              </a:spcAft>
              <a:buNone/>
            </a:pPr>
            <a:r>
              <a:rPr lang="de-DE" dirty="0" smtClean="0"/>
              <a:t>Titelmasterformat durch Klicken bearbeiten</a:t>
            </a:r>
          </a:p>
        </p:txBody>
      </p:sp>
      <p:sp>
        <p:nvSpPr>
          <p:cNvPr id="2" name="Rectangle 3"/>
          <p:cNvSpPr>
            <a:spLocks noGrp="1" noChangeArrowheads="1"/>
          </p:cNvSpPr>
          <p:nvPr>
            <p:ph type="body" idx="1"/>
            <p:custDataLst>
              <p:tags r:id="rId11"/>
            </p:custDataLst>
          </p:nvPr>
        </p:nvSpPr>
        <p:spPr bwMode="auto">
          <a:xfrm>
            <a:off x="533400" y="1066800"/>
            <a:ext cx="7315200" cy="3810000"/>
          </a:xfrm>
          <a:prstGeom prst="rect">
            <a:avLst/>
          </a:prstGeom>
          <a:noFill/>
          <a:ln w="0">
            <a:noFill/>
            <a:miter lim="800000"/>
            <a:headEnd/>
            <a:tailEnd/>
          </a:ln>
          <a:effectLst/>
        </p:spPr>
        <p:txBody>
          <a:bodyPr vert="horz" wrap="square" lIns="0" tIns="63500" rIns="0" bIns="0"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3" name="Rectangle 6"/>
          <p:cNvSpPr>
            <a:spLocks noGrp="1" noChangeArrowheads="1"/>
          </p:cNvSpPr>
          <p:nvPr>
            <p:ph type="sldNum" sz="quarter" idx="4"/>
            <p:custDataLst>
              <p:tags r:id="rId12"/>
            </p:custDataLst>
          </p:nvPr>
        </p:nvSpPr>
        <p:spPr bwMode="auto">
          <a:xfrm>
            <a:off x="76200" y="5851525"/>
            <a:ext cx="381000" cy="190500"/>
          </a:xfrm>
          <a:prstGeom prst="rect">
            <a:avLst/>
          </a:prstGeom>
          <a:noFill/>
          <a:ln w="0">
            <a:noFill/>
            <a:miter lim="800000"/>
            <a:headEnd/>
            <a:tailEnd/>
          </a:ln>
          <a:effectLst/>
        </p:spPr>
        <p:txBody>
          <a:bodyPr vert="horz" wrap="square" lIns="0" tIns="0" rIns="0" bIns="0" numCol="1" anchor="t" anchorCtr="0" compatLnSpc="1">
            <a:prstTxWarp prst="textNoShape">
              <a:avLst/>
            </a:prstTxWarp>
          </a:bodyPr>
          <a:lstStyle>
            <a:lvl1pPr>
              <a:lnSpc>
                <a:spcPct val="111000"/>
              </a:lnSpc>
              <a:spcBef>
                <a:spcPts val="0"/>
              </a:spcBef>
              <a:spcAft>
                <a:spcPts val="0"/>
              </a:spcAft>
              <a:defRPr sz="1500">
                <a:solidFill>
                  <a:srgbClr val="707070"/>
                </a:solidFill>
                <a:latin typeface="Bosch Office Sans"/>
              </a:defRPr>
            </a:lvl1pPr>
          </a:lstStyle>
          <a:p>
            <a:pPr>
              <a:defRPr/>
            </a:pPr>
            <a:fld id="{1807F6EE-FF92-4270-9377-3AD64AE294F9}" type="slidenum">
              <a:rPr lang="x-none" smtClean="0"/>
              <a:pPr>
                <a:defRPr/>
              </a:pPr>
              <a:t>‹Nr.›</a:t>
            </a:fld>
            <a:endParaRPr lang="x-none" dirty="0"/>
          </a:p>
        </p:txBody>
      </p:sp>
    </p:spTree>
  </p:cSld>
  <p:clrMap bg1="lt1" tx1="dk1" bg2="lt2" tx2="dk2" accent1="accent1" accent2="accent2" accent3="accent3" accent4="accent4" accent5="accent5" accent6="accent6" hlink="hlink" folHlink="folHlink"/>
  <p:sldLayoutIdLst>
    <p:sldLayoutId id="2147483654" r:id="rId1"/>
    <p:sldLayoutId id="2147483659" r:id="rId2"/>
    <p:sldLayoutId id="2147483660" r:id="rId3"/>
  </p:sldLayoutIdLst>
  <p:txStyles>
    <p:titleStyle>
      <a:lvl1pPr algn="l" rtl="0" eaLnBrk="0" fontAlgn="base" hangingPunct="0">
        <a:lnSpc>
          <a:spcPct val="111000"/>
        </a:lnSpc>
        <a:spcBef>
          <a:spcPct val="0"/>
        </a:spcBef>
        <a:spcAft>
          <a:spcPct val="0"/>
        </a:spcAft>
        <a:defRPr sz="2700" b="0" i="0" u="none">
          <a:solidFill>
            <a:srgbClr val="000000"/>
          </a:solidFill>
          <a:latin typeface="Bosch Office Sans"/>
          <a:ea typeface="+mj-ea"/>
          <a:cs typeface="+mj-cs"/>
        </a:defRPr>
      </a:lvl1pPr>
      <a:lvl2pPr algn="l" rtl="0" eaLnBrk="0" fontAlgn="base" hangingPunct="0">
        <a:lnSpc>
          <a:spcPct val="111000"/>
        </a:lnSpc>
        <a:spcBef>
          <a:spcPct val="0"/>
        </a:spcBef>
        <a:spcAft>
          <a:spcPct val="0"/>
        </a:spcAft>
        <a:defRPr sz="2700">
          <a:solidFill>
            <a:srgbClr val="000000"/>
          </a:solidFill>
          <a:latin typeface="Bosch Office Sans"/>
        </a:defRPr>
      </a:lvl2pPr>
      <a:lvl3pPr algn="l" rtl="0" eaLnBrk="0" fontAlgn="base" hangingPunct="0">
        <a:lnSpc>
          <a:spcPct val="111000"/>
        </a:lnSpc>
        <a:spcBef>
          <a:spcPct val="0"/>
        </a:spcBef>
        <a:spcAft>
          <a:spcPct val="0"/>
        </a:spcAft>
        <a:defRPr sz="2700">
          <a:solidFill>
            <a:srgbClr val="000000"/>
          </a:solidFill>
          <a:latin typeface="Bosch Office Sans"/>
        </a:defRPr>
      </a:lvl3pPr>
      <a:lvl4pPr algn="l" rtl="0" eaLnBrk="0" fontAlgn="base" hangingPunct="0">
        <a:lnSpc>
          <a:spcPct val="111000"/>
        </a:lnSpc>
        <a:spcBef>
          <a:spcPct val="0"/>
        </a:spcBef>
        <a:spcAft>
          <a:spcPct val="0"/>
        </a:spcAft>
        <a:defRPr sz="2700">
          <a:solidFill>
            <a:srgbClr val="000000"/>
          </a:solidFill>
          <a:latin typeface="Bosch Office Sans"/>
        </a:defRPr>
      </a:lvl4pPr>
      <a:lvl5pPr algn="l" rtl="0" eaLnBrk="0" fontAlgn="base" hangingPunct="0">
        <a:lnSpc>
          <a:spcPct val="111000"/>
        </a:lnSpc>
        <a:spcBef>
          <a:spcPct val="0"/>
        </a:spcBef>
        <a:spcAft>
          <a:spcPct val="0"/>
        </a:spcAft>
        <a:defRPr sz="2700">
          <a:solidFill>
            <a:srgbClr val="000000"/>
          </a:solidFill>
          <a:latin typeface="Bosch Office Sans"/>
        </a:defRPr>
      </a:lvl5pPr>
      <a:lvl6pPr marL="457200" algn="l" rtl="0" fontAlgn="base">
        <a:lnSpc>
          <a:spcPct val="111000"/>
        </a:lnSpc>
        <a:spcBef>
          <a:spcPct val="0"/>
        </a:spcBef>
        <a:spcAft>
          <a:spcPct val="0"/>
        </a:spcAft>
        <a:defRPr sz="2700">
          <a:solidFill>
            <a:srgbClr val="000000"/>
          </a:solidFill>
          <a:latin typeface="Bosch Office Sans"/>
        </a:defRPr>
      </a:lvl6pPr>
      <a:lvl7pPr marL="914400" algn="l" rtl="0" fontAlgn="base">
        <a:lnSpc>
          <a:spcPct val="111000"/>
        </a:lnSpc>
        <a:spcBef>
          <a:spcPct val="0"/>
        </a:spcBef>
        <a:spcAft>
          <a:spcPct val="0"/>
        </a:spcAft>
        <a:defRPr sz="2700">
          <a:solidFill>
            <a:srgbClr val="000000"/>
          </a:solidFill>
          <a:latin typeface="Bosch Office Sans"/>
        </a:defRPr>
      </a:lvl7pPr>
      <a:lvl8pPr marL="1371600" algn="l" rtl="0" fontAlgn="base">
        <a:lnSpc>
          <a:spcPct val="111000"/>
        </a:lnSpc>
        <a:spcBef>
          <a:spcPct val="0"/>
        </a:spcBef>
        <a:spcAft>
          <a:spcPct val="0"/>
        </a:spcAft>
        <a:defRPr sz="2700">
          <a:solidFill>
            <a:srgbClr val="000000"/>
          </a:solidFill>
          <a:latin typeface="Bosch Office Sans"/>
        </a:defRPr>
      </a:lvl8pPr>
      <a:lvl9pPr marL="1828800" algn="l" rtl="0" fontAlgn="base">
        <a:lnSpc>
          <a:spcPct val="111000"/>
        </a:lnSpc>
        <a:spcBef>
          <a:spcPct val="0"/>
        </a:spcBef>
        <a:spcAft>
          <a:spcPct val="0"/>
        </a:spcAft>
        <a:defRPr sz="2700">
          <a:solidFill>
            <a:srgbClr val="000000"/>
          </a:solidFill>
          <a:latin typeface="Bosch Office Sans"/>
        </a:defRPr>
      </a:lvl9pPr>
    </p:titleStyle>
    <p:bodyStyle>
      <a:lvl1pPr marL="304800" indent="-304800" algn="l" rtl="0" eaLnBrk="0" fontAlgn="base" hangingPunct="0">
        <a:lnSpc>
          <a:spcPct val="111000"/>
        </a:lnSpc>
        <a:spcBef>
          <a:spcPts val="0"/>
        </a:spcBef>
        <a:spcAft>
          <a:spcPts val="0"/>
        </a:spcAft>
        <a:buClr>
          <a:srgbClr val="425C8F"/>
        </a:buClr>
        <a:buSzPct val="65000"/>
        <a:buFont typeface="Wingdings"/>
        <a:buChar char="è"/>
        <a:defRPr sz="1800" b="0" i="0" u="none">
          <a:solidFill>
            <a:schemeClr val="tx1"/>
          </a:solidFill>
          <a:latin typeface="Bosch Office Sans"/>
          <a:ea typeface="+mn-ea"/>
          <a:cs typeface="+mn-cs"/>
        </a:defRPr>
      </a:lvl1pPr>
      <a:lvl2pPr marL="609600" indent="-190500" algn="l" rtl="0" eaLnBrk="0" fontAlgn="base" hangingPunct="0">
        <a:lnSpc>
          <a:spcPct val="111000"/>
        </a:lnSpc>
        <a:spcBef>
          <a:spcPts val="0"/>
        </a:spcBef>
        <a:spcAft>
          <a:spcPts val="0"/>
        </a:spcAft>
        <a:buClr>
          <a:srgbClr val="425C8F"/>
        </a:buClr>
        <a:buSzPct val="50000"/>
        <a:buFont typeface="Wingdings"/>
        <a:buChar char=""/>
        <a:defRPr sz="1800" b="0" i="0" u="none">
          <a:solidFill>
            <a:schemeClr val="tx1"/>
          </a:solidFill>
          <a:latin typeface="Bosch Office Sans"/>
        </a:defRPr>
      </a:lvl2pPr>
      <a:lvl3pPr marL="914400" indent="-190500" algn="l" rtl="0" eaLnBrk="0" fontAlgn="base" hangingPunct="0">
        <a:lnSpc>
          <a:spcPct val="111000"/>
        </a:lnSpc>
        <a:spcBef>
          <a:spcPts val="0"/>
        </a:spcBef>
        <a:spcAft>
          <a:spcPts val="0"/>
        </a:spcAft>
        <a:buClr>
          <a:srgbClr val="425C8F"/>
        </a:buClr>
        <a:buSzPct val="50000"/>
        <a:buFont typeface="Wingdings"/>
        <a:buChar char=""/>
        <a:defRPr sz="1800" b="0" i="0" u="none">
          <a:solidFill>
            <a:schemeClr val="tx1"/>
          </a:solidFill>
          <a:latin typeface="Bosch Office Sans"/>
        </a:defRPr>
      </a:lvl3pPr>
      <a:lvl4pPr marL="1219200" indent="-190500" algn="l" rtl="0" eaLnBrk="0" fontAlgn="base" hangingPunct="0">
        <a:lnSpc>
          <a:spcPct val="111000"/>
        </a:lnSpc>
        <a:spcBef>
          <a:spcPts val="0"/>
        </a:spcBef>
        <a:spcAft>
          <a:spcPts val="0"/>
        </a:spcAft>
        <a:buClr>
          <a:srgbClr val="425C8F"/>
        </a:buClr>
        <a:buSzPct val="50000"/>
        <a:buFont typeface="Wingdings"/>
        <a:buChar char=""/>
        <a:defRPr sz="1800" b="0" i="0" u="none">
          <a:solidFill>
            <a:schemeClr val="tx1"/>
          </a:solidFill>
          <a:latin typeface="Bosch Office Sans"/>
        </a:defRPr>
      </a:lvl4pPr>
      <a:lvl5pPr marL="1524000" indent="-190500" algn="l" rtl="0" eaLnBrk="0" fontAlgn="base" hangingPunct="0">
        <a:lnSpc>
          <a:spcPct val="111000"/>
        </a:lnSpc>
        <a:spcBef>
          <a:spcPts val="0"/>
        </a:spcBef>
        <a:spcAft>
          <a:spcPts val="0"/>
        </a:spcAft>
        <a:buClr>
          <a:srgbClr val="425C8F"/>
        </a:buClr>
        <a:buSzPct val="50000"/>
        <a:buFont typeface="Wingdings"/>
        <a:buChar char=""/>
        <a:defRPr sz="1800" b="0" i="0" u="none">
          <a:solidFill>
            <a:schemeClr val="tx1"/>
          </a:solidFill>
          <a:latin typeface="Bosch Office Sans"/>
        </a:defRPr>
      </a:lvl5pPr>
      <a:lvl6pPr marL="1981200" indent="-190500" algn="l" rtl="0" fontAlgn="base">
        <a:lnSpc>
          <a:spcPct val="111000"/>
        </a:lnSpc>
        <a:spcBef>
          <a:spcPct val="0"/>
        </a:spcBef>
        <a:spcAft>
          <a:spcPct val="0"/>
        </a:spcAft>
        <a:buClr>
          <a:srgbClr val="425C8F"/>
        </a:buClr>
        <a:buSzPct val="50000"/>
        <a:buFont typeface="Wingdings" pitchFamily="2" charset="2"/>
        <a:buChar char=""/>
        <a:defRPr>
          <a:solidFill>
            <a:schemeClr val="tx1"/>
          </a:solidFill>
          <a:latin typeface="+mn-lt"/>
        </a:defRPr>
      </a:lvl6pPr>
      <a:lvl7pPr marL="2438400" indent="-190500" algn="l" rtl="0" fontAlgn="base">
        <a:lnSpc>
          <a:spcPct val="111000"/>
        </a:lnSpc>
        <a:spcBef>
          <a:spcPct val="0"/>
        </a:spcBef>
        <a:spcAft>
          <a:spcPct val="0"/>
        </a:spcAft>
        <a:buClr>
          <a:srgbClr val="425C8F"/>
        </a:buClr>
        <a:buSzPct val="50000"/>
        <a:buFont typeface="Wingdings" pitchFamily="2" charset="2"/>
        <a:buChar char=""/>
        <a:defRPr>
          <a:solidFill>
            <a:schemeClr val="tx1"/>
          </a:solidFill>
          <a:latin typeface="+mn-lt"/>
        </a:defRPr>
      </a:lvl7pPr>
      <a:lvl8pPr marL="2895600" indent="-190500" algn="l" rtl="0" fontAlgn="base">
        <a:lnSpc>
          <a:spcPct val="111000"/>
        </a:lnSpc>
        <a:spcBef>
          <a:spcPct val="0"/>
        </a:spcBef>
        <a:spcAft>
          <a:spcPct val="0"/>
        </a:spcAft>
        <a:buClr>
          <a:srgbClr val="425C8F"/>
        </a:buClr>
        <a:buSzPct val="50000"/>
        <a:buFont typeface="Wingdings" pitchFamily="2" charset="2"/>
        <a:buChar char=""/>
        <a:defRPr>
          <a:solidFill>
            <a:schemeClr val="tx1"/>
          </a:solidFill>
          <a:latin typeface="+mn-lt"/>
        </a:defRPr>
      </a:lvl8pPr>
      <a:lvl9pPr marL="3352800" indent="-190500" algn="l" rtl="0" fontAlgn="base">
        <a:lnSpc>
          <a:spcPct val="111000"/>
        </a:lnSpc>
        <a:spcBef>
          <a:spcPct val="0"/>
        </a:spcBef>
        <a:spcAft>
          <a:spcPct val="0"/>
        </a:spcAft>
        <a:buClr>
          <a:srgbClr val="425C8F"/>
        </a:buClr>
        <a:buSzPct val="50000"/>
        <a:buFont typeface="Wingdings" pitchFamily="2" charset="2"/>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26.xml"/><Relationship Id="rId13" Type="http://schemas.openxmlformats.org/officeDocument/2006/relationships/tags" Target="../tags/tag31.xml"/><Relationship Id="rId18" Type="http://schemas.openxmlformats.org/officeDocument/2006/relationships/image" Target="../media/image4.jpeg"/><Relationship Id="rId3" Type="http://schemas.openxmlformats.org/officeDocument/2006/relationships/tags" Target="../tags/tag21.xml"/><Relationship Id="rId7" Type="http://schemas.openxmlformats.org/officeDocument/2006/relationships/tags" Target="../tags/tag25.xml"/><Relationship Id="rId12" Type="http://schemas.openxmlformats.org/officeDocument/2006/relationships/tags" Target="../tags/tag30.xml"/><Relationship Id="rId17" Type="http://schemas.openxmlformats.org/officeDocument/2006/relationships/image" Target="../media/image3.png"/><Relationship Id="rId2" Type="http://schemas.openxmlformats.org/officeDocument/2006/relationships/tags" Target="../tags/tag20.xml"/><Relationship Id="rId16" Type="http://schemas.openxmlformats.org/officeDocument/2006/relationships/slideLayout" Target="../slideLayouts/slideLayout3.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tags" Target="../tags/tag29.xml"/><Relationship Id="rId5" Type="http://schemas.openxmlformats.org/officeDocument/2006/relationships/tags" Target="../tags/tag23.xml"/><Relationship Id="rId15" Type="http://schemas.openxmlformats.org/officeDocument/2006/relationships/tags" Target="../tags/tag33.xml"/><Relationship Id="rId10" Type="http://schemas.openxmlformats.org/officeDocument/2006/relationships/tags" Target="../tags/tag28.xml"/><Relationship Id="rId4" Type="http://schemas.openxmlformats.org/officeDocument/2006/relationships/tags" Target="../tags/tag22.xml"/><Relationship Id="rId9" Type="http://schemas.openxmlformats.org/officeDocument/2006/relationships/tags" Target="../tags/tag27.xml"/><Relationship Id="rId14" Type="http://schemas.openxmlformats.org/officeDocument/2006/relationships/tags" Target="../tags/tag32.xml"/></Relationships>
</file>

<file path=ppt/slides/_rels/slide10.xml.rels><?xml version="1.0" encoding="UTF-8" standalone="yes"?>
<Relationships xmlns="http://schemas.openxmlformats.org/package/2006/relationships"><Relationship Id="rId8" Type="http://schemas.openxmlformats.org/officeDocument/2006/relationships/tags" Target="../tags/tag198.xml"/><Relationship Id="rId13" Type="http://schemas.openxmlformats.org/officeDocument/2006/relationships/slideLayout" Target="../slideLayouts/slideLayout2.xml"/><Relationship Id="rId3" Type="http://schemas.openxmlformats.org/officeDocument/2006/relationships/tags" Target="../tags/tag193.xml"/><Relationship Id="rId7" Type="http://schemas.openxmlformats.org/officeDocument/2006/relationships/tags" Target="../tags/tag197.xml"/><Relationship Id="rId12" Type="http://schemas.openxmlformats.org/officeDocument/2006/relationships/tags" Target="../tags/tag202.xml"/><Relationship Id="rId2" Type="http://schemas.openxmlformats.org/officeDocument/2006/relationships/tags" Target="../tags/tag192.xml"/><Relationship Id="rId1" Type="http://schemas.openxmlformats.org/officeDocument/2006/relationships/tags" Target="../tags/tag191.xml"/><Relationship Id="rId6" Type="http://schemas.openxmlformats.org/officeDocument/2006/relationships/tags" Target="../tags/tag196.xml"/><Relationship Id="rId11" Type="http://schemas.openxmlformats.org/officeDocument/2006/relationships/tags" Target="../tags/tag201.xml"/><Relationship Id="rId5" Type="http://schemas.openxmlformats.org/officeDocument/2006/relationships/tags" Target="../tags/tag195.xml"/><Relationship Id="rId15" Type="http://schemas.openxmlformats.org/officeDocument/2006/relationships/image" Target="../media/image15.jpeg"/><Relationship Id="rId10" Type="http://schemas.openxmlformats.org/officeDocument/2006/relationships/tags" Target="../tags/tag200.xml"/><Relationship Id="rId4" Type="http://schemas.openxmlformats.org/officeDocument/2006/relationships/tags" Target="../tags/tag194.xml"/><Relationship Id="rId9" Type="http://schemas.openxmlformats.org/officeDocument/2006/relationships/tags" Target="../tags/tag199.xml"/><Relationship Id="rId1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tags" Target="../tags/tag210.xml"/><Relationship Id="rId13" Type="http://schemas.openxmlformats.org/officeDocument/2006/relationships/tags" Target="../tags/tag215.xml"/><Relationship Id="rId18" Type="http://schemas.openxmlformats.org/officeDocument/2006/relationships/image" Target="../media/image16.png"/><Relationship Id="rId3" Type="http://schemas.openxmlformats.org/officeDocument/2006/relationships/tags" Target="../tags/tag205.xml"/><Relationship Id="rId7" Type="http://schemas.openxmlformats.org/officeDocument/2006/relationships/tags" Target="../tags/tag209.xml"/><Relationship Id="rId12" Type="http://schemas.openxmlformats.org/officeDocument/2006/relationships/tags" Target="../tags/tag214.xml"/><Relationship Id="rId17" Type="http://schemas.openxmlformats.org/officeDocument/2006/relationships/image" Target="../media/image3.png"/><Relationship Id="rId2" Type="http://schemas.openxmlformats.org/officeDocument/2006/relationships/tags" Target="../tags/tag204.xml"/><Relationship Id="rId16" Type="http://schemas.openxmlformats.org/officeDocument/2006/relationships/slideLayout" Target="../slideLayouts/slideLayout2.xml"/><Relationship Id="rId1" Type="http://schemas.openxmlformats.org/officeDocument/2006/relationships/tags" Target="../tags/tag203.xml"/><Relationship Id="rId6" Type="http://schemas.openxmlformats.org/officeDocument/2006/relationships/tags" Target="../tags/tag208.xml"/><Relationship Id="rId11" Type="http://schemas.openxmlformats.org/officeDocument/2006/relationships/tags" Target="../tags/tag213.xml"/><Relationship Id="rId5" Type="http://schemas.openxmlformats.org/officeDocument/2006/relationships/tags" Target="../tags/tag207.xml"/><Relationship Id="rId15" Type="http://schemas.openxmlformats.org/officeDocument/2006/relationships/tags" Target="../tags/tag217.xml"/><Relationship Id="rId10" Type="http://schemas.openxmlformats.org/officeDocument/2006/relationships/tags" Target="../tags/tag212.xml"/><Relationship Id="rId4" Type="http://schemas.openxmlformats.org/officeDocument/2006/relationships/tags" Target="../tags/tag206.xml"/><Relationship Id="rId9" Type="http://schemas.openxmlformats.org/officeDocument/2006/relationships/tags" Target="../tags/tag211.xml"/><Relationship Id="rId14" Type="http://schemas.openxmlformats.org/officeDocument/2006/relationships/tags" Target="../tags/tag216.xml"/></Relationships>
</file>

<file path=ppt/slides/_rels/slide2.xml.rels><?xml version="1.0" encoding="UTF-8" standalone="yes"?>
<Relationships xmlns="http://schemas.openxmlformats.org/package/2006/relationships"><Relationship Id="rId8" Type="http://schemas.openxmlformats.org/officeDocument/2006/relationships/tags" Target="../tags/tag41.xml"/><Relationship Id="rId13" Type="http://schemas.openxmlformats.org/officeDocument/2006/relationships/tags" Target="../tags/tag46.xml"/><Relationship Id="rId3" Type="http://schemas.openxmlformats.org/officeDocument/2006/relationships/tags" Target="../tags/tag36.xml"/><Relationship Id="rId7" Type="http://schemas.openxmlformats.org/officeDocument/2006/relationships/tags" Target="../tags/tag40.xml"/><Relationship Id="rId12" Type="http://schemas.openxmlformats.org/officeDocument/2006/relationships/tags" Target="../tags/tag45.xml"/><Relationship Id="rId17" Type="http://schemas.openxmlformats.org/officeDocument/2006/relationships/image" Target="../media/image3.png"/><Relationship Id="rId2" Type="http://schemas.openxmlformats.org/officeDocument/2006/relationships/tags" Target="../tags/tag35.xml"/><Relationship Id="rId16" Type="http://schemas.openxmlformats.org/officeDocument/2006/relationships/image" Target="../media/image5.jpeg"/><Relationship Id="rId1" Type="http://schemas.openxmlformats.org/officeDocument/2006/relationships/tags" Target="../tags/tag34.xml"/><Relationship Id="rId6" Type="http://schemas.openxmlformats.org/officeDocument/2006/relationships/tags" Target="../tags/tag39.xml"/><Relationship Id="rId11" Type="http://schemas.openxmlformats.org/officeDocument/2006/relationships/tags" Target="../tags/tag44.xml"/><Relationship Id="rId5" Type="http://schemas.openxmlformats.org/officeDocument/2006/relationships/tags" Target="../tags/tag38.xml"/><Relationship Id="rId15" Type="http://schemas.openxmlformats.org/officeDocument/2006/relationships/slideLayout" Target="../slideLayouts/slideLayout3.xml"/><Relationship Id="rId10" Type="http://schemas.openxmlformats.org/officeDocument/2006/relationships/tags" Target="../tags/tag43.xml"/><Relationship Id="rId4" Type="http://schemas.openxmlformats.org/officeDocument/2006/relationships/tags" Target="../tags/tag37.xml"/><Relationship Id="rId9" Type="http://schemas.openxmlformats.org/officeDocument/2006/relationships/tags" Target="../tags/tag42.xml"/><Relationship Id="rId14" Type="http://schemas.openxmlformats.org/officeDocument/2006/relationships/tags" Target="../tags/tag47.xml"/></Relationships>
</file>

<file path=ppt/slides/_rels/slide3.xml.rels><?xml version="1.0" encoding="UTF-8" standalone="yes"?>
<Relationships xmlns="http://schemas.openxmlformats.org/package/2006/relationships"><Relationship Id="rId8" Type="http://schemas.openxmlformats.org/officeDocument/2006/relationships/tags" Target="../tags/tag55.xml"/><Relationship Id="rId13" Type="http://schemas.openxmlformats.org/officeDocument/2006/relationships/tags" Target="../tags/tag60.xml"/><Relationship Id="rId18" Type="http://schemas.openxmlformats.org/officeDocument/2006/relationships/tags" Target="../tags/tag65.xml"/><Relationship Id="rId3" Type="http://schemas.openxmlformats.org/officeDocument/2006/relationships/tags" Target="../tags/tag50.xml"/><Relationship Id="rId21" Type="http://schemas.openxmlformats.org/officeDocument/2006/relationships/tags" Target="../tags/tag68.xml"/><Relationship Id="rId7" Type="http://schemas.openxmlformats.org/officeDocument/2006/relationships/tags" Target="../tags/tag54.xml"/><Relationship Id="rId12" Type="http://schemas.openxmlformats.org/officeDocument/2006/relationships/tags" Target="../tags/tag59.xml"/><Relationship Id="rId17" Type="http://schemas.openxmlformats.org/officeDocument/2006/relationships/tags" Target="../tags/tag64.xml"/><Relationship Id="rId2" Type="http://schemas.openxmlformats.org/officeDocument/2006/relationships/tags" Target="../tags/tag49.xml"/><Relationship Id="rId16" Type="http://schemas.openxmlformats.org/officeDocument/2006/relationships/tags" Target="../tags/tag63.xml"/><Relationship Id="rId20" Type="http://schemas.openxmlformats.org/officeDocument/2006/relationships/tags" Target="../tags/tag67.xml"/><Relationship Id="rId1" Type="http://schemas.openxmlformats.org/officeDocument/2006/relationships/tags" Target="../tags/tag48.xml"/><Relationship Id="rId6" Type="http://schemas.openxmlformats.org/officeDocument/2006/relationships/tags" Target="../tags/tag53.xml"/><Relationship Id="rId11" Type="http://schemas.openxmlformats.org/officeDocument/2006/relationships/tags" Target="../tags/tag58.xml"/><Relationship Id="rId24" Type="http://schemas.openxmlformats.org/officeDocument/2006/relationships/image" Target="../media/image3.png"/><Relationship Id="rId5" Type="http://schemas.openxmlformats.org/officeDocument/2006/relationships/tags" Target="../tags/tag52.xml"/><Relationship Id="rId15" Type="http://schemas.openxmlformats.org/officeDocument/2006/relationships/tags" Target="../tags/tag62.xml"/><Relationship Id="rId23" Type="http://schemas.openxmlformats.org/officeDocument/2006/relationships/slideLayout" Target="../slideLayouts/slideLayout3.xml"/><Relationship Id="rId10" Type="http://schemas.openxmlformats.org/officeDocument/2006/relationships/tags" Target="../tags/tag57.xml"/><Relationship Id="rId19" Type="http://schemas.openxmlformats.org/officeDocument/2006/relationships/tags" Target="../tags/tag66.xml"/><Relationship Id="rId4" Type="http://schemas.openxmlformats.org/officeDocument/2006/relationships/tags" Target="../tags/tag51.xml"/><Relationship Id="rId9" Type="http://schemas.openxmlformats.org/officeDocument/2006/relationships/tags" Target="../tags/tag56.xml"/><Relationship Id="rId14" Type="http://schemas.openxmlformats.org/officeDocument/2006/relationships/tags" Target="../tags/tag61.xml"/><Relationship Id="rId22" Type="http://schemas.openxmlformats.org/officeDocument/2006/relationships/tags" Target="../tags/tag69.xml"/></Relationships>
</file>

<file path=ppt/slides/_rels/slide4.xml.rels><?xml version="1.0" encoding="UTF-8" standalone="yes"?>
<Relationships xmlns="http://schemas.openxmlformats.org/package/2006/relationships"><Relationship Id="rId8" Type="http://schemas.openxmlformats.org/officeDocument/2006/relationships/tags" Target="../tags/tag77.xml"/><Relationship Id="rId13" Type="http://schemas.openxmlformats.org/officeDocument/2006/relationships/tags" Target="../tags/tag82.xml"/><Relationship Id="rId18" Type="http://schemas.openxmlformats.org/officeDocument/2006/relationships/tags" Target="../tags/tag87.xml"/><Relationship Id="rId3" Type="http://schemas.openxmlformats.org/officeDocument/2006/relationships/tags" Target="../tags/tag72.xml"/><Relationship Id="rId21" Type="http://schemas.openxmlformats.org/officeDocument/2006/relationships/slideLayout" Target="../slideLayouts/slideLayout3.xml"/><Relationship Id="rId7" Type="http://schemas.openxmlformats.org/officeDocument/2006/relationships/tags" Target="../tags/tag76.xml"/><Relationship Id="rId12" Type="http://schemas.openxmlformats.org/officeDocument/2006/relationships/tags" Target="../tags/tag81.xml"/><Relationship Id="rId17" Type="http://schemas.openxmlformats.org/officeDocument/2006/relationships/tags" Target="../tags/tag86.xml"/><Relationship Id="rId2" Type="http://schemas.openxmlformats.org/officeDocument/2006/relationships/tags" Target="../tags/tag71.xml"/><Relationship Id="rId16" Type="http://schemas.openxmlformats.org/officeDocument/2006/relationships/tags" Target="../tags/tag85.xml"/><Relationship Id="rId20" Type="http://schemas.openxmlformats.org/officeDocument/2006/relationships/tags" Target="../tags/tag89.xml"/><Relationship Id="rId1" Type="http://schemas.openxmlformats.org/officeDocument/2006/relationships/tags" Target="../tags/tag70.xml"/><Relationship Id="rId6" Type="http://schemas.openxmlformats.org/officeDocument/2006/relationships/tags" Target="../tags/tag75.xml"/><Relationship Id="rId11" Type="http://schemas.openxmlformats.org/officeDocument/2006/relationships/tags" Target="../tags/tag80.xml"/><Relationship Id="rId5" Type="http://schemas.openxmlformats.org/officeDocument/2006/relationships/tags" Target="../tags/tag74.xml"/><Relationship Id="rId15" Type="http://schemas.openxmlformats.org/officeDocument/2006/relationships/tags" Target="../tags/tag84.xml"/><Relationship Id="rId10" Type="http://schemas.openxmlformats.org/officeDocument/2006/relationships/tags" Target="../tags/tag79.xml"/><Relationship Id="rId19" Type="http://schemas.openxmlformats.org/officeDocument/2006/relationships/tags" Target="../tags/tag88.xml"/><Relationship Id="rId4" Type="http://schemas.openxmlformats.org/officeDocument/2006/relationships/tags" Target="../tags/tag73.xml"/><Relationship Id="rId9" Type="http://schemas.openxmlformats.org/officeDocument/2006/relationships/tags" Target="../tags/tag78.xml"/><Relationship Id="rId14" Type="http://schemas.openxmlformats.org/officeDocument/2006/relationships/tags" Target="../tags/tag83.xml"/><Relationship Id="rId22" Type="http://schemas.openxmlformats.org/officeDocument/2006/relationships/image" Target="../media/image3.png"/></Relationships>
</file>

<file path=ppt/slides/_rels/slide5.xml.rels><?xml version="1.0" encoding="UTF-8" standalone="yes"?>
<Relationships xmlns="http://schemas.openxmlformats.org/package/2006/relationships"><Relationship Id="rId13" Type="http://schemas.openxmlformats.org/officeDocument/2006/relationships/tags" Target="../tags/tag102.xml"/><Relationship Id="rId18" Type="http://schemas.openxmlformats.org/officeDocument/2006/relationships/tags" Target="../tags/tag107.xml"/><Relationship Id="rId26" Type="http://schemas.openxmlformats.org/officeDocument/2006/relationships/tags" Target="../tags/tag115.xml"/><Relationship Id="rId39" Type="http://schemas.openxmlformats.org/officeDocument/2006/relationships/tags" Target="../tags/tag128.xml"/><Relationship Id="rId3" Type="http://schemas.openxmlformats.org/officeDocument/2006/relationships/tags" Target="../tags/tag92.xml"/><Relationship Id="rId21" Type="http://schemas.openxmlformats.org/officeDocument/2006/relationships/tags" Target="../tags/tag110.xml"/><Relationship Id="rId34" Type="http://schemas.openxmlformats.org/officeDocument/2006/relationships/tags" Target="../tags/tag123.xml"/><Relationship Id="rId42" Type="http://schemas.openxmlformats.org/officeDocument/2006/relationships/tags" Target="../tags/tag131.xml"/><Relationship Id="rId47" Type="http://schemas.openxmlformats.org/officeDocument/2006/relationships/image" Target="../media/image6.jpeg"/><Relationship Id="rId50" Type="http://schemas.openxmlformats.org/officeDocument/2006/relationships/image" Target="../media/image9.gif"/><Relationship Id="rId7" Type="http://schemas.openxmlformats.org/officeDocument/2006/relationships/tags" Target="../tags/tag96.xml"/><Relationship Id="rId12" Type="http://schemas.openxmlformats.org/officeDocument/2006/relationships/tags" Target="../tags/tag101.xml"/><Relationship Id="rId17" Type="http://schemas.openxmlformats.org/officeDocument/2006/relationships/tags" Target="../tags/tag106.xml"/><Relationship Id="rId25" Type="http://schemas.openxmlformats.org/officeDocument/2006/relationships/tags" Target="../tags/tag114.xml"/><Relationship Id="rId33" Type="http://schemas.openxmlformats.org/officeDocument/2006/relationships/tags" Target="../tags/tag122.xml"/><Relationship Id="rId38" Type="http://schemas.openxmlformats.org/officeDocument/2006/relationships/tags" Target="../tags/tag127.xml"/><Relationship Id="rId46" Type="http://schemas.openxmlformats.org/officeDocument/2006/relationships/image" Target="../media/image3.png"/><Relationship Id="rId2" Type="http://schemas.openxmlformats.org/officeDocument/2006/relationships/tags" Target="../tags/tag91.xml"/><Relationship Id="rId16" Type="http://schemas.openxmlformats.org/officeDocument/2006/relationships/tags" Target="../tags/tag105.xml"/><Relationship Id="rId20" Type="http://schemas.openxmlformats.org/officeDocument/2006/relationships/tags" Target="../tags/tag109.xml"/><Relationship Id="rId29" Type="http://schemas.openxmlformats.org/officeDocument/2006/relationships/tags" Target="../tags/tag118.xml"/><Relationship Id="rId41" Type="http://schemas.openxmlformats.org/officeDocument/2006/relationships/tags" Target="../tags/tag130.xml"/><Relationship Id="rId1" Type="http://schemas.openxmlformats.org/officeDocument/2006/relationships/tags" Target="../tags/tag90.xml"/><Relationship Id="rId6" Type="http://schemas.openxmlformats.org/officeDocument/2006/relationships/tags" Target="../tags/tag95.xml"/><Relationship Id="rId11" Type="http://schemas.openxmlformats.org/officeDocument/2006/relationships/tags" Target="../tags/tag100.xml"/><Relationship Id="rId24" Type="http://schemas.openxmlformats.org/officeDocument/2006/relationships/tags" Target="../tags/tag113.xml"/><Relationship Id="rId32" Type="http://schemas.openxmlformats.org/officeDocument/2006/relationships/tags" Target="../tags/tag121.xml"/><Relationship Id="rId37" Type="http://schemas.openxmlformats.org/officeDocument/2006/relationships/tags" Target="../tags/tag126.xml"/><Relationship Id="rId40" Type="http://schemas.openxmlformats.org/officeDocument/2006/relationships/tags" Target="../tags/tag129.xml"/><Relationship Id="rId45" Type="http://schemas.openxmlformats.org/officeDocument/2006/relationships/slideLayout" Target="../slideLayouts/slideLayout3.xml"/><Relationship Id="rId5" Type="http://schemas.openxmlformats.org/officeDocument/2006/relationships/tags" Target="../tags/tag94.xml"/><Relationship Id="rId15" Type="http://schemas.openxmlformats.org/officeDocument/2006/relationships/tags" Target="../tags/tag104.xml"/><Relationship Id="rId23" Type="http://schemas.openxmlformats.org/officeDocument/2006/relationships/tags" Target="../tags/tag112.xml"/><Relationship Id="rId28" Type="http://schemas.openxmlformats.org/officeDocument/2006/relationships/tags" Target="../tags/tag117.xml"/><Relationship Id="rId36" Type="http://schemas.openxmlformats.org/officeDocument/2006/relationships/tags" Target="../tags/tag125.xml"/><Relationship Id="rId49" Type="http://schemas.openxmlformats.org/officeDocument/2006/relationships/image" Target="../media/image8.png"/><Relationship Id="rId10" Type="http://schemas.openxmlformats.org/officeDocument/2006/relationships/tags" Target="../tags/tag99.xml"/><Relationship Id="rId19" Type="http://schemas.openxmlformats.org/officeDocument/2006/relationships/tags" Target="../tags/tag108.xml"/><Relationship Id="rId31" Type="http://schemas.openxmlformats.org/officeDocument/2006/relationships/tags" Target="../tags/tag120.xml"/><Relationship Id="rId44" Type="http://schemas.openxmlformats.org/officeDocument/2006/relationships/tags" Target="../tags/tag133.xml"/><Relationship Id="rId52" Type="http://schemas.openxmlformats.org/officeDocument/2006/relationships/image" Target="../media/image11.jpeg"/><Relationship Id="rId4" Type="http://schemas.openxmlformats.org/officeDocument/2006/relationships/tags" Target="../tags/tag93.xml"/><Relationship Id="rId9" Type="http://schemas.openxmlformats.org/officeDocument/2006/relationships/tags" Target="../tags/tag98.xml"/><Relationship Id="rId14" Type="http://schemas.openxmlformats.org/officeDocument/2006/relationships/tags" Target="../tags/tag103.xml"/><Relationship Id="rId22" Type="http://schemas.openxmlformats.org/officeDocument/2006/relationships/tags" Target="../tags/tag111.xml"/><Relationship Id="rId27" Type="http://schemas.openxmlformats.org/officeDocument/2006/relationships/tags" Target="../tags/tag116.xml"/><Relationship Id="rId30" Type="http://schemas.openxmlformats.org/officeDocument/2006/relationships/tags" Target="../tags/tag119.xml"/><Relationship Id="rId35" Type="http://schemas.openxmlformats.org/officeDocument/2006/relationships/tags" Target="../tags/tag124.xml"/><Relationship Id="rId43" Type="http://schemas.openxmlformats.org/officeDocument/2006/relationships/tags" Target="../tags/tag132.xml"/><Relationship Id="rId48" Type="http://schemas.openxmlformats.org/officeDocument/2006/relationships/image" Target="../media/image7.png"/><Relationship Id="rId8" Type="http://schemas.openxmlformats.org/officeDocument/2006/relationships/tags" Target="../tags/tag97.xml"/><Relationship Id="rId51" Type="http://schemas.openxmlformats.org/officeDocument/2006/relationships/image" Target="../media/image10.jpeg"/></Relationships>
</file>

<file path=ppt/slides/_rels/slide6.xml.rels><?xml version="1.0" encoding="UTF-8" standalone="yes"?>
<Relationships xmlns="http://schemas.openxmlformats.org/package/2006/relationships"><Relationship Id="rId8" Type="http://schemas.openxmlformats.org/officeDocument/2006/relationships/tags" Target="../tags/tag141.xml"/><Relationship Id="rId13" Type="http://schemas.openxmlformats.org/officeDocument/2006/relationships/tags" Target="../tags/tag146.xml"/><Relationship Id="rId18" Type="http://schemas.openxmlformats.org/officeDocument/2006/relationships/diagramData" Target="../diagrams/data1.xml"/><Relationship Id="rId3" Type="http://schemas.openxmlformats.org/officeDocument/2006/relationships/tags" Target="../tags/tag136.xml"/><Relationship Id="rId21" Type="http://schemas.openxmlformats.org/officeDocument/2006/relationships/diagramColors" Target="../diagrams/colors1.xml"/><Relationship Id="rId7" Type="http://schemas.openxmlformats.org/officeDocument/2006/relationships/tags" Target="../tags/tag140.xml"/><Relationship Id="rId12" Type="http://schemas.openxmlformats.org/officeDocument/2006/relationships/tags" Target="../tags/tag145.xml"/><Relationship Id="rId17" Type="http://schemas.openxmlformats.org/officeDocument/2006/relationships/image" Target="../media/image3.png"/><Relationship Id="rId2" Type="http://schemas.openxmlformats.org/officeDocument/2006/relationships/tags" Target="../tags/tag135.xml"/><Relationship Id="rId16" Type="http://schemas.openxmlformats.org/officeDocument/2006/relationships/slideLayout" Target="../slideLayouts/slideLayout2.xml"/><Relationship Id="rId20" Type="http://schemas.openxmlformats.org/officeDocument/2006/relationships/diagramQuickStyle" Target="../diagrams/quickStyle1.xml"/><Relationship Id="rId1" Type="http://schemas.openxmlformats.org/officeDocument/2006/relationships/tags" Target="../tags/tag134.xml"/><Relationship Id="rId6" Type="http://schemas.openxmlformats.org/officeDocument/2006/relationships/tags" Target="../tags/tag139.xml"/><Relationship Id="rId11" Type="http://schemas.openxmlformats.org/officeDocument/2006/relationships/tags" Target="../tags/tag144.xml"/><Relationship Id="rId5" Type="http://schemas.openxmlformats.org/officeDocument/2006/relationships/tags" Target="../tags/tag138.xml"/><Relationship Id="rId15" Type="http://schemas.openxmlformats.org/officeDocument/2006/relationships/tags" Target="../tags/tag148.xml"/><Relationship Id="rId10" Type="http://schemas.openxmlformats.org/officeDocument/2006/relationships/tags" Target="../tags/tag143.xml"/><Relationship Id="rId19" Type="http://schemas.openxmlformats.org/officeDocument/2006/relationships/diagramLayout" Target="../diagrams/layout1.xml"/><Relationship Id="rId4" Type="http://schemas.openxmlformats.org/officeDocument/2006/relationships/tags" Target="../tags/tag137.xml"/><Relationship Id="rId9" Type="http://schemas.openxmlformats.org/officeDocument/2006/relationships/tags" Target="../tags/tag142.xml"/><Relationship Id="rId14" Type="http://schemas.openxmlformats.org/officeDocument/2006/relationships/tags" Target="../tags/tag147.xml"/><Relationship Id="rId22" Type="http://schemas.microsoft.com/office/2007/relationships/diagramDrawing" Target="../diagrams/drawing1.xml"/></Relationships>
</file>

<file path=ppt/slides/_rels/slide7.xml.rels><?xml version="1.0" encoding="UTF-8" standalone="yes"?>
<Relationships xmlns="http://schemas.openxmlformats.org/package/2006/relationships"><Relationship Id="rId8" Type="http://schemas.openxmlformats.org/officeDocument/2006/relationships/tags" Target="../tags/tag156.xml"/><Relationship Id="rId13" Type="http://schemas.openxmlformats.org/officeDocument/2006/relationships/tags" Target="../tags/tag161.xml"/><Relationship Id="rId3" Type="http://schemas.openxmlformats.org/officeDocument/2006/relationships/tags" Target="../tags/tag151.xml"/><Relationship Id="rId7" Type="http://schemas.openxmlformats.org/officeDocument/2006/relationships/tags" Target="../tags/tag155.xml"/><Relationship Id="rId12" Type="http://schemas.openxmlformats.org/officeDocument/2006/relationships/tags" Target="../tags/tag160.xml"/><Relationship Id="rId17" Type="http://schemas.openxmlformats.org/officeDocument/2006/relationships/image" Target="../media/image3.png"/><Relationship Id="rId2" Type="http://schemas.openxmlformats.org/officeDocument/2006/relationships/tags" Target="../tags/tag150.xml"/><Relationship Id="rId16" Type="http://schemas.openxmlformats.org/officeDocument/2006/relationships/image" Target="../media/image12.png"/><Relationship Id="rId1" Type="http://schemas.openxmlformats.org/officeDocument/2006/relationships/tags" Target="../tags/tag149.xml"/><Relationship Id="rId6" Type="http://schemas.openxmlformats.org/officeDocument/2006/relationships/tags" Target="../tags/tag154.xml"/><Relationship Id="rId11" Type="http://schemas.openxmlformats.org/officeDocument/2006/relationships/tags" Target="../tags/tag159.xml"/><Relationship Id="rId5" Type="http://schemas.openxmlformats.org/officeDocument/2006/relationships/tags" Target="../tags/tag153.xml"/><Relationship Id="rId15" Type="http://schemas.openxmlformats.org/officeDocument/2006/relationships/slideLayout" Target="../slideLayouts/slideLayout2.xml"/><Relationship Id="rId10" Type="http://schemas.openxmlformats.org/officeDocument/2006/relationships/tags" Target="../tags/tag158.xml"/><Relationship Id="rId4" Type="http://schemas.openxmlformats.org/officeDocument/2006/relationships/tags" Target="../tags/tag152.xml"/><Relationship Id="rId9" Type="http://schemas.openxmlformats.org/officeDocument/2006/relationships/tags" Target="../tags/tag157.xml"/><Relationship Id="rId14" Type="http://schemas.openxmlformats.org/officeDocument/2006/relationships/tags" Target="../tags/tag162.xml"/></Relationships>
</file>

<file path=ppt/slides/_rels/slide8.xml.rels><?xml version="1.0" encoding="UTF-8" standalone="yes"?>
<Relationships xmlns="http://schemas.openxmlformats.org/package/2006/relationships"><Relationship Id="rId8" Type="http://schemas.openxmlformats.org/officeDocument/2006/relationships/tags" Target="../tags/tag170.xml"/><Relationship Id="rId13" Type="http://schemas.openxmlformats.org/officeDocument/2006/relationships/tags" Target="../tags/tag175.xml"/><Relationship Id="rId3" Type="http://schemas.openxmlformats.org/officeDocument/2006/relationships/tags" Target="../tags/tag165.xml"/><Relationship Id="rId7" Type="http://schemas.openxmlformats.org/officeDocument/2006/relationships/tags" Target="../tags/tag169.xml"/><Relationship Id="rId12" Type="http://schemas.openxmlformats.org/officeDocument/2006/relationships/tags" Target="../tags/tag174.xml"/><Relationship Id="rId17" Type="http://schemas.openxmlformats.org/officeDocument/2006/relationships/image" Target="../media/image3.png"/><Relationship Id="rId2" Type="http://schemas.openxmlformats.org/officeDocument/2006/relationships/tags" Target="../tags/tag164.xml"/><Relationship Id="rId16" Type="http://schemas.openxmlformats.org/officeDocument/2006/relationships/image" Target="../media/image13.jpeg"/><Relationship Id="rId1" Type="http://schemas.openxmlformats.org/officeDocument/2006/relationships/tags" Target="../tags/tag163.xml"/><Relationship Id="rId6" Type="http://schemas.openxmlformats.org/officeDocument/2006/relationships/tags" Target="../tags/tag168.xml"/><Relationship Id="rId11" Type="http://schemas.openxmlformats.org/officeDocument/2006/relationships/tags" Target="../tags/tag173.xml"/><Relationship Id="rId5" Type="http://schemas.openxmlformats.org/officeDocument/2006/relationships/tags" Target="../tags/tag167.xml"/><Relationship Id="rId15" Type="http://schemas.openxmlformats.org/officeDocument/2006/relationships/slideLayout" Target="../slideLayouts/slideLayout2.xml"/><Relationship Id="rId10" Type="http://schemas.openxmlformats.org/officeDocument/2006/relationships/tags" Target="../tags/tag172.xml"/><Relationship Id="rId4" Type="http://schemas.openxmlformats.org/officeDocument/2006/relationships/tags" Target="../tags/tag166.xml"/><Relationship Id="rId9" Type="http://schemas.openxmlformats.org/officeDocument/2006/relationships/tags" Target="../tags/tag171.xml"/><Relationship Id="rId14" Type="http://schemas.openxmlformats.org/officeDocument/2006/relationships/tags" Target="../tags/tag176.xml"/></Relationships>
</file>

<file path=ppt/slides/_rels/slide9.xml.rels><?xml version="1.0" encoding="UTF-8" standalone="yes"?>
<Relationships xmlns="http://schemas.openxmlformats.org/package/2006/relationships"><Relationship Id="rId8" Type="http://schemas.openxmlformats.org/officeDocument/2006/relationships/tags" Target="../tags/tag184.xml"/><Relationship Id="rId13" Type="http://schemas.openxmlformats.org/officeDocument/2006/relationships/tags" Target="../tags/tag189.xml"/><Relationship Id="rId3" Type="http://schemas.openxmlformats.org/officeDocument/2006/relationships/tags" Target="../tags/tag179.xml"/><Relationship Id="rId7" Type="http://schemas.openxmlformats.org/officeDocument/2006/relationships/tags" Target="../tags/tag183.xml"/><Relationship Id="rId12" Type="http://schemas.openxmlformats.org/officeDocument/2006/relationships/tags" Target="../tags/tag188.xml"/><Relationship Id="rId17" Type="http://schemas.openxmlformats.org/officeDocument/2006/relationships/image" Target="../media/image3.png"/><Relationship Id="rId2" Type="http://schemas.openxmlformats.org/officeDocument/2006/relationships/tags" Target="../tags/tag178.xml"/><Relationship Id="rId16" Type="http://schemas.openxmlformats.org/officeDocument/2006/relationships/image" Target="../media/image14.jpeg"/><Relationship Id="rId1" Type="http://schemas.openxmlformats.org/officeDocument/2006/relationships/tags" Target="../tags/tag177.xml"/><Relationship Id="rId6" Type="http://schemas.openxmlformats.org/officeDocument/2006/relationships/tags" Target="../tags/tag182.xml"/><Relationship Id="rId11" Type="http://schemas.openxmlformats.org/officeDocument/2006/relationships/tags" Target="../tags/tag187.xml"/><Relationship Id="rId5" Type="http://schemas.openxmlformats.org/officeDocument/2006/relationships/tags" Target="../tags/tag181.xml"/><Relationship Id="rId15" Type="http://schemas.openxmlformats.org/officeDocument/2006/relationships/slideLayout" Target="../slideLayouts/slideLayout2.xml"/><Relationship Id="rId10" Type="http://schemas.openxmlformats.org/officeDocument/2006/relationships/tags" Target="../tags/tag186.xml"/><Relationship Id="rId4" Type="http://schemas.openxmlformats.org/officeDocument/2006/relationships/tags" Target="../tags/tag180.xml"/><Relationship Id="rId9" Type="http://schemas.openxmlformats.org/officeDocument/2006/relationships/tags" Target="../tags/tag185.xml"/><Relationship Id="rId14" Type="http://schemas.openxmlformats.org/officeDocument/2006/relationships/tags" Target="../tags/tag19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a:spLocks/>
          </p:cNvSpPr>
          <p:nvPr>
            <p:custDataLst>
              <p:tags r:id="rId2"/>
            </p:custDataLst>
          </p:nvPr>
        </p:nvSpPr>
        <p:spPr>
          <a:xfrm>
            <a:off x="533400" y="59309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lstStyle/>
          <a:p>
            <a:pPr>
              <a:lnSpc>
                <a:spcPct val="107000"/>
              </a:lnSpc>
              <a:spcBef>
                <a:spcPts val="0"/>
              </a:spcBef>
              <a:spcAft>
                <a:spcPts val="0"/>
              </a:spcAft>
            </a:pPr>
            <a:r>
              <a:rPr lang="x-none" sz="700" smtClean="0">
                <a:solidFill>
                  <a:srgbClr val="707070"/>
                </a:solidFill>
              </a:rPr>
              <a:t>G40/PJ-AS-Hamann | 12.11.2014 | © Robert Bosch GmbH 2014. Alle Rechte vorbehalten, auch bzgl. jeder Verfügung, Verwertung, Reproduktion, Bearbeitung, Weitergabe sowie für den Fall von Schutzrechtsanmeldungen.</a:t>
            </a:r>
            <a:endParaRPr lang="x-none" sz="700">
              <a:solidFill>
                <a:srgbClr val="707070"/>
              </a:solidFill>
            </a:endParaRPr>
          </a:p>
        </p:txBody>
      </p:sp>
      <p:pic>
        <p:nvPicPr>
          <p:cNvPr id="8" name="Grafik 7" descr="BEQIK_FR.png" hidden="1"/>
          <p:cNvPicPr>
            <a:picLocks/>
          </p:cNvPicPr>
          <p:nvPr>
            <p:custDataLst>
              <p:tags r:id="rId3"/>
            </p:custDataLst>
          </p:nvPr>
        </p:nvPicPr>
        <p:blipFill>
          <a:blip r:embed="rId17" cstate="print"/>
          <a:stretch>
            <a:fillRect/>
          </a:stretch>
        </p:blipFill>
        <p:spPr>
          <a:xfrm>
            <a:off x="76200" y="5653404"/>
            <a:ext cx="381000" cy="174625"/>
          </a:xfrm>
          <a:prstGeom prst="rect">
            <a:avLst/>
          </a:prstGeom>
          <a:ln w="0">
            <a:noFill/>
          </a:ln>
          <a:effectLst/>
        </p:spPr>
      </p:pic>
      <p:sp>
        <p:nvSpPr>
          <p:cNvPr id="7" name="Rechteck 6"/>
          <p:cNvSpPr>
            <a:spLocks/>
          </p:cNvSpPr>
          <p:nvPr>
            <p:custDataLst>
              <p:tags r:id="rId4"/>
            </p:custDataLst>
          </p:nvPr>
        </p:nvSpPr>
        <p:spPr>
          <a:xfrm>
            <a:off x="6477000" y="205143"/>
            <a:ext cx="1828800" cy="123111"/>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spcBef>
                <a:spcPts val="0"/>
              </a:spcBef>
              <a:spcAft>
                <a:spcPts val="0"/>
              </a:spcAft>
            </a:pPr>
            <a:r>
              <a:rPr lang="x-none" sz="800" smtClean="0">
                <a:solidFill>
                  <a:srgbClr val="FFFFFF"/>
                </a:solidFill>
              </a:rPr>
              <a:t> </a:t>
            </a:r>
            <a:endParaRPr lang="x-none" sz="800">
              <a:solidFill>
                <a:srgbClr val="FFFFFF"/>
              </a:solidFill>
            </a:endParaRPr>
          </a:p>
        </p:txBody>
      </p:sp>
      <p:sp>
        <p:nvSpPr>
          <p:cNvPr id="6" name="Rechteck 5"/>
          <p:cNvSpPr>
            <a:spLocks/>
          </p:cNvSpPr>
          <p:nvPr>
            <p:custDataLst>
              <p:tags r:id="rId5"/>
            </p:custDataLst>
          </p:nvPr>
        </p:nvSpPr>
        <p:spPr>
          <a:xfrm>
            <a:off x="533400" y="56388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lstStyle/>
          <a:p>
            <a:pPr>
              <a:spcBef>
                <a:spcPts val="0"/>
              </a:spcBef>
              <a:spcAft>
                <a:spcPts val="0"/>
              </a:spcAft>
            </a:pPr>
            <a:endParaRPr lang="x-none" sz="1200">
              <a:solidFill>
                <a:srgbClr val="000000"/>
              </a:solidFill>
            </a:endParaRPr>
          </a:p>
        </p:txBody>
      </p:sp>
      <p:sp>
        <p:nvSpPr>
          <p:cNvPr id="5" name="Rechteck 4"/>
          <p:cNvSpPr/>
          <p:nvPr>
            <p:custDataLst>
              <p:tags r:id="rId6"/>
            </p:custDataLst>
          </p:nvPr>
        </p:nvSpPr>
        <p:spPr>
          <a:xfrm>
            <a:off x="8509000" y="6038355"/>
            <a:ext cx="25400" cy="115288"/>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lnSpc>
                <a:spcPct val="107000"/>
              </a:lnSpc>
              <a:spcBef>
                <a:spcPts val="0"/>
              </a:spcBef>
              <a:spcAft>
                <a:spcPts val="0"/>
              </a:spcAft>
            </a:pPr>
            <a:endParaRPr lang="x-none" sz="700"/>
          </a:p>
        </p:txBody>
      </p:sp>
      <p:sp>
        <p:nvSpPr>
          <p:cNvPr id="4" name="Textfeld 3" hidden="1"/>
          <p:cNvSpPr txBox="1"/>
          <p:nvPr>
            <p:custDataLst>
              <p:tags r:id="rId7"/>
            </p:custDataLst>
          </p:nvPr>
        </p:nvSpPr>
        <p:spPr>
          <a:xfrm>
            <a:off x="0" y="0"/>
            <a:ext cx="0" cy="0"/>
          </a:xfrm>
          <a:prstGeom prst="rect">
            <a:avLst/>
          </a:prstGeom>
          <a:noFill/>
          <a:ln w="0">
            <a:noFill/>
          </a:ln>
          <a:effectLst/>
        </p:spPr>
        <p:txBody>
          <a:bodyPr vert="horz" lIns="0" tIns="0" rIns="0" bIns="0" rtlCol="0">
            <a:noAutofit/>
          </a:bodyPr>
          <a:lstStyle/>
          <a:p>
            <a:pPr>
              <a:spcBef>
                <a:spcPts val="0"/>
              </a:spcBef>
            </a:pPr>
            <a:endParaRPr lang="x-none" sz="1300"/>
          </a:p>
        </p:txBody>
      </p:sp>
      <p:sp>
        <p:nvSpPr>
          <p:cNvPr id="2" name="Titel 1"/>
          <p:cNvSpPr>
            <a:spLocks noGrp="1"/>
          </p:cNvSpPr>
          <p:nvPr>
            <p:ph type="ctrTitle"/>
            <p:custDataLst>
              <p:tags r:id="rId8"/>
            </p:custDataLst>
          </p:nvPr>
        </p:nvSpPr>
        <p:spPr>
          <a:xfrm>
            <a:off x="533400" y="533400"/>
            <a:ext cx="7772400" cy="533400"/>
          </a:xfrm>
          <a:ln w="0"/>
          <a:effectLst/>
        </p:spPr>
        <p:txBody>
          <a:bodyPr wrap="square" lIns="0" tIns="12700" rIns="0" bIns="0" anchor="t"/>
          <a:lstStyle/>
          <a:p>
            <a:endParaRPr lang="de-DE"/>
          </a:p>
        </p:txBody>
      </p:sp>
      <p:sp>
        <p:nvSpPr>
          <p:cNvPr id="3" name="Untertitel 2" hidden="1"/>
          <p:cNvSpPr>
            <a:spLocks noGrp="1"/>
          </p:cNvSpPr>
          <p:nvPr>
            <p:ph type="subTitle" idx="1"/>
            <p:custDataLst>
              <p:tags r:id="rId9"/>
            </p:custDataLst>
          </p:nvPr>
        </p:nvSpPr>
        <p:spPr>
          <a:xfrm>
            <a:off x="533400" y="3200400"/>
            <a:ext cx="7772400" cy="1676400"/>
          </a:xfrm>
          <a:ln w="0"/>
          <a:effectLst/>
        </p:spPr>
        <p:txBody>
          <a:bodyPr wrap="square" lIns="0" tIns="63500" rIns="0" bIns="0"/>
          <a:lstStyle/>
          <a:p>
            <a:endParaRPr lang="de-DE"/>
          </a:p>
        </p:txBody>
      </p:sp>
      <p:pic>
        <p:nvPicPr>
          <p:cNvPr id="12" name="Grafik 11" descr="2013-09-13_vision_motiv1_04_960px.jpg"/>
          <p:cNvPicPr>
            <a:picLocks noChangeAspect="1"/>
          </p:cNvPicPr>
          <p:nvPr>
            <p:custDataLst>
              <p:tags r:id="rId10"/>
            </p:custDataLst>
          </p:nvPr>
        </p:nvPicPr>
        <p:blipFill>
          <a:blip r:embed="rId18" cstate="print"/>
          <a:srcRect l="670"/>
          <a:stretch>
            <a:fillRect/>
          </a:stretch>
        </p:blipFill>
        <p:spPr>
          <a:xfrm>
            <a:off x="0" y="540214"/>
            <a:ext cx="8534400" cy="5047800"/>
          </a:xfrm>
          <a:prstGeom prst="rect">
            <a:avLst/>
          </a:prstGeom>
        </p:spPr>
      </p:pic>
      <p:sp>
        <p:nvSpPr>
          <p:cNvPr id="13" name="Rechteck 12"/>
          <p:cNvSpPr/>
          <p:nvPr>
            <p:custDataLst>
              <p:tags r:id="rId11"/>
            </p:custDataLst>
          </p:nvPr>
        </p:nvSpPr>
        <p:spPr>
          <a:xfrm>
            <a:off x="0" y="4257675"/>
            <a:ext cx="8534400" cy="700633"/>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de-DE" dirty="0" smtClean="0"/>
          </a:p>
        </p:txBody>
      </p:sp>
      <p:sp>
        <p:nvSpPr>
          <p:cNvPr id="14" name="Textfeld 20"/>
          <p:cNvSpPr txBox="1">
            <a:spLocks noChangeArrowheads="1"/>
          </p:cNvSpPr>
          <p:nvPr>
            <p:custDataLst>
              <p:tags r:id="rId12"/>
            </p:custDataLst>
          </p:nvPr>
        </p:nvSpPr>
        <p:spPr bwMode="auto">
          <a:xfrm>
            <a:off x="162744" y="4310236"/>
            <a:ext cx="8561639" cy="677108"/>
          </a:xfrm>
          <a:prstGeom prst="rect">
            <a:avLst/>
          </a:prstGeom>
          <a:noFill/>
          <a:ln w="9525">
            <a:noFill/>
            <a:miter lim="800000"/>
            <a:headEnd/>
            <a:tailEnd/>
          </a:ln>
        </p:spPr>
        <p:txBody>
          <a:bodyPr wrap="none">
            <a:spAutoFit/>
          </a:bodyPr>
          <a:lstStyle/>
          <a:p>
            <a:r>
              <a:rPr lang="de-DE" sz="2400" b="1" dirty="0" smtClean="0">
                <a:solidFill>
                  <a:schemeClr val="bg1"/>
                </a:solidFill>
              </a:rPr>
              <a:t>Was ändert sich für uns durch Automatisiertes Fahren?</a:t>
            </a:r>
          </a:p>
          <a:p>
            <a:r>
              <a:rPr lang="de-DE" sz="1400" b="1" dirty="0" smtClean="0">
                <a:solidFill>
                  <a:schemeClr val="bg1"/>
                </a:solidFill>
              </a:rPr>
              <a:t>Einladung in die Vision des selbstverständlichen Automatisierten Fahrens</a:t>
            </a:r>
          </a:p>
        </p:txBody>
      </p:sp>
      <p:sp>
        <p:nvSpPr>
          <p:cNvPr id="15" name="Rechteck 14"/>
          <p:cNvSpPr/>
          <p:nvPr>
            <p:custDataLst>
              <p:tags r:id="rId13"/>
            </p:custDataLst>
          </p:nvPr>
        </p:nvSpPr>
        <p:spPr>
          <a:xfrm>
            <a:off x="18728" y="5102324"/>
            <a:ext cx="3384376" cy="432048"/>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de-DE" dirty="0" smtClean="0"/>
              <a:t>Dr.-Ing. Reinhold Hamann</a:t>
            </a:r>
          </a:p>
        </p:txBody>
      </p:sp>
      <p:sp>
        <p:nvSpPr>
          <p:cNvPr id="16" name="Textfeld 8_"/>
          <p:cNvSpPr txBox="1">
            <a:spLocks noChangeArrowheads="1"/>
          </p:cNvSpPr>
          <p:nvPr>
            <p:custDataLst>
              <p:tags r:id="rId14"/>
            </p:custDataLst>
          </p:nvPr>
        </p:nvSpPr>
        <p:spPr bwMode="auto">
          <a:xfrm>
            <a:off x="533400" y="0"/>
            <a:ext cx="5715000" cy="520700"/>
          </a:xfrm>
          <a:prstGeom prst="rect">
            <a:avLst/>
          </a:prstGeom>
          <a:noFill/>
          <a:ln w="0">
            <a:noFill/>
            <a:miter lim="800000"/>
            <a:headEnd/>
            <a:tailEnd/>
          </a:ln>
          <a:effectLst/>
        </p:spPr>
        <p:txBody>
          <a:bodyPr wrap="square" lIns="0" tIns="57150" rIns="0" bIns="0" anchor="ctr"/>
          <a:lstStyle/>
          <a:p>
            <a:pPr>
              <a:lnSpc>
                <a:spcPct val="111000"/>
              </a:lnSpc>
              <a:spcBef>
                <a:spcPts val="0"/>
              </a:spcBef>
              <a:spcAft>
                <a:spcPts val="0"/>
              </a:spcAft>
            </a:pPr>
            <a:r>
              <a:rPr lang="de-DE" b="1" smtClean="0">
                <a:solidFill>
                  <a:srgbClr val="FFFFFF"/>
                </a:solidFill>
              </a:rPr>
              <a:t>Münchner Kreis: Maschinen entscheiden 12.11.2014</a:t>
            </a:r>
            <a:endParaRPr lang="x-none" b="1">
              <a:solidFill>
                <a:srgbClr val="FFFFFF"/>
              </a:solidFill>
            </a:endParaRPr>
          </a:p>
        </p:txBody>
      </p:sp>
      <p:sp>
        <p:nvSpPr>
          <p:cNvPr id="17" name="Textfeld 8"/>
          <p:cNvSpPr txBox="1">
            <a:spLocks noChangeArrowheads="1"/>
          </p:cNvSpPr>
          <p:nvPr>
            <p:custDataLst>
              <p:tags r:id="rId15"/>
            </p:custDataLst>
          </p:nvPr>
        </p:nvSpPr>
        <p:spPr bwMode="auto">
          <a:xfrm>
            <a:off x="533400" y="0"/>
            <a:ext cx="5715000" cy="520700"/>
          </a:xfrm>
          <a:prstGeom prst="rect">
            <a:avLst/>
          </a:prstGeom>
          <a:noFill/>
          <a:ln w="0">
            <a:noFill/>
            <a:miter lim="800000"/>
            <a:headEnd/>
            <a:tailEnd/>
          </a:ln>
          <a:effectLst/>
        </p:spPr>
        <p:txBody>
          <a:bodyPr wrap="square" lIns="0" tIns="57150" rIns="0" bIns="0" anchor="ctr"/>
          <a:lstStyle/>
          <a:p>
            <a:pPr>
              <a:lnSpc>
                <a:spcPct val="111000"/>
              </a:lnSpc>
              <a:spcBef>
                <a:spcPts val="0"/>
              </a:spcBef>
              <a:spcAft>
                <a:spcPts val="0"/>
              </a:spcAft>
            </a:pPr>
            <a:r>
              <a:rPr lang="de-DE" b="1" dirty="0" smtClean="0">
                <a:solidFill>
                  <a:srgbClr val="FFFFFF"/>
                </a:solidFill>
              </a:rPr>
              <a:t>Münchner Kreis: Maschinen entscheiden 12.11.2014</a:t>
            </a:r>
            <a:endParaRPr lang="x-none" b="1">
              <a:solidFill>
                <a:srgbClr val="FFFFFF"/>
              </a:solidFill>
            </a:endParaRPr>
          </a:p>
        </p:txBody>
      </p:sp>
      <p:sp>
        <p:nvSpPr>
          <p:cNvPr id="21" name="Foliennummernplatzhalter 20"/>
          <p:cNvSpPr>
            <a:spLocks noGrp="1"/>
          </p:cNvSpPr>
          <p:nvPr>
            <p:ph type="sldNum" sz="quarter" idx="10"/>
          </p:nvPr>
        </p:nvSpPr>
        <p:spPr/>
        <p:txBody>
          <a:bodyPr/>
          <a:lstStyle/>
          <a:p>
            <a:pPr>
              <a:defRPr/>
            </a:pPr>
            <a:fld id="{1807F6EE-FF92-4270-9377-3AD64AE294F9}" type="slidenum">
              <a:rPr lang="x-none" smtClean="0"/>
              <a:pPr>
                <a:defRPr/>
              </a:pPr>
              <a:t>1</a:t>
            </a:fld>
            <a:endParaRPr lang="x-none"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Grafik 19" descr="BEQIK_FR.png" hidden="1"/>
          <p:cNvPicPr>
            <a:picLocks/>
          </p:cNvPicPr>
          <p:nvPr>
            <p:custDataLst>
              <p:tags r:id="rId2"/>
            </p:custDataLst>
          </p:nvPr>
        </p:nvPicPr>
        <p:blipFill>
          <a:blip r:embed="rId14" cstate="print"/>
          <a:stretch>
            <a:fillRect/>
          </a:stretch>
        </p:blipFill>
        <p:spPr>
          <a:xfrm>
            <a:off x="76200" y="5653404"/>
            <a:ext cx="381000" cy="174625"/>
          </a:xfrm>
          <a:prstGeom prst="rect">
            <a:avLst/>
          </a:prstGeom>
          <a:ln w="0">
            <a:noFill/>
          </a:ln>
          <a:effectLst/>
        </p:spPr>
      </p:pic>
      <p:sp>
        <p:nvSpPr>
          <p:cNvPr id="21" name="Foliennummernplatzhalter 20"/>
          <p:cNvSpPr>
            <a:spLocks noGrp="1"/>
          </p:cNvSpPr>
          <p:nvPr>
            <p:ph type="sldNum" sz="quarter" idx="10"/>
          </p:nvPr>
        </p:nvSpPr>
        <p:spPr/>
        <p:txBody>
          <a:bodyPr/>
          <a:lstStyle/>
          <a:p>
            <a:pPr>
              <a:defRPr/>
            </a:pPr>
            <a:fld id="{1807F6EE-FF92-4270-9377-3AD64AE294F9}" type="slidenum">
              <a:rPr lang="de-DE" smtClean="0"/>
              <a:pPr>
                <a:defRPr/>
              </a:pPr>
              <a:t>10</a:t>
            </a:fld>
            <a:endParaRPr lang="de-DE" dirty="0"/>
          </a:p>
        </p:txBody>
      </p:sp>
      <p:sp>
        <p:nvSpPr>
          <p:cNvPr id="10" name="Rechteck 9"/>
          <p:cNvSpPr>
            <a:spLocks/>
          </p:cNvSpPr>
          <p:nvPr>
            <p:custDataLst>
              <p:tags r:id="rId3"/>
            </p:custDataLst>
          </p:nvPr>
        </p:nvSpPr>
        <p:spPr>
          <a:xfrm>
            <a:off x="533400" y="59309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lstStyle/>
          <a:p>
            <a:pPr>
              <a:lnSpc>
                <a:spcPct val="107000"/>
              </a:lnSpc>
              <a:spcBef>
                <a:spcPts val="0"/>
              </a:spcBef>
              <a:spcAft>
                <a:spcPts val="0"/>
              </a:spcAft>
            </a:pPr>
            <a:r>
              <a:rPr lang="x-none" sz="700" smtClean="0">
                <a:solidFill>
                  <a:srgbClr val="707070"/>
                </a:solidFill>
              </a:rPr>
              <a:t>G40/PJ-AS-Hamann | 12.11.2014 | © Robert Bosch GmbH 2014. Alle Rechte vorbehalten, auch bzgl. jeder Verfügung, Verwertung, Reproduktion, Bearbeitung, Weitergabe sowie für den Fall von Schutzrechtsanmeldungen.</a:t>
            </a:r>
            <a:endParaRPr lang="x-none" sz="700">
              <a:solidFill>
                <a:srgbClr val="707070"/>
              </a:solidFill>
            </a:endParaRPr>
          </a:p>
        </p:txBody>
      </p:sp>
      <p:sp>
        <p:nvSpPr>
          <p:cNvPr id="9" name="Textfeld 8"/>
          <p:cNvSpPr txBox="1">
            <a:spLocks/>
          </p:cNvSpPr>
          <p:nvPr>
            <p:custDataLst>
              <p:tags r:id="rId4"/>
            </p:custDataLst>
          </p:nvPr>
        </p:nvSpPr>
        <p:spPr>
          <a:xfrm>
            <a:off x="533400" y="0"/>
            <a:ext cx="5715000" cy="520700"/>
          </a:xfrm>
          <a:prstGeom prst="rect">
            <a:avLst/>
          </a:prstGeom>
          <a:noFill/>
          <a:ln w="0">
            <a:noFill/>
          </a:ln>
          <a:effectLst/>
        </p:spPr>
        <p:txBody>
          <a:bodyPr vert="horz" wrap="square" lIns="0" tIns="57150" rIns="0" bIns="0" rtlCol="0" anchor="ctr">
            <a:noAutofit/>
          </a:bodyPr>
          <a:lstStyle/>
          <a:p>
            <a:pPr>
              <a:lnSpc>
                <a:spcPct val="111000"/>
              </a:lnSpc>
              <a:spcBef>
                <a:spcPts val="0"/>
              </a:spcBef>
              <a:spcAft>
                <a:spcPts val="0"/>
              </a:spcAft>
            </a:pPr>
            <a:endParaRPr lang="x-none" b="1">
              <a:solidFill>
                <a:srgbClr val="FFFFFF"/>
              </a:solidFill>
            </a:endParaRPr>
          </a:p>
        </p:txBody>
      </p:sp>
      <p:sp>
        <p:nvSpPr>
          <p:cNvPr id="7" name="Rechteck 6"/>
          <p:cNvSpPr>
            <a:spLocks/>
          </p:cNvSpPr>
          <p:nvPr>
            <p:custDataLst>
              <p:tags r:id="rId5"/>
            </p:custDataLst>
          </p:nvPr>
        </p:nvSpPr>
        <p:spPr>
          <a:xfrm>
            <a:off x="6477000" y="205143"/>
            <a:ext cx="1828800" cy="123111"/>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spcBef>
                <a:spcPts val="0"/>
              </a:spcBef>
              <a:spcAft>
                <a:spcPts val="0"/>
              </a:spcAft>
            </a:pPr>
            <a:r>
              <a:rPr lang="x-none" sz="800" smtClean="0">
                <a:solidFill>
                  <a:srgbClr val="FFFFFF"/>
                </a:solidFill>
              </a:rPr>
              <a:t> </a:t>
            </a:r>
            <a:endParaRPr lang="x-none" sz="800">
              <a:solidFill>
                <a:srgbClr val="FFFFFF"/>
              </a:solidFill>
            </a:endParaRPr>
          </a:p>
        </p:txBody>
      </p:sp>
      <p:sp>
        <p:nvSpPr>
          <p:cNvPr id="6" name="Rechteck 5"/>
          <p:cNvSpPr>
            <a:spLocks/>
          </p:cNvSpPr>
          <p:nvPr>
            <p:custDataLst>
              <p:tags r:id="rId6"/>
            </p:custDataLst>
          </p:nvPr>
        </p:nvSpPr>
        <p:spPr>
          <a:xfrm>
            <a:off x="533400" y="56388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lstStyle/>
          <a:p>
            <a:pPr>
              <a:spcBef>
                <a:spcPts val="0"/>
              </a:spcBef>
              <a:spcAft>
                <a:spcPts val="0"/>
              </a:spcAft>
            </a:pPr>
            <a:endParaRPr lang="x-none" sz="1200">
              <a:solidFill>
                <a:srgbClr val="000000"/>
              </a:solidFill>
            </a:endParaRPr>
          </a:p>
        </p:txBody>
      </p:sp>
      <p:sp>
        <p:nvSpPr>
          <p:cNvPr id="5" name="Rechteck 4"/>
          <p:cNvSpPr>
            <a:spLocks/>
          </p:cNvSpPr>
          <p:nvPr>
            <p:custDataLst>
              <p:tags r:id="rId7"/>
            </p:custDataLst>
          </p:nvPr>
        </p:nvSpPr>
        <p:spPr>
          <a:xfrm>
            <a:off x="8509000" y="6019801"/>
            <a:ext cx="25400" cy="106951"/>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lnSpc>
                <a:spcPct val="107000"/>
              </a:lnSpc>
              <a:spcBef>
                <a:spcPts val="0"/>
              </a:spcBef>
              <a:spcAft>
                <a:spcPts val="0"/>
              </a:spcAft>
            </a:pPr>
            <a:endParaRPr lang="x-none" sz="700"/>
          </a:p>
        </p:txBody>
      </p:sp>
      <p:sp>
        <p:nvSpPr>
          <p:cNvPr id="4" name="Textfeld 3" hidden="1"/>
          <p:cNvSpPr txBox="1">
            <a:spLocks/>
          </p:cNvSpPr>
          <p:nvPr>
            <p:custDataLst>
              <p:tags r:id="rId8"/>
            </p:custDataLst>
          </p:nvPr>
        </p:nvSpPr>
        <p:spPr>
          <a:xfrm>
            <a:off x="0" y="0"/>
            <a:ext cx="1587" cy="1587"/>
          </a:xfrm>
          <a:prstGeom prst="rect">
            <a:avLst/>
          </a:prstGeom>
          <a:noFill/>
          <a:ln w="0">
            <a:noFill/>
          </a:ln>
          <a:effectLst/>
        </p:spPr>
        <p:txBody>
          <a:bodyPr vert="horz" lIns="0" tIns="0" rIns="0" bIns="0" rtlCol="0">
            <a:noAutofit/>
          </a:bodyPr>
          <a:lstStyle/>
          <a:p>
            <a:pPr>
              <a:spcBef>
                <a:spcPts val="0"/>
              </a:spcBef>
            </a:pPr>
            <a:endParaRPr lang="x-none" sz="1300"/>
          </a:p>
        </p:txBody>
      </p:sp>
      <p:sp>
        <p:nvSpPr>
          <p:cNvPr id="2" name="Titel 1"/>
          <p:cNvSpPr>
            <a:spLocks noGrp="1"/>
          </p:cNvSpPr>
          <p:nvPr>
            <p:ph type="title"/>
            <p:custDataLst>
              <p:tags r:id="rId9"/>
            </p:custDataLst>
          </p:nvPr>
        </p:nvSpPr>
        <p:spPr>
          <a:xfrm>
            <a:off x="533400" y="533400"/>
            <a:ext cx="7315200" cy="533400"/>
          </a:xfrm>
          <a:ln w="0"/>
          <a:effectLst/>
        </p:spPr>
        <p:txBody>
          <a:bodyPr wrap="square" lIns="0" tIns="12700" rIns="0" bIns="0" anchor="t"/>
          <a:lstStyle/>
          <a:p>
            <a:pPr>
              <a:spcBef>
                <a:spcPts val="0"/>
              </a:spcBef>
              <a:spcAft>
                <a:spcPts val="0"/>
              </a:spcAft>
            </a:pPr>
            <a:r>
              <a:rPr lang="de-DE" dirty="0" smtClean="0"/>
              <a:t>Wer sind die Gewinner?</a:t>
            </a:r>
            <a:endParaRPr lang="de-DE" dirty="0"/>
          </a:p>
        </p:txBody>
      </p:sp>
      <p:sp>
        <p:nvSpPr>
          <p:cNvPr id="19" name="Textplatzhalter 18"/>
          <p:cNvSpPr>
            <a:spLocks noGrp="1"/>
          </p:cNvSpPr>
          <p:nvPr>
            <p:ph type="body" idx="1"/>
            <p:custDataLst>
              <p:tags r:id="rId10"/>
            </p:custDataLst>
          </p:nvPr>
        </p:nvSpPr>
        <p:spPr>
          <a:xfrm>
            <a:off x="533400" y="1066800"/>
            <a:ext cx="8001000" cy="3810000"/>
          </a:xfrm>
          <a:ln w="0"/>
          <a:effectLst/>
        </p:spPr>
        <p:txBody>
          <a:bodyPr wrap="square" lIns="0" tIns="63500" rIns="0" bIns="0"/>
          <a:lstStyle/>
          <a:p>
            <a:r>
              <a:rPr lang="de-DE" sz="1700" dirty="0" smtClean="0"/>
              <a:t>Ex-Fahrer:</a:t>
            </a:r>
          </a:p>
          <a:p>
            <a:pPr lvl="1"/>
            <a:r>
              <a:rPr lang="de-DE" sz="1700" dirty="0" smtClean="0"/>
              <a:t>mehr Zeit</a:t>
            </a:r>
          </a:p>
          <a:p>
            <a:pPr lvl="1"/>
            <a:r>
              <a:rPr lang="de-DE" sz="1700" dirty="0" smtClean="0"/>
              <a:t>weniger Stress</a:t>
            </a:r>
          </a:p>
          <a:p>
            <a:pPr lvl="1"/>
            <a:r>
              <a:rPr lang="de-DE" sz="1700" dirty="0" smtClean="0"/>
              <a:t>Sicherer</a:t>
            </a:r>
          </a:p>
          <a:p>
            <a:pPr lvl="1"/>
            <a:r>
              <a:rPr lang="de-DE" sz="1700" dirty="0" smtClean="0"/>
              <a:t>Preisgünstiger</a:t>
            </a:r>
          </a:p>
          <a:p>
            <a:pPr lvl="1">
              <a:buNone/>
            </a:pPr>
            <a:endParaRPr lang="de-DE" sz="800" dirty="0" smtClean="0"/>
          </a:p>
          <a:p>
            <a:r>
              <a:rPr lang="de-DE" sz="1700" dirty="0" smtClean="0"/>
              <a:t>Gesellschaft: sicherer, Energieersparniss , …</a:t>
            </a:r>
          </a:p>
          <a:p>
            <a:r>
              <a:rPr lang="de-DE" sz="1700" dirty="0" smtClean="0"/>
              <a:t>OEM, Tier1: Umsatz und Imagegewinn durch neue Funktionalitäten</a:t>
            </a:r>
          </a:p>
          <a:p>
            <a:endParaRPr lang="de-DE" sz="1050" dirty="0" smtClean="0"/>
          </a:p>
          <a:p>
            <a:r>
              <a:rPr lang="de-DE" sz="1700" dirty="0" smtClean="0"/>
              <a:t>Unternehmen mit cleveren Folgegeschäften der neuen Funktionalität</a:t>
            </a:r>
          </a:p>
          <a:p>
            <a:pPr lvl="1"/>
            <a:r>
              <a:rPr lang="de-DE" sz="1700" dirty="0" smtClean="0"/>
              <a:t>Geschäft mit dem sich langweilenden Ex-Fahrer</a:t>
            </a:r>
          </a:p>
          <a:p>
            <a:pPr lvl="1"/>
            <a:r>
              <a:rPr lang="de-DE" sz="1700" dirty="0" smtClean="0"/>
              <a:t>Empfänger und Verwerter der Datenflut aus Automatisierten Fahrzeugen</a:t>
            </a:r>
          </a:p>
          <a:p>
            <a:pPr lvl="1"/>
            <a:r>
              <a:rPr lang="de-DE" sz="1700" dirty="0" smtClean="0"/>
              <a:t>Unternehmen, dem interessierte Kunden gebracht werden</a:t>
            </a:r>
          </a:p>
          <a:p>
            <a:pPr lvl="1"/>
            <a:r>
              <a:rPr lang="de-DE" sz="1700" dirty="0" smtClean="0"/>
              <a:t>…</a:t>
            </a:r>
          </a:p>
          <a:p>
            <a:r>
              <a:rPr lang="de-DE" sz="1700" dirty="0" smtClean="0"/>
              <a:t>Regionen, die Vorteile der Automatisierten Fahrzeuge gezielt aufgreifen</a:t>
            </a:r>
          </a:p>
          <a:p>
            <a:r>
              <a:rPr lang="de-DE" sz="1700" dirty="0" smtClean="0"/>
              <a:t>Revolution in Logistik!?</a:t>
            </a:r>
          </a:p>
          <a:p>
            <a:endParaRPr lang="de-DE" sz="1700" dirty="0"/>
          </a:p>
        </p:txBody>
      </p:sp>
      <p:sp>
        <p:nvSpPr>
          <p:cNvPr id="18" name="Textfeld 17"/>
          <p:cNvSpPr txBox="1"/>
          <p:nvPr>
            <p:custDataLst>
              <p:tags r:id="rId11"/>
            </p:custDataLst>
          </p:nvPr>
        </p:nvSpPr>
        <p:spPr>
          <a:xfrm>
            <a:off x="522784" y="124480"/>
            <a:ext cx="6617966" cy="369332"/>
          </a:xfrm>
          <a:prstGeom prst="rect">
            <a:avLst/>
          </a:prstGeom>
          <a:noFill/>
        </p:spPr>
        <p:txBody>
          <a:bodyPr wrap="none" rtlCol="0">
            <a:spAutoFit/>
          </a:bodyPr>
          <a:lstStyle/>
          <a:p>
            <a:r>
              <a:rPr lang="de-DE" b="1" dirty="0" smtClean="0">
                <a:solidFill>
                  <a:schemeClr val="bg1"/>
                </a:solidFill>
              </a:rPr>
              <a:t>Was verändert sich für uns durch Automatisiertes Fahren?</a:t>
            </a:r>
            <a:endParaRPr lang="de-DE" b="1" dirty="0">
              <a:solidFill>
                <a:schemeClr val="bg1"/>
              </a:solidFill>
            </a:endParaRPr>
          </a:p>
        </p:txBody>
      </p:sp>
      <p:pic>
        <p:nvPicPr>
          <p:cNvPr id="14" name="Picture 3" descr="A:\01_MS-office\09_Templates\2014\White Boys\Fotolia_20148915_S.jpg"/>
          <p:cNvPicPr>
            <a:picLocks noChangeAspect="1" noChangeArrowheads="1"/>
          </p:cNvPicPr>
          <p:nvPr>
            <p:custDataLst>
              <p:tags r:id="rId12"/>
            </p:custDataLst>
          </p:nvPr>
        </p:nvPicPr>
        <p:blipFill>
          <a:blip r:embed="rId15" cstate="print"/>
          <a:srcRect/>
          <a:stretch>
            <a:fillRect/>
          </a:stretch>
        </p:blipFill>
        <p:spPr bwMode="auto">
          <a:xfrm>
            <a:off x="6367387" y="577775"/>
            <a:ext cx="2004269" cy="2004269"/>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Grafik 20" descr="BEQIK_FR.png" hidden="1"/>
          <p:cNvPicPr>
            <a:picLocks/>
          </p:cNvPicPr>
          <p:nvPr>
            <p:custDataLst>
              <p:tags r:id="rId2"/>
            </p:custDataLst>
          </p:nvPr>
        </p:nvPicPr>
        <p:blipFill>
          <a:blip r:embed="rId17" cstate="print"/>
          <a:stretch>
            <a:fillRect/>
          </a:stretch>
        </p:blipFill>
        <p:spPr>
          <a:xfrm>
            <a:off x="76200" y="5653404"/>
            <a:ext cx="381000" cy="174625"/>
          </a:xfrm>
          <a:prstGeom prst="rect">
            <a:avLst/>
          </a:prstGeom>
          <a:ln w="0">
            <a:noFill/>
          </a:ln>
          <a:effectLst/>
        </p:spPr>
      </p:pic>
      <p:sp>
        <p:nvSpPr>
          <p:cNvPr id="22" name="Foliennummernplatzhalter 21"/>
          <p:cNvSpPr>
            <a:spLocks noGrp="1"/>
          </p:cNvSpPr>
          <p:nvPr>
            <p:ph type="sldNum" sz="quarter" idx="10"/>
          </p:nvPr>
        </p:nvSpPr>
        <p:spPr/>
        <p:txBody>
          <a:bodyPr/>
          <a:lstStyle/>
          <a:p>
            <a:pPr>
              <a:defRPr/>
            </a:pPr>
            <a:fld id="{1807F6EE-FF92-4270-9377-3AD64AE294F9}" type="slidenum">
              <a:rPr lang="de-DE" smtClean="0"/>
              <a:pPr>
                <a:defRPr/>
              </a:pPr>
              <a:t>11</a:t>
            </a:fld>
            <a:endParaRPr lang="de-DE" dirty="0"/>
          </a:p>
        </p:txBody>
      </p:sp>
      <p:sp>
        <p:nvSpPr>
          <p:cNvPr id="10" name="Rechteck 9"/>
          <p:cNvSpPr>
            <a:spLocks/>
          </p:cNvSpPr>
          <p:nvPr>
            <p:custDataLst>
              <p:tags r:id="rId3"/>
            </p:custDataLst>
          </p:nvPr>
        </p:nvSpPr>
        <p:spPr>
          <a:xfrm>
            <a:off x="533400" y="59309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lstStyle/>
          <a:p>
            <a:pPr>
              <a:lnSpc>
                <a:spcPct val="107000"/>
              </a:lnSpc>
              <a:spcBef>
                <a:spcPts val="0"/>
              </a:spcBef>
              <a:spcAft>
                <a:spcPts val="0"/>
              </a:spcAft>
            </a:pPr>
            <a:r>
              <a:rPr lang="x-none" sz="700" smtClean="0">
                <a:solidFill>
                  <a:srgbClr val="707070"/>
                </a:solidFill>
              </a:rPr>
              <a:t>G40/PJ-AS-Hamann | 12.11.2014 | © Robert Bosch GmbH 2014. Alle Rechte vorbehalten, auch bzgl. jeder Verfügung, Verwertung, Reproduktion, Bearbeitung, Weitergabe sowie für den Fall von Schutzrechtsanmeldungen.</a:t>
            </a:r>
            <a:endParaRPr lang="x-none" sz="700">
              <a:solidFill>
                <a:srgbClr val="707070"/>
              </a:solidFill>
            </a:endParaRPr>
          </a:p>
        </p:txBody>
      </p:sp>
      <p:sp>
        <p:nvSpPr>
          <p:cNvPr id="7" name="Rechteck 6"/>
          <p:cNvSpPr>
            <a:spLocks/>
          </p:cNvSpPr>
          <p:nvPr>
            <p:custDataLst>
              <p:tags r:id="rId4"/>
            </p:custDataLst>
          </p:nvPr>
        </p:nvSpPr>
        <p:spPr>
          <a:xfrm>
            <a:off x="6477000" y="205143"/>
            <a:ext cx="1828800" cy="123111"/>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spcBef>
                <a:spcPts val="0"/>
              </a:spcBef>
              <a:spcAft>
                <a:spcPts val="0"/>
              </a:spcAft>
            </a:pPr>
            <a:r>
              <a:rPr lang="x-none" sz="800" smtClean="0">
                <a:solidFill>
                  <a:srgbClr val="FFFFFF"/>
                </a:solidFill>
              </a:rPr>
              <a:t> </a:t>
            </a:r>
            <a:endParaRPr lang="x-none" sz="800">
              <a:solidFill>
                <a:srgbClr val="FFFFFF"/>
              </a:solidFill>
            </a:endParaRPr>
          </a:p>
        </p:txBody>
      </p:sp>
      <p:sp>
        <p:nvSpPr>
          <p:cNvPr id="9" name="Textfeld 8"/>
          <p:cNvSpPr txBox="1">
            <a:spLocks/>
          </p:cNvSpPr>
          <p:nvPr>
            <p:custDataLst>
              <p:tags r:id="rId5"/>
            </p:custDataLst>
          </p:nvPr>
        </p:nvSpPr>
        <p:spPr>
          <a:xfrm>
            <a:off x="533400" y="0"/>
            <a:ext cx="5715000" cy="520700"/>
          </a:xfrm>
          <a:prstGeom prst="rect">
            <a:avLst/>
          </a:prstGeom>
          <a:noFill/>
          <a:ln w="0">
            <a:noFill/>
          </a:ln>
          <a:effectLst/>
        </p:spPr>
        <p:txBody>
          <a:bodyPr vert="horz" wrap="square" lIns="0" tIns="57150" rIns="0" bIns="0" rtlCol="0" anchor="ctr">
            <a:noAutofit/>
          </a:bodyPr>
          <a:lstStyle/>
          <a:p>
            <a:pPr>
              <a:lnSpc>
                <a:spcPct val="111000"/>
              </a:lnSpc>
              <a:spcBef>
                <a:spcPts val="0"/>
              </a:spcBef>
              <a:spcAft>
                <a:spcPts val="0"/>
              </a:spcAft>
            </a:pPr>
            <a:endParaRPr lang="x-none" b="1">
              <a:solidFill>
                <a:srgbClr val="FFFFFF"/>
              </a:solidFill>
            </a:endParaRPr>
          </a:p>
        </p:txBody>
      </p:sp>
      <p:sp>
        <p:nvSpPr>
          <p:cNvPr id="6" name="Rechteck 5"/>
          <p:cNvSpPr>
            <a:spLocks/>
          </p:cNvSpPr>
          <p:nvPr>
            <p:custDataLst>
              <p:tags r:id="rId6"/>
            </p:custDataLst>
          </p:nvPr>
        </p:nvSpPr>
        <p:spPr>
          <a:xfrm>
            <a:off x="533400" y="56388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lstStyle/>
          <a:p>
            <a:pPr>
              <a:spcBef>
                <a:spcPts val="0"/>
              </a:spcBef>
              <a:spcAft>
                <a:spcPts val="0"/>
              </a:spcAft>
            </a:pPr>
            <a:endParaRPr lang="x-none" sz="1200">
              <a:solidFill>
                <a:srgbClr val="000000"/>
              </a:solidFill>
            </a:endParaRPr>
          </a:p>
        </p:txBody>
      </p:sp>
      <p:sp>
        <p:nvSpPr>
          <p:cNvPr id="5" name="Rechteck 4"/>
          <p:cNvSpPr>
            <a:spLocks/>
          </p:cNvSpPr>
          <p:nvPr>
            <p:custDataLst>
              <p:tags r:id="rId7"/>
            </p:custDataLst>
          </p:nvPr>
        </p:nvSpPr>
        <p:spPr>
          <a:xfrm>
            <a:off x="8509000" y="6019801"/>
            <a:ext cx="25400" cy="106951"/>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lnSpc>
                <a:spcPct val="107000"/>
              </a:lnSpc>
              <a:spcBef>
                <a:spcPts val="0"/>
              </a:spcBef>
              <a:spcAft>
                <a:spcPts val="0"/>
              </a:spcAft>
            </a:pPr>
            <a:endParaRPr lang="x-none" sz="700"/>
          </a:p>
        </p:txBody>
      </p:sp>
      <p:sp>
        <p:nvSpPr>
          <p:cNvPr id="14" name="Textfeld 8_"/>
          <p:cNvSpPr txBox="1">
            <a:spLocks noChangeArrowheads="1"/>
          </p:cNvSpPr>
          <p:nvPr>
            <p:custDataLst>
              <p:tags r:id="rId8"/>
            </p:custDataLst>
          </p:nvPr>
        </p:nvSpPr>
        <p:spPr bwMode="auto">
          <a:xfrm>
            <a:off x="533400" y="0"/>
            <a:ext cx="5715000" cy="520700"/>
          </a:xfrm>
          <a:prstGeom prst="rect">
            <a:avLst/>
          </a:prstGeom>
          <a:noFill/>
          <a:ln w="0">
            <a:noFill/>
            <a:miter lim="800000"/>
            <a:headEnd/>
            <a:tailEnd/>
          </a:ln>
          <a:effectLst/>
        </p:spPr>
        <p:txBody>
          <a:bodyPr wrap="square" lIns="0" tIns="57150" rIns="0" bIns="0" anchor="ctr"/>
          <a:lstStyle/>
          <a:p>
            <a:pPr>
              <a:lnSpc>
                <a:spcPct val="111000"/>
              </a:lnSpc>
              <a:spcBef>
                <a:spcPts val="0"/>
              </a:spcBef>
              <a:spcAft>
                <a:spcPts val="0"/>
              </a:spcAft>
            </a:pPr>
            <a:endParaRPr lang="x-none" b="1">
              <a:solidFill>
                <a:srgbClr val="FFFFFF"/>
              </a:solidFill>
            </a:endParaRPr>
          </a:p>
        </p:txBody>
      </p:sp>
      <p:sp>
        <p:nvSpPr>
          <p:cNvPr id="4" name="Textfeld 3" hidden="1"/>
          <p:cNvSpPr txBox="1">
            <a:spLocks/>
          </p:cNvSpPr>
          <p:nvPr>
            <p:custDataLst>
              <p:tags r:id="rId9"/>
            </p:custDataLst>
          </p:nvPr>
        </p:nvSpPr>
        <p:spPr>
          <a:xfrm>
            <a:off x="0" y="0"/>
            <a:ext cx="1587" cy="1587"/>
          </a:xfrm>
          <a:prstGeom prst="rect">
            <a:avLst/>
          </a:prstGeom>
          <a:noFill/>
          <a:ln w="0">
            <a:noFill/>
          </a:ln>
          <a:effectLst/>
        </p:spPr>
        <p:txBody>
          <a:bodyPr vert="horz" lIns="0" tIns="0" rIns="0" bIns="0" rtlCol="0">
            <a:noAutofit/>
          </a:bodyPr>
          <a:lstStyle/>
          <a:p>
            <a:pPr>
              <a:spcBef>
                <a:spcPts val="0"/>
              </a:spcBef>
            </a:pPr>
            <a:endParaRPr lang="x-none" sz="1300"/>
          </a:p>
        </p:txBody>
      </p:sp>
      <p:sp>
        <p:nvSpPr>
          <p:cNvPr id="2" name="Titel 1"/>
          <p:cNvSpPr>
            <a:spLocks noGrp="1"/>
          </p:cNvSpPr>
          <p:nvPr>
            <p:ph type="title"/>
            <p:custDataLst>
              <p:tags r:id="rId10"/>
            </p:custDataLst>
          </p:nvPr>
        </p:nvSpPr>
        <p:spPr>
          <a:xfrm>
            <a:off x="533400" y="533400"/>
            <a:ext cx="7315200" cy="533400"/>
          </a:xfrm>
          <a:ln w="0"/>
          <a:effectLst/>
        </p:spPr>
        <p:txBody>
          <a:bodyPr wrap="square" lIns="0" tIns="12700" rIns="0" bIns="0" anchor="t"/>
          <a:lstStyle/>
          <a:p>
            <a:pPr>
              <a:spcBef>
                <a:spcPts val="0"/>
              </a:spcBef>
              <a:spcAft>
                <a:spcPts val="0"/>
              </a:spcAft>
            </a:pPr>
            <a:r>
              <a:rPr lang="de-DE" dirty="0" smtClean="0"/>
              <a:t>Zusammenfassung </a:t>
            </a:r>
            <a:endParaRPr lang="de-DE" dirty="0"/>
          </a:p>
        </p:txBody>
      </p:sp>
      <p:sp>
        <p:nvSpPr>
          <p:cNvPr id="20" name="Textplatzhalter 19"/>
          <p:cNvSpPr>
            <a:spLocks noGrp="1"/>
          </p:cNvSpPr>
          <p:nvPr>
            <p:ph type="body" idx="1"/>
            <p:custDataLst>
              <p:tags r:id="rId11"/>
            </p:custDataLst>
          </p:nvPr>
        </p:nvSpPr>
        <p:spPr>
          <a:xfrm>
            <a:off x="533400" y="1066800"/>
            <a:ext cx="7315200" cy="3810000"/>
          </a:xfrm>
          <a:ln w="0"/>
          <a:effectLst/>
        </p:spPr>
        <p:txBody>
          <a:bodyPr wrap="square" lIns="0" tIns="63500" rIns="0" bIns="0"/>
          <a:lstStyle/>
          <a:p>
            <a:r>
              <a:rPr lang="de-DE" dirty="0" smtClean="0"/>
              <a:t>Was ändert sich, wenn Automatisiertes Fahren wirklich ein Massenphänomen wird?</a:t>
            </a:r>
          </a:p>
          <a:p>
            <a:pPr lvl="1"/>
            <a:r>
              <a:rPr lang="de-DE" dirty="0" smtClean="0"/>
              <a:t>Das Fahrzeug ändert sich umfassend,</a:t>
            </a:r>
          </a:p>
          <a:p>
            <a:pPr lvl="1">
              <a:buNone/>
            </a:pPr>
            <a:r>
              <a:rPr lang="de-DE" dirty="0" smtClean="0"/>
              <a:t>	Fahrzeugmarken müssen ihr Image</a:t>
            </a:r>
          </a:p>
          <a:p>
            <a:pPr lvl="1">
              <a:buNone/>
            </a:pPr>
            <a:r>
              <a:rPr lang="de-DE" dirty="0" smtClean="0"/>
              <a:t>	ändern</a:t>
            </a:r>
          </a:p>
          <a:p>
            <a:pPr lvl="1"/>
            <a:r>
              <a:rPr lang="de-DE" dirty="0" smtClean="0"/>
              <a:t>Mobilität wird kostengünstiger</a:t>
            </a:r>
          </a:p>
          <a:p>
            <a:pPr lvl="1"/>
            <a:r>
              <a:rPr lang="de-DE" dirty="0" smtClean="0"/>
              <a:t>Es entstehen neue Geschäftsmodelle</a:t>
            </a:r>
          </a:p>
          <a:p>
            <a:pPr lvl="2"/>
            <a:r>
              <a:rPr lang="de-DE" dirty="0" smtClean="0"/>
              <a:t>Mobilität wird z. T. nicht mehr vom Nutzer bezahlt</a:t>
            </a:r>
          </a:p>
          <a:p>
            <a:pPr lvl="2"/>
            <a:r>
              <a:rPr lang="de-DE" dirty="0" smtClean="0"/>
              <a:t>Umsatz mit dem sich langweilenden Ex-Fahrer</a:t>
            </a:r>
          </a:p>
          <a:p>
            <a:pPr lvl="2"/>
            <a:r>
              <a:rPr lang="de-DE" dirty="0" smtClean="0"/>
              <a:t>…</a:t>
            </a:r>
          </a:p>
          <a:p>
            <a:pPr lvl="1"/>
            <a:r>
              <a:rPr lang="de-DE" dirty="0" smtClean="0"/>
              <a:t>Unsere Städte werden anders aussehen</a:t>
            </a:r>
          </a:p>
          <a:p>
            <a:pPr lvl="1"/>
            <a:r>
              <a:rPr lang="de-DE" dirty="0" smtClean="0"/>
              <a:t>…</a:t>
            </a:r>
          </a:p>
          <a:p>
            <a:endParaRPr lang="de-DE" dirty="0"/>
          </a:p>
        </p:txBody>
      </p:sp>
      <p:sp>
        <p:nvSpPr>
          <p:cNvPr id="19" name="Textfeld 18"/>
          <p:cNvSpPr txBox="1"/>
          <p:nvPr>
            <p:custDataLst>
              <p:tags r:id="rId12"/>
            </p:custDataLst>
          </p:nvPr>
        </p:nvSpPr>
        <p:spPr>
          <a:xfrm>
            <a:off x="522784" y="124480"/>
            <a:ext cx="6617966" cy="369332"/>
          </a:xfrm>
          <a:prstGeom prst="rect">
            <a:avLst/>
          </a:prstGeom>
          <a:noFill/>
        </p:spPr>
        <p:txBody>
          <a:bodyPr wrap="none" rtlCol="0">
            <a:spAutoFit/>
          </a:bodyPr>
          <a:lstStyle/>
          <a:p>
            <a:r>
              <a:rPr lang="de-DE" b="1" dirty="0" smtClean="0">
                <a:solidFill>
                  <a:schemeClr val="bg1"/>
                </a:solidFill>
              </a:rPr>
              <a:t>Was verändert sich für uns durch Automatisiertes Fahren?</a:t>
            </a:r>
            <a:endParaRPr lang="de-DE" b="1" dirty="0">
              <a:solidFill>
                <a:schemeClr val="bg1"/>
              </a:solidFill>
            </a:endParaRPr>
          </a:p>
        </p:txBody>
      </p:sp>
      <p:pic>
        <p:nvPicPr>
          <p:cNvPr id="4099" name="Picture 3" descr="C:\Users\siy6fe\Desktop\zusammenfassung.png"/>
          <p:cNvPicPr>
            <a:picLocks noChangeAspect="1" noChangeArrowheads="1"/>
          </p:cNvPicPr>
          <p:nvPr>
            <p:custDataLst>
              <p:tags r:id="rId13"/>
            </p:custDataLst>
          </p:nvPr>
        </p:nvPicPr>
        <p:blipFill>
          <a:blip r:embed="rId18" cstate="print"/>
          <a:srcRect/>
          <a:stretch>
            <a:fillRect/>
          </a:stretch>
        </p:blipFill>
        <p:spPr bwMode="auto">
          <a:xfrm>
            <a:off x="6770204" y="565820"/>
            <a:ext cx="1764196" cy="1512168"/>
          </a:xfrm>
          <a:prstGeom prst="rect">
            <a:avLst/>
          </a:prstGeom>
          <a:noFill/>
        </p:spPr>
      </p:pic>
      <p:sp>
        <p:nvSpPr>
          <p:cNvPr id="25" name="Rechteck 24"/>
          <p:cNvSpPr/>
          <p:nvPr>
            <p:custDataLst>
              <p:tags r:id="rId14"/>
            </p:custDataLst>
          </p:nvPr>
        </p:nvSpPr>
        <p:spPr bwMode="auto">
          <a:xfrm>
            <a:off x="0" y="4833135"/>
            <a:ext cx="8534400" cy="720080"/>
          </a:xfrm>
          <a:prstGeom prst="rect">
            <a:avLst/>
          </a:prstGeom>
          <a:solidFill>
            <a:schemeClr val="accent4">
              <a:lumMod val="75000"/>
            </a:schemeClr>
          </a:solidFill>
          <a:ln w="12700">
            <a:noFill/>
            <a:miter lim="800000"/>
            <a:headEnd/>
            <a:tailEnd/>
          </a:ln>
        </p:spPr>
        <p:txBody>
          <a:bodyPr rtlCol="0" anchor="ctr" anchorCtr="1"/>
          <a:lstStyle/>
          <a:p>
            <a:pPr algn="ctr" eaLnBrk="0" hangingPunct="0"/>
            <a:endParaRPr lang="de-DE" b="1">
              <a:solidFill>
                <a:schemeClr val="bg1"/>
              </a:solidFill>
            </a:endParaRPr>
          </a:p>
        </p:txBody>
      </p:sp>
      <p:sp>
        <p:nvSpPr>
          <p:cNvPr id="24" name="Rechteck 23"/>
          <p:cNvSpPr/>
          <p:nvPr>
            <p:custDataLst>
              <p:tags r:id="rId15"/>
            </p:custDataLst>
          </p:nvPr>
        </p:nvSpPr>
        <p:spPr>
          <a:xfrm>
            <a:off x="450776" y="4886300"/>
            <a:ext cx="8083624" cy="584775"/>
          </a:xfrm>
          <a:prstGeom prst="rect">
            <a:avLst/>
          </a:prstGeom>
        </p:spPr>
        <p:txBody>
          <a:bodyPr wrap="square">
            <a:spAutoFit/>
          </a:bodyPr>
          <a:lstStyle/>
          <a:p>
            <a:r>
              <a:rPr lang="de-DE" sz="1600" dirty="0" smtClean="0">
                <a:solidFill>
                  <a:schemeClr val="bg1"/>
                </a:solidFill>
              </a:rPr>
              <a:t>Nur wenn wir die Welt der Automatisierten Fahrzeuge durchdenken, stellen wir auf dem Weg dahin die richtigen Weichen</a:t>
            </a:r>
            <a:endParaRPr lang="de-DE" sz="1600"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www.powerpromoter.de/images/glaskugel.jpg"/>
          <p:cNvPicPr>
            <a:picLocks noChangeAspect="1" noChangeArrowheads="1"/>
          </p:cNvPicPr>
          <p:nvPr>
            <p:custDataLst>
              <p:tags r:id="rId2"/>
            </p:custDataLst>
          </p:nvPr>
        </p:nvPicPr>
        <p:blipFill>
          <a:blip r:embed="rId16" cstate="print"/>
          <a:srcRect/>
          <a:stretch>
            <a:fillRect/>
          </a:stretch>
        </p:blipFill>
        <p:spPr bwMode="auto">
          <a:xfrm>
            <a:off x="6223033" y="1285900"/>
            <a:ext cx="2311367" cy="1872208"/>
          </a:xfrm>
          <a:prstGeom prst="rect">
            <a:avLst/>
          </a:prstGeom>
          <a:noFill/>
        </p:spPr>
      </p:pic>
      <p:sp>
        <p:nvSpPr>
          <p:cNvPr id="10" name="Rechteck 9"/>
          <p:cNvSpPr>
            <a:spLocks/>
          </p:cNvSpPr>
          <p:nvPr>
            <p:custDataLst>
              <p:tags r:id="rId3"/>
            </p:custDataLst>
          </p:nvPr>
        </p:nvSpPr>
        <p:spPr>
          <a:xfrm>
            <a:off x="533400" y="59309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lstStyle/>
          <a:p>
            <a:pPr>
              <a:lnSpc>
                <a:spcPct val="107000"/>
              </a:lnSpc>
              <a:spcBef>
                <a:spcPts val="0"/>
              </a:spcBef>
              <a:spcAft>
                <a:spcPts val="0"/>
              </a:spcAft>
            </a:pPr>
            <a:r>
              <a:rPr lang="x-none" sz="700" smtClean="0">
                <a:solidFill>
                  <a:srgbClr val="707070"/>
                </a:solidFill>
              </a:rPr>
              <a:t>G40/PJ-AS-Hamann | 12.11.2014 | © Robert Bosch GmbH 2014. Alle Rechte vorbehalten, auch bzgl. jeder Verfügung, Verwertung, Reproduktion, Bearbeitung, Weitergabe sowie für den Fall von Schutzrechtsanmeldungen.</a:t>
            </a:r>
            <a:endParaRPr lang="x-none" sz="700">
              <a:solidFill>
                <a:srgbClr val="707070"/>
              </a:solidFill>
            </a:endParaRPr>
          </a:p>
        </p:txBody>
      </p:sp>
      <p:pic>
        <p:nvPicPr>
          <p:cNvPr id="8" name="Grafik 7" descr="BEQIK_FR.png" hidden="1"/>
          <p:cNvPicPr>
            <a:picLocks/>
          </p:cNvPicPr>
          <p:nvPr>
            <p:custDataLst>
              <p:tags r:id="rId4"/>
            </p:custDataLst>
          </p:nvPr>
        </p:nvPicPr>
        <p:blipFill>
          <a:blip r:embed="rId17" cstate="print"/>
          <a:stretch>
            <a:fillRect/>
          </a:stretch>
        </p:blipFill>
        <p:spPr>
          <a:xfrm>
            <a:off x="76200" y="5653404"/>
            <a:ext cx="381000" cy="174625"/>
          </a:xfrm>
          <a:prstGeom prst="rect">
            <a:avLst/>
          </a:prstGeom>
          <a:ln w="0">
            <a:noFill/>
          </a:ln>
          <a:effectLst/>
        </p:spPr>
      </p:pic>
      <p:sp>
        <p:nvSpPr>
          <p:cNvPr id="7" name="Rechteck 6"/>
          <p:cNvSpPr>
            <a:spLocks/>
          </p:cNvSpPr>
          <p:nvPr>
            <p:custDataLst>
              <p:tags r:id="rId5"/>
            </p:custDataLst>
          </p:nvPr>
        </p:nvSpPr>
        <p:spPr>
          <a:xfrm>
            <a:off x="6477000" y="205143"/>
            <a:ext cx="1828800" cy="123111"/>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spcBef>
                <a:spcPts val="0"/>
              </a:spcBef>
              <a:spcAft>
                <a:spcPts val="0"/>
              </a:spcAft>
            </a:pPr>
            <a:r>
              <a:rPr lang="x-none" sz="800" smtClean="0">
                <a:solidFill>
                  <a:srgbClr val="FFFFFF"/>
                </a:solidFill>
              </a:rPr>
              <a:t> </a:t>
            </a:r>
            <a:endParaRPr lang="x-none" sz="800">
              <a:solidFill>
                <a:srgbClr val="FFFFFF"/>
              </a:solidFill>
            </a:endParaRPr>
          </a:p>
        </p:txBody>
      </p:sp>
      <p:sp>
        <p:nvSpPr>
          <p:cNvPr id="6" name="Rechteck 5"/>
          <p:cNvSpPr>
            <a:spLocks/>
          </p:cNvSpPr>
          <p:nvPr>
            <p:custDataLst>
              <p:tags r:id="rId6"/>
            </p:custDataLst>
          </p:nvPr>
        </p:nvSpPr>
        <p:spPr>
          <a:xfrm>
            <a:off x="533400" y="56388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lstStyle/>
          <a:p>
            <a:pPr>
              <a:spcBef>
                <a:spcPts val="0"/>
              </a:spcBef>
              <a:spcAft>
                <a:spcPts val="0"/>
              </a:spcAft>
            </a:pPr>
            <a:endParaRPr lang="x-none" sz="1200">
              <a:solidFill>
                <a:srgbClr val="000000"/>
              </a:solidFill>
            </a:endParaRPr>
          </a:p>
        </p:txBody>
      </p:sp>
      <p:sp>
        <p:nvSpPr>
          <p:cNvPr id="5" name="Rechteck 4"/>
          <p:cNvSpPr/>
          <p:nvPr>
            <p:custDataLst>
              <p:tags r:id="rId7"/>
            </p:custDataLst>
          </p:nvPr>
        </p:nvSpPr>
        <p:spPr>
          <a:xfrm>
            <a:off x="8509000" y="6038355"/>
            <a:ext cx="25400" cy="115288"/>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lnSpc>
                <a:spcPct val="107000"/>
              </a:lnSpc>
              <a:spcBef>
                <a:spcPts val="0"/>
              </a:spcBef>
              <a:spcAft>
                <a:spcPts val="0"/>
              </a:spcAft>
            </a:pPr>
            <a:endParaRPr lang="x-none" sz="700"/>
          </a:p>
        </p:txBody>
      </p:sp>
      <p:sp>
        <p:nvSpPr>
          <p:cNvPr id="4" name="Textfeld 3" hidden="1"/>
          <p:cNvSpPr txBox="1"/>
          <p:nvPr>
            <p:custDataLst>
              <p:tags r:id="rId8"/>
            </p:custDataLst>
          </p:nvPr>
        </p:nvSpPr>
        <p:spPr>
          <a:xfrm>
            <a:off x="0" y="0"/>
            <a:ext cx="0" cy="0"/>
          </a:xfrm>
          <a:prstGeom prst="rect">
            <a:avLst/>
          </a:prstGeom>
          <a:noFill/>
          <a:ln w="0">
            <a:noFill/>
          </a:ln>
          <a:effectLst/>
        </p:spPr>
        <p:txBody>
          <a:bodyPr vert="horz" lIns="0" tIns="0" rIns="0" bIns="0" rtlCol="0">
            <a:noAutofit/>
          </a:bodyPr>
          <a:lstStyle/>
          <a:p>
            <a:pPr>
              <a:spcBef>
                <a:spcPts val="0"/>
              </a:spcBef>
            </a:pPr>
            <a:endParaRPr lang="x-none" sz="1300"/>
          </a:p>
        </p:txBody>
      </p:sp>
      <p:sp>
        <p:nvSpPr>
          <p:cNvPr id="3" name="Untertitel 2" hidden="1"/>
          <p:cNvSpPr>
            <a:spLocks noGrp="1"/>
          </p:cNvSpPr>
          <p:nvPr>
            <p:ph type="subTitle" idx="1"/>
            <p:custDataLst>
              <p:tags r:id="rId9"/>
            </p:custDataLst>
          </p:nvPr>
        </p:nvSpPr>
        <p:spPr>
          <a:xfrm>
            <a:off x="533400" y="3200400"/>
            <a:ext cx="7772400" cy="1676400"/>
          </a:xfrm>
          <a:ln w="0"/>
          <a:effectLst/>
        </p:spPr>
        <p:txBody>
          <a:bodyPr wrap="square" lIns="0" tIns="63500" rIns="0" bIns="0"/>
          <a:lstStyle/>
          <a:p>
            <a:endParaRPr lang="de-DE"/>
          </a:p>
        </p:txBody>
      </p:sp>
      <p:sp>
        <p:nvSpPr>
          <p:cNvPr id="16" name="Rechteck 15"/>
          <p:cNvSpPr/>
          <p:nvPr>
            <p:custDataLst>
              <p:tags r:id="rId10"/>
            </p:custDataLst>
          </p:nvPr>
        </p:nvSpPr>
        <p:spPr bwMode="auto">
          <a:xfrm>
            <a:off x="0" y="4670276"/>
            <a:ext cx="8534400" cy="902196"/>
          </a:xfrm>
          <a:prstGeom prst="rect">
            <a:avLst/>
          </a:prstGeom>
          <a:solidFill>
            <a:schemeClr val="accent4">
              <a:lumMod val="75000"/>
            </a:schemeClr>
          </a:solidFill>
          <a:ln w="12700">
            <a:noFill/>
            <a:miter lim="800000"/>
            <a:headEnd/>
            <a:tailEnd/>
          </a:ln>
        </p:spPr>
        <p:txBody>
          <a:bodyPr rtlCol="0" anchor="ctr" anchorCtr="1"/>
          <a:lstStyle/>
          <a:p>
            <a:pPr algn="ctr" eaLnBrk="0" hangingPunct="0"/>
            <a:endParaRPr lang="de-DE" b="1">
              <a:solidFill>
                <a:schemeClr val="bg1"/>
              </a:solidFill>
            </a:endParaRPr>
          </a:p>
        </p:txBody>
      </p:sp>
      <p:sp>
        <p:nvSpPr>
          <p:cNvPr id="17" name="Textfeld 16"/>
          <p:cNvSpPr txBox="1"/>
          <p:nvPr>
            <p:custDataLst>
              <p:tags r:id="rId11"/>
            </p:custDataLst>
          </p:nvPr>
        </p:nvSpPr>
        <p:spPr>
          <a:xfrm>
            <a:off x="359718" y="4651433"/>
            <a:ext cx="8174682" cy="954107"/>
          </a:xfrm>
          <a:prstGeom prst="rect">
            <a:avLst/>
          </a:prstGeom>
          <a:noFill/>
        </p:spPr>
        <p:txBody>
          <a:bodyPr wrap="square" rtlCol="0">
            <a:spAutoFit/>
          </a:bodyPr>
          <a:lstStyle/>
          <a:p>
            <a:r>
              <a:rPr lang="de-DE" sz="1400" dirty="0" smtClean="0">
                <a:solidFill>
                  <a:schemeClr val="bg1"/>
                </a:solidFill>
              </a:rPr>
              <a:t>Diese Präsentation setzt gedanklich voraus, dass alle technischen, juristischen, …</a:t>
            </a:r>
          </a:p>
          <a:p>
            <a:r>
              <a:rPr lang="de-DE" sz="1400" dirty="0" smtClean="0">
                <a:solidFill>
                  <a:schemeClr val="bg1"/>
                </a:solidFill>
              </a:rPr>
              <a:t>Probleme auf dem Weg zum Automatisierten Fahren gelöst sind. An der Überwindung dieser Hürden beteiligt sich Bosch mit großem Engagement und verkennt nicht, dass das Ziel erst in vielen Jahren erreicht sein wird. </a:t>
            </a:r>
            <a:endParaRPr lang="de-DE" sz="1400" dirty="0">
              <a:solidFill>
                <a:schemeClr val="bg1"/>
              </a:solidFill>
            </a:endParaRPr>
          </a:p>
        </p:txBody>
      </p:sp>
      <p:sp>
        <p:nvSpPr>
          <p:cNvPr id="18" name="Titel 22"/>
          <p:cNvSpPr txBox="1">
            <a:spLocks/>
          </p:cNvSpPr>
          <p:nvPr>
            <p:custDataLst>
              <p:tags r:id="rId12"/>
            </p:custDataLst>
          </p:nvPr>
        </p:nvSpPr>
        <p:spPr bwMode="auto">
          <a:xfrm>
            <a:off x="594792" y="2798068"/>
            <a:ext cx="6019056" cy="1008112"/>
          </a:xfrm>
          <a:prstGeom prst="rect">
            <a:avLst/>
          </a:prstGeom>
          <a:solidFill>
            <a:schemeClr val="accent4">
              <a:lumMod val="75000"/>
            </a:schemeClr>
          </a:solidFill>
          <a:ln w="0">
            <a:solidFill>
              <a:schemeClr val="accent1"/>
            </a:solidFill>
            <a:miter lim="800000"/>
            <a:headEnd/>
            <a:tailEnd/>
          </a:ln>
          <a:effectLst/>
        </p:spPr>
        <p:txBody>
          <a:bodyPr vert="horz" wrap="square" lIns="0" tIns="12700" rIns="0" bIns="0" numCol="1" anchor="t" anchorCtr="0" compatLnSpc="1">
            <a:prstTxWarp prst="textNoShape">
              <a:avLst/>
            </a:prstTxWarp>
          </a:bodyPr>
          <a:lstStyle/>
          <a:p>
            <a:pPr marL="0" marR="0" lvl="0" indent="0" algn="l" defTabSz="914400" rtl="0" eaLnBrk="0" fontAlgn="base" latinLnBrk="0" hangingPunct="0">
              <a:lnSpc>
                <a:spcPct val="111000"/>
              </a:lnSpc>
              <a:spcBef>
                <a:spcPts val="0"/>
              </a:spcBef>
              <a:spcAft>
                <a:spcPts val="0"/>
              </a:spcAft>
              <a:buClrTx/>
              <a:buSzTx/>
              <a:buFontTx/>
              <a:buNone/>
              <a:tabLst/>
              <a:defRPr/>
            </a:pPr>
            <a:r>
              <a:rPr kumimoji="0" lang="de-DE" sz="2700" b="0" i="0" u="none" strike="noStrike" kern="0" cap="none" spc="0" normalizeH="0" baseline="0" noProof="0" dirty="0" smtClean="0">
                <a:ln>
                  <a:noFill/>
                </a:ln>
                <a:solidFill>
                  <a:srgbClr val="000000"/>
                </a:solidFill>
                <a:effectLst/>
                <a:uLnTx/>
                <a:uFillTx/>
                <a:latin typeface="Bosch Office Sans"/>
                <a:ea typeface="+mj-ea"/>
                <a:cs typeface="+mj-cs"/>
              </a:rPr>
              <a:t> Einladung in die zukünftige Welt</a:t>
            </a:r>
            <a:br>
              <a:rPr kumimoji="0" lang="de-DE" sz="2700" b="0" i="0" u="none" strike="noStrike" kern="0" cap="none" spc="0" normalizeH="0" baseline="0" noProof="0" dirty="0" smtClean="0">
                <a:ln>
                  <a:noFill/>
                </a:ln>
                <a:solidFill>
                  <a:srgbClr val="000000"/>
                </a:solidFill>
                <a:effectLst/>
                <a:uLnTx/>
                <a:uFillTx/>
                <a:latin typeface="Bosch Office Sans"/>
                <a:ea typeface="+mj-ea"/>
                <a:cs typeface="+mj-cs"/>
              </a:rPr>
            </a:br>
            <a:r>
              <a:rPr kumimoji="0" lang="de-DE" sz="2700" b="0" i="0" u="none" strike="noStrike" kern="0" cap="none" spc="0" normalizeH="0" baseline="0" noProof="0" dirty="0" smtClean="0">
                <a:ln>
                  <a:noFill/>
                </a:ln>
                <a:solidFill>
                  <a:srgbClr val="000000"/>
                </a:solidFill>
                <a:effectLst/>
                <a:uLnTx/>
                <a:uFillTx/>
                <a:latin typeface="Bosch Office Sans"/>
                <a:ea typeface="+mj-ea"/>
                <a:cs typeface="+mj-cs"/>
              </a:rPr>
              <a:t> der Flotten Automatisierter Fahrzeuge</a:t>
            </a:r>
            <a:endParaRPr kumimoji="0" lang="de-DE" sz="2700" b="0" i="0" u="none" strike="noStrike" kern="0" cap="none" spc="0" normalizeH="0" baseline="0" noProof="0" dirty="0">
              <a:ln>
                <a:noFill/>
              </a:ln>
              <a:solidFill>
                <a:srgbClr val="000000"/>
              </a:solidFill>
              <a:effectLst/>
              <a:uLnTx/>
              <a:uFillTx/>
              <a:latin typeface="Bosch Office Sans"/>
              <a:ea typeface="+mj-ea"/>
              <a:cs typeface="+mj-cs"/>
            </a:endParaRPr>
          </a:p>
        </p:txBody>
      </p:sp>
      <p:sp>
        <p:nvSpPr>
          <p:cNvPr id="19" name="Textplatzhalter 23"/>
          <p:cNvSpPr txBox="1">
            <a:spLocks/>
          </p:cNvSpPr>
          <p:nvPr>
            <p:custDataLst>
              <p:tags r:id="rId13"/>
            </p:custDataLst>
          </p:nvPr>
        </p:nvSpPr>
        <p:spPr bwMode="auto">
          <a:xfrm>
            <a:off x="533400" y="716260"/>
            <a:ext cx="7315200" cy="1577752"/>
          </a:xfrm>
          <a:prstGeom prst="rect">
            <a:avLst/>
          </a:prstGeom>
          <a:noFill/>
          <a:ln w="0">
            <a:noFill/>
            <a:miter lim="800000"/>
            <a:headEnd/>
            <a:tailEnd/>
          </a:ln>
          <a:effectLst/>
        </p:spPr>
        <p:txBody>
          <a:bodyPr vert="horz" wrap="square" lIns="0" tIns="63500" rIns="0" bIns="0" numCol="1" anchor="t" anchorCtr="0" compatLnSpc="1">
            <a:prstTxWarp prst="textNoShape">
              <a:avLst/>
            </a:prstTxWarp>
          </a:bodyPr>
          <a:lstStyle/>
          <a:p>
            <a:pPr marL="0" marR="0" lvl="0" indent="0" algn="l" defTabSz="914400" rtl="0" eaLnBrk="0" fontAlgn="base" latinLnBrk="0" hangingPunct="0">
              <a:lnSpc>
                <a:spcPct val="111000"/>
              </a:lnSpc>
              <a:spcBef>
                <a:spcPct val="0"/>
              </a:spcBef>
              <a:spcAft>
                <a:spcPct val="0"/>
              </a:spcAft>
              <a:buClr>
                <a:srgbClr val="425C8F"/>
              </a:buClr>
              <a:buSzPct val="65000"/>
              <a:tabLst/>
              <a:defRPr/>
            </a:pPr>
            <a:r>
              <a:rPr kumimoji="0" lang="de-DE" sz="2000" b="1" i="0" u="none" strike="noStrike" kern="0" cap="none" spc="0" normalizeH="0" baseline="0" noProof="0" dirty="0" smtClean="0">
                <a:ln>
                  <a:noFill/>
                </a:ln>
                <a:solidFill>
                  <a:schemeClr val="accent4">
                    <a:lumMod val="75000"/>
                  </a:schemeClr>
                </a:solidFill>
                <a:effectLst/>
                <a:uLnTx/>
                <a:uFillTx/>
                <a:latin typeface="Bosch Office Sans"/>
                <a:ea typeface="+mn-ea"/>
                <a:cs typeface="+mn-cs"/>
              </a:rPr>
              <a:t> </a:t>
            </a:r>
            <a:r>
              <a:rPr kumimoji="0" lang="de-DE" sz="2000" b="1" i="0" u="none" strike="noStrike" kern="0" cap="none" spc="0" normalizeH="0" baseline="0" noProof="0" dirty="0" smtClean="0">
                <a:ln>
                  <a:noFill/>
                </a:ln>
                <a:effectLst/>
                <a:uLnTx/>
                <a:uFillTx/>
                <a:latin typeface="Bosch Office Sans"/>
                <a:ea typeface="+mn-ea"/>
                <a:cs typeface="+mn-cs"/>
              </a:rPr>
              <a:t>Voraussetzung</a:t>
            </a:r>
          </a:p>
          <a:p>
            <a:pPr marL="0" marR="0" lvl="0" indent="0" algn="l" defTabSz="914400" rtl="0" eaLnBrk="0" fontAlgn="base" latinLnBrk="0" hangingPunct="0">
              <a:lnSpc>
                <a:spcPct val="111000"/>
              </a:lnSpc>
              <a:spcBef>
                <a:spcPct val="0"/>
              </a:spcBef>
              <a:spcAft>
                <a:spcPct val="0"/>
              </a:spcAft>
              <a:buClr>
                <a:srgbClr val="425C8F"/>
              </a:buClr>
              <a:buSzPct val="65000"/>
              <a:tabLst/>
              <a:defRPr/>
            </a:pPr>
            <a:r>
              <a:rPr lang="de-DE" sz="2000" b="1" kern="0" noProof="0" dirty="0" smtClean="0"/>
              <a:t>    </a:t>
            </a:r>
            <a:r>
              <a:rPr kumimoji="0" lang="de-DE" sz="2000" b="0" i="0" u="none" strike="noStrike" kern="0" cap="none" spc="0" normalizeH="0" baseline="0" noProof="0" dirty="0" smtClean="0">
                <a:ln>
                  <a:noFill/>
                </a:ln>
                <a:effectLst/>
                <a:uLnTx/>
                <a:uFillTx/>
                <a:latin typeface="Bosch Office Sans"/>
                <a:ea typeface="+mn-ea"/>
                <a:cs typeface="+mn-cs"/>
              </a:rPr>
              <a:t>Automatisierte Fahrzeuge funktionieren in großen</a:t>
            </a:r>
          </a:p>
          <a:p>
            <a:pPr marL="0" marR="0" lvl="0" indent="0" algn="l" defTabSz="914400" rtl="0" eaLnBrk="0" fontAlgn="base" latinLnBrk="0" hangingPunct="0">
              <a:lnSpc>
                <a:spcPct val="111000"/>
              </a:lnSpc>
              <a:spcBef>
                <a:spcPct val="0"/>
              </a:spcBef>
              <a:spcAft>
                <a:spcPct val="0"/>
              </a:spcAft>
              <a:buClr>
                <a:srgbClr val="425C8F"/>
              </a:buClr>
              <a:buSzPct val="65000"/>
              <a:tabLst/>
              <a:defRPr/>
            </a:pPr>
            <a:r>
              <a:rPr lang="de-DE" sz="2000" kern="0" noProof="0" dirty="0" smtClean="0"/>
              <a:t>    </a:t>
            </a:r>
            <a:r>
              <a:rPr kumimoji="0" lang="de-DE" sz="2000" b="0" i="0" u="none" strike="noStrike" kern="0" cap="none" spc="0" normalizeH="0" baseline="0" noProof="0" dirty="0" smtClean="0">
                <a:ln>
                  <a:noFill/>
                </a:ln>
                <a:effectLst/>
                <a:uLnTx/>
                <a:uFillTx/>
                <a:latin typeface="Bosch Office Sans"/>
                <a:ea typeface="+mn-ea"/>
                <a:cs typeface="+mn-cs"/>
              </a:rPr>
              <a:t>Stückzahlen. Der Fahrer ist nicht mehr verantwortlich</a:t>
            </a:r>
          </a:p>
          <a:p>
            <a:pPr marL="0" marR="0" lvl="0" indent="0" algn="l" defTabSz="914400" rtl="0" eaLnBrk="0" fontAlgn="base" latinLnBrk="0" hangingPunct="0">
              <a:lnSpc>
                <a:spcPct val="111000"/>
              </a:lnSpc>
              <a:spcBef>
                <a:spcPct val="0"/>
              </a:spcBef>
              <a:spcAft>
                <a:spcPct val="0"/>
              </a:spcAft>
              <a:buClr>
                <a:srgbClr val="425C8F"/>
              </a:buClr>
              <a:buSzPct val="65000"/>
              <a:buFont typeface="Wingdings"/>
              <a:buNone/>
              <a:tabLst/>
              <a:defRPr/>
            </a:pPr>
            <a:r>
              <a:rPr kumimoji="0" lang="de-DE" sz="2000" b="0" i="0" u="none" strike="noStrike" kern="0" cap="none" spc="0" normalizeH="0" baseline="0" noProof="0" dirty="0" smtClean="0">
                <a:ln>
                  <a:noFill/>
                </a:ln>
                <a:effectLst/>
                <a:uLnTx/>
                <a:uFillTx/>
                <a:latin typeface="Bosch Office Sans"/>
                <a:ea typeface="+mn-ea"/>
                <a:cs typeface="+mn-cs"/>
              </a:rPr>
              <a:t>    für die Fahraufgabe.</a:t>
            </a:r>
            <a:endParaRPr kumimoji="0" lang="de-DE" sz="2000" b="0" i="0" u="none" strike="noStrike" kern="0" cap="none" spc="0" normalizeH="0" baseline="0" noProof="0" dirty="0">
              <a:ln>
                <a:noFill/>
              </a:ln>
              <a:effectLst/>
              <a:uLnTx/>
              <a:uFillTx/>
              <a:latin typeface="Bosch Office Sans"/>
              <a:ea typeface="+mn-ea"/>
              <a:cs typeface="+mn-cs"/>
            </a:endParaRPr>
          </a:p>
        </p:txBody>
      </p:sp>
      <p:sp>
        <p:nvSpPr>
          <p:cNvPr id="21" name="Foliennummernplatzhalter 20"/>
          <p:cNvSpPr>
            <a:spLocks noGrp="1"/>
          </p:cNvSpPr>
          <p:nvPr>
            <p:ph type="sldNum" sz="quarter" idx="10"/>
          </p:nvPr>
        </p:nvSpPr>
        <p:spPr/>
        <p:txBody>
          <a:bodyPr/>
          <a:lstStyle/>
          <a:p>
            <a:pPr>
              <a:defRPr/>
            </a:pPr>
            <a:fld id="{1807F6EE-FF92-4270-9377-3AD64AE294F9}" type="slidenum">
              <a:rPr lang="x-none" smtClean="0"/>
              <a:pPr>
                <a:defRPr/>
              </a:pPr>
              <a:t>2</a:t>
            </a:fld>
            <a:endParaRPr lang="x-none" dirty="0"/>
          </a:p>
        </p:txBody>
      </p:sp>
      <p:sp>
        <p:nvSpPr>
          <p:cNvPr id="24" name="Textfeld 23"/>
          <p:cNvSpPr txBox="1"/>
          <p:nvPr>
            <p:custDataLst>
              <p:tags r:id="rId14"/>
            </p:custDataLst>
          </p:nvPr>
        </p:nvSpPr>
        <p:spPr>
          <a:xfrm>
            <a:off x="522784" y="124480"/>
            <a:ext cx="6617966" cy="369332"/>
          </a:xfrm>
          <a:prstGeom prst="rect">
            <a:avLst/>
          </a:prstGeom>
          <a:noFill/>
        </p:spPr>
        <p:txBody>
          <a:bodyPr wrap="none" rtlCol="0">
            <a:spAutoFit/>
          </a:bodyPr>
          <a:lstStyle/>
          <a:p>
            <a:r>
              <a:rPr lang="de-DE" b="1" dirty="0" smtClean="0">
                <a:solidFill>
                  <a:schemeClr val="bg1"/>
                </a:solidFill>
              </a:rPr>
              <a:t>Was verändert sich für uns durch Automatisiertes Fahren?</a:t>
            </a:r>
            <a:endParaRPr lang="de-DE" b="1"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a:spLocks/>
          </p:cNvSpPr>
          <p:nvPr>
            <p:custDataLst>
              <p:tags r:id="rId2"/>
            </p:custDataLst>
          </p:nvPr>
        </p:nvSpPr>
        <p:spPr>
          <a:xfrm>
            <a:off x="533400" y="59309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lstStyle/>
          <a:p>
            <a:pPr>
              <a:lnSpc>
                <a:spcPct val="107000"/>
              </a:lnSpc>
              <a:spcBef>
                <a:spcPts val="0"/>
              </a:spcBef>
              <a:spcAft>
                <a:spcPts val="0"/>
              </a:spcAft>
            </a:pPr>
            <a:r>
              <a:rPr lang="x-none" sz="700" smtClean="0">
                <a:solidFill>
                  <a:srgbClr val="707070"/>
                </a:solidFill>
              </a:rPr>
              <a:t>G40/PJ-AS-Hamann | 12.11.2014 | © Robert Bosch GmbH 2014. Alle Rechte vorbehalten, auch bzgl. jeder Verfügung, Verwertung, Reproduktion, Bearbeitung, Weitergabe sowie für den Fall von Schutzrechtsanmeldungen.</a:t>
            </a:r>
            <a:endParaRPr lang="x-none" sz="700">
              <a:solidFill>
                <a:srgbClr val="707070"/>
              </a:solidFill>
            </a:endParaRPr>
          </a:p>
        </p:txBody>
      </p:sp>
      <p:sp>
        <p:nvSpPr>
          <p:cNvPr id="9" name="Textfeld 8"/>
          <p:cNvSpPr txBox="1">
            <a:spLocks/>
          </p:cNvSpPr>
          <p:nvPr>
            <p:custDataLst>
              <p:tags r:id="rId3"/>
            </p:custDataLst>
          </p:nvPr>
        </p:nvSpPr>
        <p:spPr>
          <a:xfrm>
            <a:off x="533400" y="0"/>
            <a:ext cx="5715000" cy="520700"/>
          </a:xfrm>
          <a:prstGeom prst="rect">
            <a:avLst/>
          </a:prstGeom>
          <a:noFill/>
          <a:ln w="0">
            <a:noFill/>
          </a:ln>
          <a:effectLst/>
        </p:spPr>
        <p:txBody>
          <a:bodyPr vert="horz" wrap="square" lIns="0" tIns="57150" rIns="0" bIns="0" rtlCol="0" anchor="ctr">
            <a:noAutofit/>
          </a:bodyPr>
          <a:lstStyle/>
          <a:p>
            <a:pPr>
              <a:lnSpc>
                <a:spcPct val="111000"/>
              </a:lnSpc>
              <a:spcBef>
                <a:spcPts val="0"/>
              </a:spcBef>
              <a:spcAft>
                <a:spcPts val="0"/>
              </a:spcAft>
            </a:pPr>
            <a:endParaRPr lang="x-none" b="1">
              <a:solidFill>
                <a:srgbClr val="FFFFFF"/>
              </a:solidFill>
            </a:endParaRPr>
          </a:p>
        </p:txBody>
      </p:sp>
      <p:pic>
        <p:nvPicPr>
          <p:cNvPr id="8" name="Grafik 7" descr="BEQIK_FR.png" hidden="1"/>
          <p:cNvPicPr>
            <a:picLocks/>
          </p:cNvPicPr>
          <p:nvPr>
            <p:custDataLst>
              <p:tags r:id="rId4"/>
            </p:custDataLst>
          </p:nvPr>
        </p:nvPicPr>
        <p:blipFill>
          <a:blip r:embed="rId24" cstate="print"/>
          <a:stretch>
            <a:fillRect/>
          </a:stretch>
        </p:blipFill>
        <p:spPr>
          <a:xfrm>
            <a:off x="76200" y="5653404"/>
            <a:ext cx="381000" cy="174625"/>
          </a:xfrm>
          <a:prstGeom prst="rect">
            <a:avLst/>
          </a:prstGeom>
          <a:ln w="0">
            <a:noFill/>
          </a:ln>
          <a:effectLst/>
        </p:spPr>
      </p:pic>
      <p:sp>
        <p:nvSpPr>
          <p:cNvPr id="7" name="Rechteck 6"/>
          <p:cNvSpPr>
            <a:spLocks/>
          </p:cNvSpPr>
          <p:nvPr>
            <p:custDataLst>
              <p:tags r:id="rId5"/>
            </p:custDataLst>
          </p:nvPr>
        </p:nvSpPr>
        <p:spPr>
          <a:xfrm>
            <a:off x="6477000" y="205143"/>
            <a:ext cx="1828800" cy="123111"/>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spcBef>
                <a:spcPts val="0"/>
              </a:spcBef>
              <a:spcAft>
                <a:spcPts val="0"/>
              </a:spcAft>
            </a:pPr>
            <a:r>
              <a:rPr lang="x-none" sz="800" smtClean="0">
                <a:solidFill>
                  <a:srgbClr val="FFFFFF"/>
                </a:solidFill>
              </a:rPr>
              <a:t> </a:t>
            </a:r>
            <a:endParaRPr lang="x-none" sz="800">
              <a:solidFill>
                <a:srgbClr val="FFFFFF"/>
              </a:solidFill>
            </a:endParaRPr>
          </a:p>
        </p:txBody>
      </p:sp>
      <p:sp>
        <p:nvSpPr>
          <p:cNvPr id="6" name="Rechteck 5"/>
          <p:cNvSpPr>
            <a:spLocks/>
          </p:cNvSpPr>
          <p:nvPr>
            <p:custDataLst>
              <p:tags r:id="rId6"/>
            </p:custDataLst>
          </p:nvPr>
        </p:nvSpPr>
        <p:spPr>
          <a:xfrm>
            <a:off x="533400" y="56388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lstStyle/>
          <a:p>
            <a:pPr>
              <a:spcBef>
                <a:spcPts val="0"/>
              </a:spcBef>
              <a:spcAft>
                <a:spcPts val="0"/>
              </a:spcAft>
            </a:pPr>
            <a:endParaRPr lang="x-none" sz="1200">
              <a:solidFill>
                <a:srgbClr val="000000"/>
              </a:solidFill>
            </a:endParaRPr>
          </a:p>
        </p:txBody>
      </p:sp>
      <p:sp>
        <p:nvSpPr>
          <p:cNvPr id="5" name="Rechteck 4"/>
          <p:cNvSpPr/>
          <p:nvPr>
            <p:custDataLst>
              <p:tags r:id="rId7"/>
            </p:custDataLst>
          </p:nvPr>
        </p:nvSpPr>
        <p:spPr>
          <a:xfrm>
            <a:off x="8509000" y="6038355"/>
            <a:ext cx="25400" cy="115288"/>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lnSpc>
                <a:spcPct val="107000"/>
              </a:lnSpc>
              <a:spcBef>
                <a:spcPts val="0"/>
              </a:spcBef>
              <a:spcAft>
                <a:spcPts val="0"/>
              </a:spcAft>
            </a:pPr>
            <a:endParaRPr lang="x-none" sz="700"/>
          </a:p>
        </p:txBody>
      </p:sp>
      <p:sp>
        <p:nvSpPr>
          <p:cNvPr id="4" name="Textfeld 3" hidden="1"/>
          <p:cNvSpPr txBox="1"/>
          <p:nvPr>
            <p:custDataLst>
              <p:tags r:id="rId8"/>
            </p:custDataLst>
          </p:nvPr>
        </p:nvSpPr>
        <p:spPr>
          <a:xfrm>
            <a:off x="0" y="0"/>
            <a:ext cx="0" cy="0"/>
          </a:xfrm>
          <a:prstGeom prst="rect">
            <a:avLst/>
          </a:prstGeom>
          <a:noFill/>
          <a:ln w="0">
            <a:noFill/>
          </a:ln>
          <a:effectLst/>
        </p:spPr>
        <p:txBody>
          <a:bodyPr vert="horz" lIns="0" tIns="0" rIns="0" bIns="0" rtlCol="0">
            <a:noAutofit/>
          </a:bodyPr>
          <a:lstStyle/>
          <a:p>
            <a:pPr>
              <a:spcBef>
                <a:spcPts val="0"/>
              </a:spcBef>
            </a:pPr>
            <a:endParaRPr lang="x-none" sz="1300"/>
          </a:p>
        </p:txBody>
      </p:sp>
      <p:sp>
        <p:nvSpPr>
          <p:cNvPr id="3" name="Untertitel 2" hidden="1"/>
          <p:cNvSpPr>
            <a:spLocks noGrp="1"/>
          </p:cNvSpPr>
          <p:nvPr>
            <p:ph type="subTitle" idx="1"/>
            <p:custDataLst>
              <p:tags r:id="rId9"/>
            </p:custDataLst>
          </p:nvPr>
        </p:nvSpPr>
        <p:spPr>
          <a:xfrm>
            <a:off x="533400" y="3200400"/>
            <a:ext cx="7772400" cy="1676400"/>
          </a:xfrm>
          <a:ln w="0"/>
          <a:effectLst/>
        </p:spPr>
        <p:txBody>
          <a:bodyPr wrap="square" lIns="0" tIns="63500" rIns="0" bIns="0"/>
          <a:lstStyle/>
          <a:p>
            <a:endParaRPr lang="de-DE"/>
          </a:p>
        </p:txBody>
      </p:sp>
      <p:sp>
        <p:nvSpPr>
          <p:cNvPr id="14" name="Titel 1"/>
          <p:cNvSpPr>
            <a:spLocks noGrp="1"/>
          </p:cNvSpPr>
          <p:nvPr>
            <p:ph type="ctrTitle"/>
            <p:custDataLst>
              <p:tags r:id="rId10"/>
            </p:custDataLst>
          </p:nvPr>
        </p:nvSpPr>
        <p:spPr>
          <a:xfrm>
            <a:off x="533399" y="533400"/>
            <a:ext cx="7838258" cy="533400"/>
          </a:xfrm>
          <a:ln w="0"/>
          <a:effectLst/>
        </p:spPr>
        <p:txBody>
          <a:bodyPr wrap="square" lIns="0" tIns="12700" rIns="0" bIns="0" anchor="t"/>
          <a:lstStyle/>
          <a:p>
            <a:r>
              <a:rPr lang="de-DE" dirty="0" smtClean="0">
                <a:solidFill>
                  <a:schemeClr val="tx1"/>
                </a:solidFill>
              </a:rPr>
              <a:t>Automatisiertes Fahren: Gesellschaftliche Vorteile</a:t>
            </a:r>
            <a:endParaRPr lang="de-DE" dirty="0">
              <a:solidFill>
                <a:schemeClr val="tx1"/>
              </a:solidFill>
            </a:endParaRPr>
          </a:p>
        </p:txBody>
      </p:sp>
      <p:sp>
        <p:nvSpPr>
          <p:cNvPr id="15" name="Rectangle 90__0000____"/>
          <p:cNvSpPr>
            <a:spLocks noChangeArrowheads="1"/>
          </p:cNvSpPr>
          <p:nvPr>
            <p:custDataLst>
              <p:tags r:id="rId11"/>
            </p:custDataLst>
          </p:nvPr>
        </p:nvSpPr>
        <p:spPr bwMode="auto">
          <a:xfrm>
            <a:off x="533400" y="2870310"/>
            <a:ext cx="1800000" cy="720000"/>
          </a:xfrm>
          <a:prstGeom prst="rect">
            <a:avLst/>
          </a:prstGeom>
          <a:solidFill>
            <a:srgbClr val="65AECF"/>
          </a:solidFill>
          <a:ln w="28575">
            <a:noFill/>
            <a:miter lim="800000"/>
            <a:headEnd/>
            <a:tailEnd/>
          </a:ln>
        </p:spPr>
        <p:txBody>
          <a:bodyPr wrap="none" anchor="ctr"/>
          <a:lstStyle/>
          <a:p>
            <a:r>
              <a:rPr lang="de-DE" altLang="ja-JP" sz="1600" b="1" dirty="0" smtClean="0">
                <a:solidFill>
                  <a:schemeClr val="bg1"/>
                </a:solidFill>
                <a:ea typeface="ＭＳ Ｐゴシック" charset="-128"/>
              </a:rPr>
              <a:t>Zuwachs an </a:t>
            </a:r>
            <a:br>
              <a:rPr lang="de-DE" altLang="ja-JP" sz="1600" b="1" dirty="0" smtClean="0">
                <a:solidFill>
                  <a:schemeClr val="bg1"/>
                </a:solidFill>
                <a:ea typeface="ＭＳ Ｐゴシック" charset="-128"/>
              </a:rPr>
            </a:br>
            <a:r>
              <a:rPr lang="de-DE" altLang="ja-JP" sz="1600" b="1" dirty="0" smtClean="0">
                <a:solidFill>
                  <a:schemeClr val="bg1"/>
                </a:solidFill>
                <a:ea typeface="ＭＳ Ｐゴシック" charset="-128"/>
              </a:rPr>
              <a:t>Produktivität</a:t>
            </a:r>
          </a:p>
        </p:txBody>
      </p:sp>
      <p:sp>
        <p:nvSpPr>
          <p:cNvPr id="16" name="Rectangle 90__0000"/>
          <p:cNvSpPr>
            <a:spLocks noChangeArrowheads="1"/>
          </p:cNvSpPr>
          <p:nvPr>
            <p:custDataLst>
              <p:tags r:id="rId12"/>
            </p:custDataLst>
          </p:nvPr>
        </p:nvSpPr>
        <p:spPr bwMode="auto">
          <a:xfrm>
            <a:off x="533400" y="3734524"/>
            <a:ext cx="1800000" cy="720000"/>
          </a:xfrm>
          <a:prstGeom prst="rect">
            <a:avLst/>
          </a:prstGeom>
          <a:solidFill>
            <a:srgbClr val="C0AC00"/>
          </a:solidFill>
          <a:ln w="28575">
            <a:noFill/>
            <a:miter lim="800000"/>
            <a:headEnd/>
            <a:tailEnd/>
          </a:ln>
        </p:spPr>
        <p:txBody>
          <a:bodyPr wrap="none" anchor="ctr"/>
          <a:lstStyle/>
          <a:p>
            <a:r>
              <a:rPr lang="de-DE" altLang="ja-JP" sz="1600" b="1" dirty="0" smtClean="0">
                <a:solidFill>
                  <a:schemeClr val="bg1"/>
                </a:solidFill>
                <a:ea typeface="ＭＳ Ｐゴシック" charset="-128"/>
              </a:rPr>
              <a:t>Demokratisierung</a:t>
            </a:r>
          </a:p>
          <a:p>
            <a:r>
              <a:rPr lang="de-DE" altLang="ja-JP" sz="1600" b="1" dirty="0" smtClean="0">
                <a:solidFill>
                  <a:schemeClr val="bg1"/>
                </a:solidFill>
                <a:ea typeface="ＭＳ Ｐゴシック" charset="-128"/>
              </a:rPr>
              <a:t>der Mobilität</a:t>
            </a:r>
            <a:endParaRPr lang="de-DE" altLang="ja-JP" sz="1600" b="1" dirty="0">
              <a:solidFill>
                <a:schemeClr val="bg1"/>
              </a:solidFill>
              <a:ea typeface="ＭＳ Ｐゴシック" charset="-128"/>
            </a:endParaRPr>
          </a:p>
        </p:txBody>
      </p:sp>
      <p:sp>
        <p:nvSpPr>
          <p:cNvPr id="17" name="Textfeld 82"/>
          <p:cNvSpPr txBox="1">
            <a:spLocks noChangeArrowheads="1"/>
          </p:cNvSpPr>
          <p:nvPr>
            <p:custDataLst>
              <p:tags r:id="rId13"/>
            </p:custDataLst>
          </p:nvPr>
        </p:nvSpPr>
        <p:spPr bwMode="auto">
          <a:xfrm>
            <a:off x="2333400" y="1141884"/>
            <a:ext cx="5976000" cy="720000"/>
          </a:xfrm>
          <a:prstGeom prst="rect">
            <a:avLst/>
          </a:prstGeom>
          <a:solidFill>
            <a:schemeClr val="bg2">
              <a:lumMod val="20000"/>
              <a:lumOff val="80000"/>
            </a:schemeClr>
          </a:solidFill>
          <a:ln w="9525">
            <a:noFill/>
            <a:miter lim="800000"/>
            <a:headEnd/>
            <a:tailEnd/>
          </a:ln>
        </p:spPr>
        <p:txBody>
          <a:bodyPr wrap="square" lIns="144000" rIns="0" anchor="ctr" anchorCtr="0">
            <a:noAutofit/>
          </a:bodyPr>
          <a:lstStyle/>
          <a:p>
            <a:pPr marL="0" lvl="1">
              <a:spcBef>
                <a:spcPts val="0"/>
              </a:spcBef>
            </a:pPr>
            <a:r>
              <a:rPr lang="de-DE" altLang="ja-JP" sz="1550" dirty="0" smtClean="0">
                <a:solidFill>
                  <a:srgbClr val="003264"/>
                </a:solidFill>
                <a:ea typeface="ＭＳ Ｐゴシック" charset="-128"/>
              </a:rPr>
              <a:t>Weniger Staus und geringere Wartezeiten an Kreuzungen und Ampeln</a:t>
            </a:r>
          </a:p>
          <a:p>
            <a:pPr marL="0" lvl="1">
              <a:spcBef>
                <a:spcPts val="0"/>
              </a:spcBef>
            </a:pPr>
            <a:r>
              <a:rPr lang="de-DE" altLang="ja-JP" sz="1600" dirty="0" smtClean="0">
                <a:solidFill>
                  <a:srgbClr val="003264"/>
                </a:solidFill>
                <a:ea typeface="ＭＳ Ｐゴシック" charset="-128"/>
                <a:sym typeface="Wingdings" pitchFamily="2" charset="2"/>
              </a:rPr>
              <a:t> </a:t>
            </a:r>
            <a:r>
              <a:rPr lang="de-DE" altLang="ja-JP" sz="1600" b="1" dirty="0" smtClean="0">
                <a:solidFill>
                  <a:srgbClr val="003264"/>
                </a:solidFill>
                <a:ea typeface="ＭＳ Ｐゴシック" charset="-128"/>
              </a:rPr>
              <a:t>80 % Verbesserung im Verkehrsfluss</a:t>
            </a:r>
            <a:r>
              <a:rPr lang="de-DE" altLang="ja-JP" sz="1600" b="1" baseline="30000" dirty="0" smtClean="0">
                <a:solidFill>
                  <a:srgbClr val="003264"/>
                </a:solidFill>
                <a:ea typeface="ＭＳ Ｐゴシック" charset="-128"/>
              </a:rPr>
              <a:t>1</a:t>
            </a:r>
            <a:endParaRPr lang="de-DE" altLang="ja-JP" sz="1600" b="1" baseline="30000" dirty="0">
              <a:solidFill>
                <a:srgbClr val="003264"/>
              </a:solidFill>
              <a:ea typeface="ＭＳ Ｐゴシック" charset="-128"/>
            </a:endParaRPr>
          </a:p>
        </p:txBody>
      </p:sp>
      <p:sp>
        <p:nvSpPr>
          <p:cNvPr id="18" name="Rectangle 90__0000_"/>
          <p:cNvSpPr>
            <a:spLocks noChangeArrowheads="1"/>
          </p:cNvSpPr>
          <p:nvPr>
            <p:custDataLst>
              <p:tags r:id="rId14"/>
            </p:custDataLst>
          </p:nvPr>
        </p:nvSpPr>
        <p:spPr bwMode="auto">
          <a:xfrm>
            <a:off x="533400" y="2006332"/>
            <a:ext cx="1800000" cy="720000"/>
          </a:xfrm>
          <a:prstGeom prst="rect">
            <a:avLst/>
          </a:prstGeom>
          <a:solidFill>
            <a:srgbClr val="006600"/>
          </a:solidFill>
          <a:ln w="28575">
            <a:noFill/>
            <a:miter lim="800000"/>
            <a:headEnd/>
            <a:tailEnd/>
          </a:ln>
        </p:spPr>
        <p:txBody>
          <a:bodyPr wrap="none" anchor="ctr"/>
          <a:lstStyle/>
          <a:p>
            <a:r>
              <a:rPr lang="de-DE" altLang="ja-JP" sz="1600" b="1" dirty="0" smtClean="0">
                <a:solidFill>
                  <a:schemeClr val="bg1"/>
                </a:solidFill>
                <a:ea typeface="ＭＳ Ｐゴシック" charset="-128"/>
              </a:rPr>
              <a:t>Geringerer Kraft-</a:t>
            </a:r>
            <a:br>
              <a:rPr lang="de-DE" altLang="ja-JP" sz="1600" b="1" dirty="0" smtClean="0">
                <a:solidFill>
                  <a:schemeClr val="bg1"/>
                </a:solidFill>
                <a:ea typeface="ＭＳ Ｐゴシック" charset="-128"/>
              </a:rPr>
            </a:br>
            <a:r>
              <a:rPr lang="de-DE" altLang="ja-JP" sz="1600" b="1" dirty="0" smtClean="0">
                <a:solidFill>
                  <a:schemeClr val="bg1"/>
                </a:solidFill>
                <a:ea typeface="ＭＳ Ｐゴシック" charset="-128"/>
              </a:rPr>
              <a:t>stoffverbrauch</a:t>
            </a:r>
          </a:p>
        </p:txBody>
      </p:sp>
      <p:sp>
        <p:nvSpPr>
          <p:cNvPr id="19" name="Rectangle 90__0000__"/>
          <p:cNvSpPr>
            <a:spLocks noChangeArrowheads="1"/>
          </p:cNvSpPr>
          <p:nvPr>
            <p:custDataLst>
              <p:tags r:id="rId15"/>
            </p:custDataLst>
          </p:nvPr>
        </p:nvSpPr>
        <p:spPr bwMode="auto">
          <a:xfrm>
            <a:off x="533400" y="1141884"/>
            <a:ext cx="1800000" cy="720000"/>
          </a:xfrm>
          <a:prstGeom prst="rect">
            <a:avLst/>
          </a:prstGeom>
          <a:solidFill>
            <a:schemeClr val="accent1"/>
          </a:solidFill>
          <a:ln w="28575">
            <a:noFill/>
            <a:miter lim="800000"/>
            <a:headEnd/>
            <a:tailEnd/>
          </a:ln>
        </p:spPr>
        <p:txBody>
          <a:bodyPr wrap="none" anchor="ctr"/>
          <a:lstStyle/>
          <a:p>
            <a:r>
              <a:rPr lang="de-DE" altLang="ja-JP" sz="1600" b="1" smtClean="0">
                <a:solidFill>
                  <a:schemeClr val="bg1"/>
                </a:solidFill>
                <a:ea typeface="ＭＳ Ｐゴシック" charset="-128"/>
              </a:rPr>
              <a:t>Weniger Stau</a:t>
            </a:r>
            <a:endParaRPr lang="de-DE" altLang="ja-JP" sz="1600" b="1">
              <a:solidFill>
                <a:schemeClr val="bg1"/>
              </a:solidFill>
              <a:ea typeface="ＭＳ Ｐゴシック" charset="-128"/>
            </a:endParaRPr>
          </a:p>
        </p:txBody>
      </p:sp>
      <p:sp>
        <p:nvSpPr>
          <p:cNvPr id="20" name="Textfeld 89"/>
          <p:cNvSpPr txBox="1">
            <a:spLocks noChangeArrowheads="1"/>
          </p:cNvSpPr>
          <p:nvPr>
            <p:custDataLst>
              <p:tags r:id="rId16"/>
            </p:custDataLst>
          </p:nvPr>
        </p:nvSpPr>
        <p:spPr bwMode="auto">
          <a:xfrm>
            <a:off x="2333400" y="4598700"/>
            <a:ext cx="5976000" cy="720000"/>
          </a:xfrm>
          <a:prstGeom prst="rect">
            <a:avLst/>
          </a:prstGeom>
          <a:solidFill>
            <a:schemeClr val="bg2">
              <a:lumMod val="20000"/>
              <a:lumOff val="80000"/>
            </a:schemeClr>
          </a:solidFill>
          <a:ln w="9525">
            <a:noFill/>
            <a:miter lim="800000"/>
            <a:headEnd/>
            <a:tailEnd/>
          </a:ln>
        </p:spPr>
        <p:txBody>
          <a:bodyPr wrap="square" lIns="144000" rIns="0" anchor="ctr" anchorCtr="0">
            <a:noAutofit/>
          </a:bodyPr>
          <a:lstStyle/>
          <a:p>
            <a:pPr marL="0" lvl="1">
              <a:spcBef>
                <a:spcPts val="0"/>
              </a:spcBef>
            </a:pPr>
            <a:r>
              <a:rPr lang="de-DE" altLang="ja-JP" sz="1600" dirty="0" smtClean="0">
                <a:solidFill>
                  <a:srgbClr val="003264"/>
                </a:solidFill>
                <a:ea typeface="ＭＳ Ｐゴシック" charset="-128"/>
              </a:rPr>
              <a:t>Reduzierte Unfallrate im Straßenverkehr</a:t>
            </a:r>
          </a:p>
          <a:p>
            <a:pPr marL="0" lvl="1">
              <a:spcBef>
                <a:spcPts val="0"/>
              </a:spcBef>
            </a:pPr>
            <a:r>
              <a:rPr lang="de-DE" altLang="ja-JP" sz="1600" dirty="0" smtClean="0">
                <a:solidFill>
                  <a:srgbClr val="003264"/>
                </a:solidFill>
                <a:ea typeface="ＭＳ Ｐゴシック" charset="-128"/>
                <a:sym typeface="Wingdings" pitchFamily="2" charset="2"/>
              </a:rPr>
              <a:t> </a:t>
            </a:r>
            <a:r>
              <a:rPr lang="de-DE" altLang="ja-JP" sz="1600" b="1" dirty="0" smtClean="0">
                <a:solidFill>
                  <a:srgbClr val="003264"/>
                </a:solidFill>
                <a:ea typeface="ＭＳ Ｐゴシック" charset="-128"/>
              </a:rPr>
              <a:t>90 % Reduktion von 1.2 </a:t>
            </a:r>
            <a:r>
              <a:rPr lang="de-DE" altLang="ja-JP" sz="1600" b="1" dirty="0" err="1" smtClean="0">
                <a:solidFill>
                  <a:srgbClr val="003264"/>
                </a:solidFill>
                <a:ea typeface="ＭＳ Ｐゴシック" charset="-128"/>
              </a:rPr>
              <a:t>Mio</a:t>
            </a:r>
            <a:r>
              <a:rPr lang="de-DE" altLang="ja-JP" sz="1600" b="1" dirty="0" smtClean="0">
                <a:solidFill>
                  <a:srgbClr val="003264"/>
                </a:solidFill>
                <a:ea typeface="ＭＳ Ｐゴシック" charset="-128"/>
              </a:rPr>
              <a:t> weltweiten Verkehrstoten</a:t>
            </a:r>
            <a:r>
              <a:rPr lang="de-DE" altLang="ja-JP" sz="1600" b="1" baseline="30000" dirty="0" smtClean="0">
                <a:solidFill>
                  <a:srgbClr val="003264"/>
                </a:solidFill>
                <a:ea typeface="ＭＳ Ｐゴシック" charset="-128"/>
              </a:rPr>
              <a:t>4</a:t>
            </a:r>
            <a:endParaRPr lang="de-DE" altLang="ja-JP" sz="1600" b="1" baseline="30000" dirty="0">
              <a:solidFill>
                <a:srgbClr val="003264"/>
              </a:solidFill>
              <a:ea typeface="ＭＳ Ｐゴシック" charset="-128"/>
            </a:endParaRPr>
          </a:p>
        </p:txBody>
      </p:sp>
      <p:sp>
        <p:nvSpPr>
          <p:cNvPr id="21" name="Textfeld 90"/>
          <p:cNvSpPr txBox="1">
            <a:spLocks noChangeArrowheads="1"/>
          </p:cNvSpPr>
          <p:nvPr>
            <p:custDataLst>
              <p:tags r:id="rId17"/>
            </p:custDataLst>
          </p:nvPr>
        </p:nvSpPr>
        <p:spPr bwMode="auto">
          <a:xfrm>
            <a:off x="2333400" y="2006097"/>
            <a:ext cx="5976000" cy="720000"/>
          </a:xfrm>
          <a:prstGeom prst="rect">
            <a:avLst/>
          </a:prstGeom>
          <a:solidFill>
            <a:schemeClr val="bg2">
              <a:lumMod val="20000"/>
              <a:lumOff val="80000"/>
            </a:schemeClr>
          </a:solidFill>
          <a:ln w="9525">
            <a:noFill/>
            <a:miter lim="800000"/>
            <a:headEnd/>
            <a:tailEnd/>
          </a:ln>
        </p:spPr>
        <p:txBody>
          <a:bodyPr wrap="square" lIns="144000" rIns="0" anchor="ctr" anchorCtr="0">
            <a:noAutofit/>
          </a:bodyPr>
          <a:lstStyle/>
          <a:p>
            <a:pPr marL="0" lvl="1">
              <a:spcBef>
                <a:spcPts val="0"/>
              </a:spcBef>
            </a:pPr>
            <a:r>
              <a:rPr lang="de-DE" altLang="ja-JP" sz="1600" dirty="0" smtClean="0">
                <a:solidFill>
                  <a:srgbClr val="003264"/>
                </a:solidFill>
                <a:ea typeface="ＭＳ Ｐゴシック" charset="-128"/>
              </a:rPr>
              <a:t>Synchronisierter Verkehrsfluss       </a:t>
            </a:r>
          </a:p>
          <a:p>
            <a:pPr marL="0" lvl="1">
              <a:spcBef>
                <a:spcPts val="0"/>
              </a:spcBef>
              <a:buFont typeface="Wingdings" pitchFamily="2" charset="2"/>
              <a:buChar char="à"/>
            </a:pPr>
            <a:r>
              <a:rPr lang="de-DE" altLang="ja-JP" sz="1600" b="1" dirty="0" smtClean="0">
                <a:solidFill>
                  <a:srgbClr val="003264"/>
                </a:solidFill>
                <a:ea typeface="ＭＳ Ｐゴシック" charset="-128"/>
              </a:rPr>
              <a:t> 8 % bis 13 % geringerer Kraftstoffverbrauch</a:t>
            </a:r>
            <a:r>
              <a:rPr lang="de-DE" altLang="ja-JP" sz="1600" b="1" baseline="30000" dirty="0" smtClean="0">
                <a:solidFill>
                  <a:srgbClr val="003264"/>
                </a:solidFill>
                <a:ea typeface="ＭＳ Ｐゴシック" charset="-128"/>
              </a:rPr>
              <a:t>2</a:t>
            </a:r>
          </a:p>
        </p:txBody>
      </p:sp>
      <p:sp>
        <p:nvSpPr>
          <p:cNvPr id="22" name="Textfeld 91"/>
          <p:cNvSpPr txBox="1">
            <a:spLocks noChangeArrowheads="1"/>
          </p:cNvSpPr>
          <p:nvPr>
            <p:custDataLst>
              <p:tags r:id="rId18"/>
            </p:custDataLst>
          </p:nvPr>
        </p:nvSpPr>
        <p:spPr bwMode="auto">
          <a:xfrm>
            <a:off x="2333400" y="2870310"/>
            <a:ext cx="5976000" cy="720000"/>
          </a:xfrm>
          <a:prstGeom prst="rect">
            <a:avLst/>
          </a:prstGeom>
          <a:solidFill>
            <a:schemeClr val="bg2">
              <a:lumMod val="20000"/>
              <a:lumOff val="80000"/>
            </a:schemeClr>
          </a:solidFill>
          <a:ln w="9525">
            <a:noFill/>
            <a:miter lim="800000"/>
            <a:headEnd/>
            <a:tailEnd/>
          </a:ln>
        </p:spPr>
        <p:txBody>
          <a:bodyPr wrap="square" lIns="144000" rIns="0" anchor="ctr" anchorCtr="0">
            <a:noAutofit/>
          </a:bodyPr>
          <a:lstStyle/>
          <a:p>
            <a:pPr marL="0" lvl="1">
              <a:spcBef>
                <a:spcPts val="0"/>
              </a:spcBef>
            </a:pPr>
            <a:r>
              <a:rPr lang="de-DE" altLang="ja-JP" sz="1600" dirty="0" smtClean="0">
                <a:solidFill>
                  <a:srgbClr val="003264"/>
                </a:solidFill>
                <a:ea typeface="ＭＳ Ｐゴシック" charset="-128"/>
              </a:rPr>
              <a:t>Verkehrszeiten werden produktiv </a:t>
            </a:r>
            <a:br>
              <a:rPr lang="de-DE" altLang="ja-JP" sz="1600" dirty="0" smtClean="0">
                <a:solidFill>
                  <a:srgbClr val="003264"/>
                </a:solidFill>
                <a:ea typeface="ＭＳ Ｐゴシック" charset="-128"/>
              </a:rPr>
            </a:br>
            <a:r>
              <a:rPr lang="de-DE" altLang="ja-JP" sz="1600" dirty="0" smtClean="0">
                <a:solidFill>
                  <a:srgbClr val="003264"/>
                </a:solidFill>
                <a:ea typeface="ＭＳ Ｐゴシック" charset="-128"/>
                <a:sym typeface="Wingdings" pitchFamily="2" charset="2"/>
              </a:rPr>
              <a:t></a:t>
            </a:r>
            <a:r>
              <a:rPr lang="de-DE" altLang="ja-JP" sz="1600" dirty="0" smtClean="0">
                <a:solidFill>
                  <a:srgbClr val="003264"/>
                </a:solidFill>
                <a:ea typeface="ＭＳ Ｐゴシック" charset="-128"/>
              </a:rPr>
              <a:t> </a:t>
            </a:r>
            <a:r>
              <a:rPr lang="de-DE" altLang="ja-JP" sz="1600" b="1" dirty="0" smtClean="0">
                <a:solidFill>
                  <a:srgbClr val="003264"/>
                </a:solidFill>
                <a:ea typeface="ＭＳ Ｐゴシック" charset="-128"/>
              </a:rPr>
              <a:t>56 Minuten pro Tag befreit für anderer Tätigkeiten (US)</a:t>
            </a:r>
            <a:r>
              <a:rPr lang="de-DE" altLang="ja-JP" sz="1600" b="1" baseline="30000" dirty="0" smtClean="0">
                <a:solidFill>
                  <a:srgbClr val="003264"/>
                </a:solidFill>
                <a:ea typeface="ＭＳ Ｐゴシック" charset="-128"/>
              </a:rPr>
              <a:t>3</a:t>
            </a:r>
            <a:endParaRPr lang="de-DE" altLang="ja-JP" sz="1600" b="1" baseline="30000" dirty="0">
              <a:solidFill>
                <a:srgbClr val="003264"/>
              </a:solidFill>
              <a:ea typeface="ＭＳ Ｐゴシック" charset="-128"/>
            </a:endParaRPr>
          </a:p>
        </p:txBody>
      </p:sp>
      <p:sp>
        <p:nvSpPr>
          <p:cNvPr id="23" name="Textfeld 92"/>
          <p:cNvSpPr txBox="1">
            <a:spLocks noChangeArrowheads="1"/>
          </p:cNvSpPr>
          <p:nvPr>
            <p:custDataLst>
              <p:tags r:id="rId19"/>
            </p:custDataLst>
          </p:nvPr>
        </p:nvSpPr>
        <p:spPr bwMode="auto">
          <a:xfrm>
            <a:off x="2333400" y="3734524"/>
            <a:ext cx="5976000" cy="720000"/>
          </a:xfrm>
          <a:prstGeom prst="rect">
            <a:avLst/>
          </a:prstGeom>
          <a:solidFill>
            <a:schemeClr val="bg2">
              <a:lumMod val="20000"/>
              <a:lumOff val="80000"/>
            </a:schemeClr>
          </a:solidFill>
          <a:ln w="9525">
            <a:noFill/>
            <a:miter lim="800000"/>
            <a:headEnd/>
            <a:tailEnd/>
          </a:ln>
        </p:spPr>
        <p:txBody>
          <a:bodyPr wrap="square" lIns="144000" rIns="0" anchor="ctr" anchorCtr="0">
            <a:noAutofit/>
          </a:bodyPr>
          <a:lstStyle/>
          <a:p>
            <a:pPr marL="0" lvl="1">
              <a:spcBef>
                <a:spcPts val="0"/>
              </a:spcBef>
            </a:pPr>
            <a:r>
              <a:rPr lang="de-DE" altLang="ja-JP" sz="1600" dirty="0" smtClean="0">
                <a:solidFill>
                  <a:srgbClr val="003264"/>
                </a:solidFill>
                <a:ea typeface="ＭＳ Ｐゴシック" charset="-128"/>
              </a:rPr>
              <a:t>Segment &gt; 60 wächst 50 % schneller als die Gesamtbevölkerung </a:t>
            </a:r>
            <a:br>
              <a:rPr lang="de-DE" altLang="ja-JP" sz="1600" dirty="0" smtClean="0">
                <a:solidFill>
                  <a:srgbClr val="003264"/>
                </a:solidFill>
                <a:ea typeface="ＭＳ Ｐゴシック" charset="-128"/>
              </a:rPr>
            </a:br>
            <a:r>
              <a:rPr lang="de-DE" altLang="ja-JP" sz="1600" dirty="0" smtClean="0">
                <a:solidFill>
                  <a:srgbClr val="003264"/>
                </a:solidFill>
                <a:ea typeface="ＭＳ Ｐゴシック" charset="-128"/>
                <a:sym typeface="Wingdings" pitchFamily="2" charset="2"/>
              </a:rPr>
              <a:t> </a:t>
            </a:r>
            <a:r>
              <a:rPr lang="de-DE" altLang="ja-JP" sz="1600" b="1" dirty="0" smtClean="0">
                <a:solidFill>
                  <a:srgbClr val="003264"/>
                </a:solidFill>
                <a:ea typeface="ＭＳ Ｐゴシック" charset="-128"/>
                <a:sym typeface="Wingdings" pitchFamily="2" charset="2"/>
              </a:rPr>
              <a:t>Die Alters-Bandbreite an mobilen Menschen wächst </a:t>
            </a:r>
            <a:endParaRPr lang="de-DE" altLang="ja-JP" sz="1600" b="1" dirty="0">
              <a:solidFill>
                <a:srgbClr val="003264"/>
              </a:solidFill>
              <a:ea typeface="ＭＳ Ｐゴシック" charset="-128"/>
            </a:endParaRPr>
          </a:p>
        </p:txBody>
      </p:sp>
      <p:sp>
        <p:nvSpPr>
          <p:cNvPr id="24" name="Rectangle 90__0000___"/>
          <p:cNvSpPr>
            <a:spLocks noChangeArrowheads="1"/>
          </p:cNvSpPr>
          <p:nvPr>
            <p:custDataLst>
              <p:tags r:id="rId20"/>
            </p:custDataLst>
          </p:nvPr>
        </p:nvSpPr>
        <p:spPr bwMode="auto">
          <a:xfrm>
            <a:off x="533400" y="4598700"/>
            <a:ext cx="1800000" cy="720000"/>
          </a:xfrm>
          <a:prstGeom prst="rect">
            <a:avLst/>
          </a:prstGeom>
          <a:solidFill>
            <a:srgbClr val="BD3C3C"/>
          </a:solidFill>
          <a:ln w="28575">
            <a:noFill/>
            <a:miter lim="800000"/>
            <a:headEnd/>
            <a:tailEnd/>
          </a:ln>
        </p:spPr>
        <p:txBody>
          <a:bodyPr wrap="none" anchor="ctr"/>
          <a:lstStyle/>
          <a:p>
            <a:r>
              <a:rPr lang="de-DE" altLang="ja-JP" sz="1600" b="1" dirty="0" smtClean="0">
                <a:solidFill>
                  <a:schemeClr val="bg1"/>
                </a:solidFill>
                <a:ea typeface="ＭＳ Ｐゴシック" charset="-128"/>
              </a:rPr>
              <a:t>Sicherheits-</a:t>
            </a:r>
            <a:br>
              <a:rPr lang="de-DE" altLang="ja-JP" sz="1600" b="1" dirty="0" smtClean="0">
                <a:solidFill>
                  <a:schemeClr val="bg1"/>
                </a:solidFill>
                <a:ea typeface="ＭＳ Ｐゴシック" charset="-128"/>
              </a:rPr>
            </a:br>
            <a:r>
              <a:rPr lang="de-DE" altLang="ja-JP" sz="1600" b="1" dirty="0" smtClean="0">
                <a:solidFill>
                  <a:schemeClr val="bg1"/>
                </a:solidFill>
                <a:ea typeface="ＭＳ Ｐゴシック" charset="-128"/>
              </a:rPr>
              <a:t>gewinn</a:t>
            </a:r>
            <a:endParaRPr lang="de-DE" altLang="ja-JP" sz="1600" b="1" dirty="0">
              <a:solidFill>
                <a:schemeClr val="bg1"/>
              </a:solidFill>
              <a:ea typeface="ＭＳ Ｐゴシック" charset="-128"/>
            </a:endParaRPr>
          </a:p>
        </p:txBody>
      </p:sp>
      <p:sp>
        <p:nvSpPr>
          <p:cNvPr id="25" name="Textfeld 24"/>
          <p:cNvSpPr txBox="1"/>
          <p:nvPr>
            <p:custDataLst>
              <p:tags r:id="rId21"/>
            </p:custDataLst>
          </p:nvPr>
        </p:nvSpPr>
        <p:spPr>
          <a:xfrm>
            <a:off x="450776" y="5546247"/>
            <a:ext cx="5875326" cy="392415"/>
          </a:xfrm>
          <a:prstGeom prst="rect">
            <a:avLst/>
          </a:prstGeom>
          <a:noFill/>
        </p:spPr>
        <p:txBody>
          <a:bodyPr wrap="none" rtlCol="0">
            <a:spAutoFit/>
          </a:bodyPr>
          <a:lstStyle/>
          <a:p>
            <a:r>
              <a:rPr lang="de-DE" sz="650" b="1" baseline="30000" dirty="0" smtClean="0">
                <a:solidFill>
                  <a:srgbClr val="003264"/>
                </a:solidFill>
              </a:rPr>
              <a:t>1</a:t>
            </a:r>
            <a:r>
              <a:rPr lang="de-DE" sz="650" dirty="0" smtClean="0">
                <a:solidFill>
                  <a:srgbClr val="003264"/>
                </a:solidFill>
              </a:rPr>
              <a:t> </a:t>
            </a:r>
            <a:r>
              <a:rPr lang="de-DE" sz="650" dirty="0" err="1" smtClean="0">
                <a:solidFill>
                  <a:srgbClr val="003264"/>
                </a:solidFill>
              </a:rPr>
              <a:t>Shladover</a:t>
            </a:r>
            <a:r>
              <a:rPr lang="de-DE" sz="650" dirty="0" smtClean="0">
                <a:solidFill>
                  <a:srgbClr val="003264"/>
                </a:solidFill>
              </a:rPr>
              <a:t>, Steven, </a:t>
            </a:r>
            <a:r>
              <a:rPr lang="de-DE" sz="650" dirty="0" err="1" smtClean="0">
                <a:solidFill>
                  <a:srgbClr val="003264"/>
                </a:solidFill>
              </a:rPr>
              <a:t>Dongyan</a:t>
            </a:r>
            <a:r>
              <a:rPr lang="de-DE" sz="650" dirty="0" smtClean="0">
                <a:solidFill>
                  <a:srgbClr val="003264"/>
                </a:solidFill>
              </a:rPr>
              <a:t> Su </a:t>
            </a:r>
            <a:r>
              <a:rPr lang="de-DE" sz="650" dirty="0" err="1" smtClean="0">
                <a:solidFill>
                  <a:srgbClr val="003264"/>
                </a:solidFill>
              </a:rPr>
              <a:t>and</a:t>
            </a:r>
            <a:r>
              <a:rPr lang="de-DE" sz="650" dirty="0" smtClean="0">
                <a:solidFill>
                  <a:srgbClr val="003264"/>
                </a:solidFill>
              </a:rPr>
              <a:t> Zhao-Yun </a:t>
            </a:r>
            <a:r>
              <a:rPr lang="de-DE" sz="650" dirty="0" err="1" smtClean="0">
                <a:solidFill>
                  <a:srgbClr val="003264"/>
                </a:solidFill>
              </a:rPr>
              <a:t>Lu</a:t>
            </a:r>
            <a:r>
              <a:rPr lang="de-DE" sz="650" dirty="0" smtClean="0">
                <a:solidFill>
                  <a:srgbClr val="003264"/>
                </a:solidFill>
              </a:rPr>
              <a:t> (2012), Impacts </a:t>
            </a:r>
            <a:r>
              <a:rPr lang="de-DE" sz="650" dirty="0" err="1" smtClean="0">
                <a:solidFill>
                  <a:srgbClr val="003264"/>
                </a:solidFill>
              </a:rPr>
              <a:t>of</a:t>
            </a:r>
            <a:r>
              <a:rPr lang="de-DE" sz="650" dirty="0" smtClean="0">
                <a:solidFill>
                  <a:srgbClr val="003264"/>
                </a:solidFill>
              </a:rPr>
              <a:t> </a:t>
            </a:r>
            <a:r>
              <a:rPr lang="de-DE" sz="650" dirty="0" err="1" smtClean="0">
                <a:solidFill>
                  <a:srgbClr val="003264"/>
                </a:solidFill>
              </a:rPr>
              <a:t>Cooperative</a:t>
            </a:r>
            <a:r>
              <a:rPr lang="de-DE" sz="650" dirty="0" smtClean="0">
                <a:solidFill>
                  <a:srgbClr val="003264"/>
                </a:solidFill>
              </a:rPr>
              <a:t> Adaptive Cruise </a:t>
            </a:r>
            <a:r>
              <a:rPr lang="de-DE" sz="650" dirty="0" err="1" smtClean="0">
                <a:solidFill>
                  <a:srgbClr val="003264"/>
                </a:solidFill>
              </a:rPr>
              <a:t>Control</a:t>
            </a:r>
            <a:r>
              <a:rPr lang="de-DE" sz="650" dirty="0" smtClean="0">
                <a:solidFill>
                  <a:srgbClr val="003264"/>
                </a:solidFill>
              </a:rPr>
              <a:t> on </a:t>
            </a:r>
            <a:r>
              <a:rPr lang="de-DE" sz="650" dirty="0" err="1" smtClean="0">
                <a:solidFill>
                  <a:srgbClr val="003264"/>
                </a:solidFill>
              </a:rPr>
              <a:t>Freeway</a:t>
            </a:r>
            <a:r>
              <a:rPr lang="de-DE" sz="650" dirty="0" smtClean="0">
                <a:solidFill>
                  <a:srgbClr val="003264"/>
                </a:solidFill>
              </a:rPr>
              <a:t> Traffic Flow, 91</a:t>
            </a:r>
            <a:r>
              <a:rPr lang="de-DE" sz="650" baseline="30000" dirty="0" smtClean="0">
                <a:solidFill>
                  <a:srgbClr val="003264"/>
                </a:solidFill>
              </a:rPr>
              <a:t>st</a:t>
            </a:r>
            <a:r>
              <a:rPr lang="de-DE" sz="650" dirty="0" smtClean="0">
                <a:solidFill>
                  <a:srgbClr val="003264"/>
                </a:solidFill>
              </a:rPr>
              <a:t> Annual Meeting </a:t>
            </a:r>
            <a:br>
              <a:rPr lang="de-DE" sz="650" dirty="0" smtClean="0">
                <a:solidFill>
                  <a:srgbClr val="003264"/>
                </a:solidFill>
              </a:rPr>
            </a:br>
            <a:r>
              <a:rPr lang="de-DE" sz="650" dirty="0" err="1" smtClean="0">
                <a:solidFill>
                  <a:srgbClr val="003264"/>
                </a:solidFill>
              </a:rPr>
              <a:t>of</a:t>
            </a:r>
            <a:r>
              <a:rPr lang="de-DE" sz="650" dirty="0" smtClean="0">
                <a:solidFill>
                  <a:srgbClr val="003264"/>
                </a:solidFill>
              </a:rPr>
              <a:t> TRB, Washington.   </a:t>
            </a:r>
            <a:r>
              <a:rPr lang="de-DE" sz="650" b="1" baseline="30000" dirty="0" smtClean="0">
                <a:solidFill>
                  <a:srgbClr val="003264"/>
                </a:solidFill>
              </a:rPr>
              <a:t>2</a:t>
            </a:r>
            <a:r>
              <a:rPr lang="de-DE" sz="650" dirty="0" smtClean="0">
                <a:solidFill>
                  <a:srgbClr val="003264"/>
                </a:solidFill>
              </a:rPr>
              <a:t> </a:t>
            </a:r>
            <a:r>
              <a:rPr lang="de-DE" sz="650" dirty="0" err="1" smtClean="0">
                <a:solidFill>
                  <a:srgbClr val="003264"/>
                </a:solidFill>
              </a:rPr>
              <a:t>Atiyeh</a:t>
            </a:r>
            <a:r>
              <a:rPr lang="de-DE" sz="650" dirty="0" smtClean="0">
                <a:solidFill>
                  <a:srgbClr val="003264"/>
                </a:solidFill>
              </a:rPr>
              <a:t>, Clifford (2012), </a:t>
            </a:r>
            <a:r>
              <a:rPr lang="de-DE" sz="650" dirty="0" err="1" smtClean="0">
                <a:solidFill>
                  <a:srgbClr val="003264"/>
                </a:solidFill>
              </a:rPr>
              <a:t>Predicting</a:t>
            </a:r>
            <a:r>
              <a:rPr lang="de-DE" sz="650" dirty="0" smtClean="0">
                <a:solidFill>
                  <a:srgbClr val="003264"/>
                </a:solidFill>
              </a:rPr>
              <a:t> Traffic Patterns, </a:t>
            </a:r>
            <a:r>
              <a:rPr lang="de-DE" sz="650" dirty="0" err="1" smtClean="0">
                <a:solidFill>
                  <a:srgbClr val="003264"/>
                </a:solidFill>
              </a:rPr>
              <a:t>One</a:t>
            </a:r>
            <a:r>
              <a:rPr lang="de-DE" sz="650" dirty="0" smtClean="0">
                <a:solidFill>
                  <a:srgbClr val="003264"/>
                </a:solidFill>
              </a:rPr>
              <a:t> Honda </a:t>
            </a:r>
            <a:r>
              <a:rPr lang="de-DE" sz="650" dirty="0" err="1" smtClean="0">
                <a:solidFill>
                  <a:srgbClr val="003264"/>
                </a:solidFill>
              </a:rPr>
              <a:t>at</a:t>
            </a:r>
            <a:r>
              <a:rPr lang="de-DE" sz="650" dirty="0" smtClean="0">
                <a:solidFill>
                  <a:srgbClr val="003264"/>
                </a:solidFill>
              </a:rPr>
              <a:t> a Time, MSN Auto, June 25.   </a:t>
            </a:r>
            <a:r>
              <a:rPr lang="de-DE" sz="650" b="1" baseline="30000" dirty="0" smtClean="0">
                <a:solidFill>
                  <a:srgbClr val="003264"/>
                </a:solidFill>
              </a:rPr>
              <a:t>3</a:t>
            </a:r>
            <a:r>
              <a:rPr lang="de-DE" sz="650" dirty="0" smtClean="0">
                <a:solidFill>
                  <a:srgbClr val="003264"/>
                </a:solidFill>
              </a:rPr>
              <a:t> US Department </a:t>
            </a:r>
            <a:r>
              <a:rPr lang="de-DE" sz="650" dirty="0" err="1" smtClean="0">
                <a:solidFill>
                  <a:srgbClr val="003264"/>
                </a:solidFill>
              </a:rPr>
              <a:t>of</a:t>
            </a:r>
            <a:r>
              <a:rPr lang="de-DE" sz="650" dirty="0" smtClean="0">
                <a:solidFill>
                  <a:srgbClr val="003264"/>
                </a:solidFill>
              </a:rPr>
              <a:t> Transportation </a:t>
            </a:r>
            <a:br>
              <a:rPr lang="de-DE" sz="650" dirty="0" smtClean="0">
                <a:solidFill>
                  <a:srgbClr val="003264"/>
                </a:solidFill>
              </a:rPr>
            </a:br>
            <a:r>
              <a:rPr lang="de-DE" sz="650" dirty="0" smtClean="0">
                <a:solidFill>
                  <a:srgbClr val="003264"/>
                </a:solidFill>
              </a:rPr>
              <a:t>Highway </a:t>
            </a:r>
            <a:r>
              <a:rPr lang="de-DE" sz="650" dirty="0" err="1" smtClean="0">
                <a:solidFill>
                  <a:srgbClr val="003264"/>
                </a:solidFill>
              </a:rPr>
              <a:t>Safety</a:t>
            </a:r>
            <a:r>
              <a:rPr lang="de-DE" sz="650" dirty="0" smtClean="0">
                <a:solidFill>
                  <a:srgbClr val="003264"/>
                </a:solidFill>
              </a:rPr>
              <a:t> Administration (2011), Report # FHWA-PL-II-022</a:t>
            </a:r>
            <a:r>
              <a:rPr lang="de-DE" sz="650" b="1" baseline="30000" dirty="0" smtClean="0">
                <a:solidFill>
                  <a:srgbClr val="003264"/>
                </a:solidFill>
              </a:rPr>
              <a:t> 4</a:t>
            </a:r>
            <a:r>
              <a:rPr lang="de-DE" sz="650" dirty="0" smtClean="0">
                <a:solidFill>
                  <a:srgbClr val="003264"/>
                </a:solidFill>
              </a:rPr>
              <a:t> Hayes, Brian (2011), </a:t>
            </a:r>
            <a:r>
              <a:rPr lang="de-DE" sz="650" dirty="0" err="1" smtClean="0">
                <a:solidFill>
                  <a:srgbClr val="003264"/>
                </a:solidFill>
              </a:rPr>
              <a:t>Leave</a:t>
            </a:r>
            <a:r>
              <a:rPr lang="de-DE" sz="650" dirty="0" smtClean="0">
                <a:solidFill>
                  <a:srgbClr val="003264"/>
                </a:solidFill>
              </a:rPr>
              <a:t> </a:t>
            </a:r>
            <a:r>
              <a:rPr lang="de-DE" sz="650" dirty="0" err="1" smtClean="0">
                <a:solidFill>
                  <a:srgbClr val="003264"/>
                </a:solidFill>
              </a:rPr>
              <a:t>the</a:t>
            </a:r>
            <a:r>
              <a:rPr lang="de-DE" sz="650" dirty="0" smtClean="0">
                <a:solidFill>
                  <a:srgbClr val="003264"/>
                </a:solidFill>
              </a:rPr>
              <a:t> </a:t>
            </a:r>
            <a:r>
              <a:rPr lang="de-DE" sz="650" dirty="0" err="1" smtClean="0">
                <a:solidFill>
                  <a:srgbClr val="003264"/>
                </a:solidFill>
              </a:rPr>
              <a:t>Driving</a:t>
            </a:r>
            <a:r>
              <a:rPr lang="de-DE" sz="650" dirty="0" smtClean="0">
                <a:solidFill>
                  <a:srgbClr val="003264"/>
                </a:solidFill>
              </a:rPr>
              <a:t> </a:t>
            </a:r>
            <a:r>
              <a:rPr lang="de-DE" sz="650" dirty="0" err="1" smtClean="0">
                <a:solidFill>
                  <a:srgbClr val="003264"/>
                </a:solidFill>
              </a:rPr>
              <a:t>to</a:t>
            </a:r>
            <a:r>
              <a:rPr lang="de-DE" sz="650" dirty="0" smtClean="0">
                <a:solidFill>
                  <a:srgbClr val="003264"/>
                </a:solidFill>
              </a:rPr>
              <a:t> </a:t>
            </a:r>
            <a:r>
              <a:rPr lang="de-DE" sz="650" dirty="0" err="1" smtClean="0">
                <a:solidFill>
                  <a:srgbClr val="003264"/>
                </a:solidFill>
              </a:rPr>
              <a:t>it</a:t>
            </a:r>
            <a:r>
              <a:rPr lang="de-DE" sz="650" dirty="0" smtClean="0">
                <a:solidFill>
                  <a:srgbClr val="003264"/>
                </a:solidFill>
              </a:rPr>
              <a:t>, American Scientist, 99:362-366. </a:t>
            </a:r>
            <a:endParaRPr lang="de-DE" sz="650" dirty="0">
              <a:solidFill>
                <a:srgbClr val="003264"/>
              </a:solidFill>
            </a:endParaRPr>
          </a:p>
        </p:txBody>
      </p:sp>
      <p:sp>
        <p:nvSpPr>
          <p:cNvPr id="27" name="Foliennummernplatzhalter 26"/>
          <p:cNvSpPr>
            <a:spLocks noGrp="1"/>
          </p:cNvSpPr>
          <p:nvPr>
            <p:ph type="sldNum" sz="quarter" idx="10"/>
          </p:nvPr>
        </p:nvSpPr>
        <p:spPr/>
        <p:txBody>
          <a:bodyPr/>
          <a:lstStyle/>
          <a:p>
            <a:pPr>
              <a:defRPr/>
            </a:pPr>
            <a:fld id="{1807F6EE-FF92-4270-9377-3AD64AE294F9}" type="slidenum">
              <a:rPr lang="x-none" smtClean="0"/>
              <a:pPr>
                <a:defRPr/>
              </a:pPr>
              <a:t>3</a:t>
            </a:fld>
            <a:endParaRPr lang="x-none" dirty="0"/>
          </a:p>
        </p:txBody>
      </p:sp>
      <p:sp>
        <p:nvSpPr>
          <p:cNvPr id="28" name="Textfeld 27"/>
          <p:cNvSpPr txBox="1"/>
          <p:nvPr>
            <p:custDataLst>
              <p:tags r:id="rId22"/>
            </p:custDataLst>
          </p:nvPr>
        </p:nvSpPr>
        <p:spPr>
          <a:xfrm>
            <a:off x="522784" y="124480"/>
            <a:ext cx="6617966" cy="369332"/>
          </a:xfrm>
          <a:prstGeom prst="rect">
            <a:avLst/>
          </a:prstGeom>
          <a:noFill/>
        </p:spPr>
        <p:txBody>
          <a:bodyPr wrap="none" rtlCol="0">
            <a:spAutoFit/>
          </a:bodyPr>
          <a:lstStyle/>
          <a:p>
            <a:r>
              <a:rPr lang="de-DE" b="1" dirty="0" smtClean="0">
                <a:solidFill>
                  <a:schemeClr val="bg1"/>
                </a:solidFill>
              </a:rPr>
              <a:t>Was verändert sich für uns durch Automatisiertes Fahren?</a:t>
            </a:r>
            <a:endParaRPr lang="de-DE" b="1"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a:spLocks/>
          </p:cNvSpPr>
          <p:nvPr>
            <p:custDataLst>
              <p:tags r:id="rId2"/>
            </p:custDataLst>
          </p:nvPr>
        </p:nvSpPr>
        <p:spPr>
          <a:xfrm>
            <a:off x="533400" y="59309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lstStyle/>
          <a:p>
            <a:pPr>
              <a:lnSpc>
                <a:spcPct val="107000"/>
              </a:lnSpc>
              <a:spcBef>
                <a:spcPts val="0"/>
              </a:spcBef>
              <a:spcAft>
                <a:spcPts val="0"/>
              </a:spcAft>
            </a:pPr>
            <a:r>
              <a:rPr lang="x-none" sz="700" smtClean="0">
                <a:solidFill>
                  <a:srgbClr val="707070"/>
                </a:solidFill>
              </a:rPr>
              <a:t>G40/PJ-AS-Hamann | 12.11.2014 | © Robert Bosch GmbH 2014. Alle Rechte vorbehalten, auch bzgl. jeder Verfügung, Verwertung, Reproduktion, Bearbeitung, Weitergabe sowie für den Fall von Schutzrechtsanmeldungen.</a:t>
            </a:r>
            <a:endParaRPr lang="x-none" sz="700">
              <a:solidFill>
                <a:srgbClr val="707070"/>
              </a:solidFill>
            </a:endParaRPr>
          </a:p>
        </p:txBody>
      </p:sp>
      <p:sp>
        <p:nvSpPr>
          <p:cNvPr id="9" name="Textfeld 8"/>
          <p:cNvSpPr txBox="1">
            <a:spLocks/>
          </p:cNvSpPr>
          <p:nvPr>
            <p:custDataLst>
              <p:tags r:id="rId3"/>
            </p:custDataLst>
          </p:nvPr>
        </p:nvSpPr>
        <p:spPr>
          <a:xfrm>
            <a:off x="533400" y="0"/>
            <a:ext cx="5715000" cy="520700"/>
          </a:xfrm>
          <a:prstGeom prst="rect">
            <a:avLst/>
          </a:prstGeom>
          <a:noFill/>
          <a:ln w="0">
            <a:noFill/>
          </a:ln>
          <a:effectLst/>
        </p:spPr>
        <p:txBody>
          <a:bodyPr vert="horz" wrap="square" lIns="0" tIns="57150" rIns="0" bIns="0" rtlCol="0" anchor="ctr">
            <a:noAutofit/>
          </a:bodyPr>
          <a:lstStyle/>
          <a:p>
            <a:pPr>
              <a:lnSpc>
                <a:spcPct val="111000"/>
              </a:lnSpc>
              <a:spcBef>
                <a:spcPts val="0"/>
              </a:spcBef>
              <a:spcAft>
                <a:spcPts val="0"/>
              </a:spcAft>
            </a:pPr>
            <a:endParaRPr lang="x-none" b="1">
              <a:solidFill>
                <a:srgbClr val="FFFFFF"/>
              </a:solidFill>
            </a:endParaRPr>
          </a:p>
        </p:txBody>
      </p:sp>
      <p:pic>
        <p:nvPicPr>
          <p:cNvPr id="8" name="Grafik 7" descr="BEQIK_FR.png" hidden="1"/>
          <p:cNvPicPr>
            <a:picLocks/>
          </p:cNvPicPr>
          <p:nvPr>
            <p:custDataLst>
              <p:tags r:id="rId4"/>
            </p:custDataLst>
          </p:nvPr>
        </p:nvPicPr>
        <p:blipFill>
          <a:blip r:embed="rId22" cstate="print"/>
          <a:stretch>
            <a:fillRect/>
          </a:stretch>
        </p:blipFill>
        <p:spPr>
          <a:xfrm>
            <a:off x="76200" y="5653404"/>
            <a:ext cx="381000" cy="174625"/>
          </a:xfrm>
          <a:prstGeom prst="rect">
            <a:avLst/>
          </a:prstGeom>
          <a:ln w="0">
            <a:noFill/>
          </a:ln>
          <a:effectLst/>
        </p:spPr>
      </p:pic>
      <p:sp>
        <p:nvSpPr>
          <p:cNvPr id="7" name="Rechteck 6"/>
          <p:cNvSpPr>
            <a:spLocks/>
          </p:cNvSpPr>
          <p:nvPr>
            <p:custDataLst>
              <p:tags r:id="rId5"/>
            </p:custDataLst>
          </p:nvPr>
        </p:nvSpPr>
        <p:spPr>
          <a:xfrm>
            <a:off x="6477000" y="205143"/>
            <a:ext cx="1828800" cy="123111"/>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spcBef>
                <a:spcPts val="0"/>
              </a:spcBef>
              <a:spcAft>
                <a:spcPts val="0"/>
              </a:spcAft>
            </a:pPr>
            <a:r>
              <a:rPr lang="x-none" sz="800" smtClean="0">
                <a:solidFill>
                  <a:srgbClr val="FFFFFF"/>
                </a:solidFill>
              </a:rPr>
              <a:t> </a:t>
            </a:r>
            <a:endParaRPr lang="x-none" sz="800">
              <a:solidFill>
                <a:srgbClr val="FFFFFF"/>
              </a:solidFill>
            </a:endParaRPr>
          </a:p>
        </p:txBody>
      </p:sp>
      <p:sp>
        <p:nvSpPr>
          <p:cNvPr id="6" name="Rechteck 5"/>
          <p:cNvSpPr>
            <a:spLocks/>
          </p:cNvSpPr>
          <p:nvPr>
            <p:custDataLst>
              <p:tags r:id="rId6"/>
            </p:custDataLst>
          </p:nvPr>
        </p:nvSpPr>
        <p:spPr>
          <a:xfrm>
            <a:off x="533400" y="56388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lstStyle/>
          <a:p>
            <a:pPr>
              <a:spcBef>
                <a:spcPts val="0"/>
              </a:spcBef>
              <a:spcAft>
                <a:spcPts val="0"/>
              </a:spcAft>
            </a:pPr>
            <a:endParaRPr lang="x-none" sz="1200">
              <a:solidFill>
                <a:srgbClr val="000000"/>
              </a:solidFill>
            </a:endParaRPr>
          </a:p>
        </p:txBody>
      </p:sp>
      <p:sp>
        <p:nvSpPr>
          <p:cNvPr id="5" name="Rechteck 4"/>
          <p:cNvSpPr/>
          <p:nvPr>
            <p:custDataLst>
              <p:tags r:id="rId7"/>
            </p:custDataLst>
          </p:nvPr>
        </p:nvSpPr>
        <p:spPr>
          <a:xfrm>
            <a:off x="8509000" y="6038355"/>
            <a:ext cx="25400" cy="115288"/>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lnSpc>
                <a:spcPct val="107000"/>
              </a:lnSpc>
              <a:spcBef>
                <a:spcPts val="0"/>
              </a:spcBef>
              <a:spcAft>
                <a:spcPts val="0"/>
              </a:spcAft>
            </a:pPr>
            <a:endParaRPr lang="x-none" sz="700"/>
          </a:p>
        </p:txBody>
      </p:sp>
      <p:sp>
        <p:nvSpPr>
          <p:cNvPr id="4" name="Textfeld 3" hidden="1"/>
          <p:cNvSpPr txBox="1"/>
          <p:nvPr>
            <p:custDataLst>
              <p:tags r:id="rId8"/>
            </p:custDataLst>
          </p:nvPr>
        </p:nvSpPr>
        <p:spPr>
          <a:xfrm>
            <a:off x="0" y="0"/>
            <a:ext cx="0" cy="0"/>
          </a:xfrm>
          <a:prstGeom prst="rect">
            <a:avLst/>
          </a:prstGeom>
          <a:noFill/>
          <a:ln w="0">
            <a:noFill/>
          </a:ln>
          <a:effectLst/>
        </p:spPr>
        <p:txBody>
          <a:bodyPr vert="horz" lIns="0" tIns="0" rIns="0" bIns="0" rtlCol="0">
            <a:noAutofit/>
          </a:bodyPr>
          <a:lstStyle/>
          <a:p>
            <a:pPr>
              <a:spcBef>
                <a:spcPts val="0"/>
              </a:spcBef>
            </a:pPr>
            <a:endParaRPr lang="x-none" sz="1300"/>
          </a:p>
        </p:txBody>
      </p:sp>
      <p:sp>
        <p:nvSpPr>
          <p:cNvPr id="3" name="Untertitel 2" hidden="1"/>
          <p:cNvSpPr>
            <a:spLocks noGrp="1"/>
          </p:cNvSpPr>
          <p:nvPr>
            <p:ph type="subTitle" idx="1"/>
            <p:custDataLst>
              <p:tags r:id="rId9"/>
            </p:custDataLst>
          </p:nvPr>
        </p:nvSpPr>
        <p:spPr>
          <a:xfrm>
            <a:off x="533400" y="3200400"/>
            <a:ext cx="7772400" cy="1676400"/>
          </a:xfrm>
          <a:ln w="0"/>
          <a:effectLst/>
        </p:spPr>
        <p:txBody>
          <a:bodyPr wrap="square" lIns="0" tIns="63500" rIns="0" bIns="0"/>
          <a:lstStyle/>
          <a:p>
            <a:endParaRPr lang="de-DE"/>
          </a:p>
        </p:txBody>
      </p:sp>
      <p:sp>
        <p:nvSpPr>
          <p:cNvPr id="15" name="Titel 1"/>
          <p:cNvSpPr txBox="1">
            <a:spLocks/>
          </p:cNvSpPr>
          <p:nvPr>
            <p:custDataLst>
              <p:tags r:id="rId10"/>
            </p:custDataLst>
          </p:nvPr>
        </p:nvSpPr>
        <p:spPr bwMode="auto">
          <a:xfrm>
            <a:off x="533400" y="533400"/>
            <a:ext cx="7315200" cy="533400"/>
          </a:xfrm>
          <a:prstGeom prst="rect">
            <a:avLst/>
          </a:prstGeom>
          <a:noFill/>
          <a:ln w="0">
            <a:noFill/>
            <a:miter lim="800000"/>
            <a:headEnd/>
            <a:tailEnd/>
          </a:ln>
          <a:effectLst/>
        </p:spPr>
        <p:txBody>
          <a:bodyPr vert="horz" wrap="square" lIns="0" tIns="12700" rIns="0" bIns="0" numCol="1" anchor="t" anchorCtr="0" compatLnSpc="1">
            <a:prstTxWarp prst="textNoShape">
              <a:avLst/>
            </a:prstTxWarp>
          </a:bodyPr>
          <a:lstStyle/>
          <a:p>
            <a:pPr marL="0" marR="0" lvl="0" indent="0" algn="l" defTabSz="914400" rtl="0" eaLnBrk="0" fontAlgn="base" latinLnBrk="0" hangingPunct="0">
              <a:lnSpc>
                <a:spcPct val="111000"/>
              </a:lnSpc>
              <a:spcBef>
                <a:spcPts val="0"/>
              </a:spcBef>
              <a:spcAft>
                <a:spcPts val="0"/>
              </a:spcAft>
              <a:buClrTx/>
              <a:buSzTx/>
              <a:buFontTx/>
              <a:buNone/>
              <a:tabLst/>
              <a:defRPr/>
            </a:pPr>
            <a:r>
              <a:rPr kumimoji="0" lang="de-DE" sz="2700" b="0" i="0" u="none" strike="noStrike" kern="0" cap="none" spc="0" normalizeH="0" baseline="0" noProof="0" smtClean="0">
                <a:ln>
                  <a:noFill/>
                </a:ln>
                <a:solidFill>
                  <a:srgbClr val="000000"/>
                </a:solidFill>
                <a:effectLst/>
                <a:uLnTx/>
                <a:uFillTx/>
                <a:latin typeface="Bosch Office Sans"/>
                <a:ea typeface="+mj-ea"/>
                <a:cs typeface="+mj-cs"/>
              </a:rPr>
              <a:t>Muss automatisiertes Fahren teuer sein?</a:t>
            </a:r>
            <a:endParaRPr kumimoji="0" lang="de-DE" sz="2700" b="0" i="0" u="none" strike="noStrike" kern="0" cap="none" spc="0" normalizeH="0" baseline="0" noProof="0" dirty="0">
              <a:ln>
                <a:noFill/>
              </a:ln>
              <a:solidFill>
                <a:srgbClr val="000000"/>
              </a:solidFill>
              <a:effectLst/>
              <a:uLnTx/>
              <a:uFillTx/>
              <a:latin typeface="Bosch Office Sans"/>
              <a:ea typeface="+mj-ea"/>
              <a:cs typeface="+mj-cs"/>
            </a:endParaRPr>
          </a:p>
        </p:txBody>
      </p:sp>
      <p:grpSp>
        <p:nvGrpSpPr>
          <p:cNvPr id="16" name="Gruppieren 15"/>
          <p:cNvGrpSpPr/>
          <p:nvPr/>
        </p:nvGrpSpPr>
        <p:grpSpPr>
          <a:xfrm>
            <a:off x="535361" y="1250078"/>
            <a:ext cx="2507703" cy="3780238"/>
            <a:chOff x="503869" y="1528772"/>
            <a:chExt cx="2311578" cy="3350614"/>
          </a:xfrm>
        </p:grpSpPr>
        <p:sp>
          <p:nvSpPr>
            <p:cNvPr id="17" name="Abgerundetes Rechteck 16"/>
            <p:cNvSpPr/>
            <p:nvPr>
              <p:custDataLst>
                <p:tags r:id="rId16"/>
              </p:custDataLst>
            </p:nvPr>
          </p:nvSpPr>
          <p:spPr>
            <a:xfrm>
              <a:off x="503869" y="3121750"/>
              <a:ext cx="2179155" cy="864097"/>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8" name="Abgerundetes Rechteck 17"/>
            <p:cNvSpPr/>
            <p:nvPr>
              <p:custDataLst>
                <p:tags r:id="rId17"/>
              </p:custDataLst>
            </p:nvPr>
          </p:nvSpPr>
          <p:spPr>
            <a:xfrm>
              <a:off x="503869" y="1528772"/>
              <a:ext cx="2179155" cy="83724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9" name="Rechteck 18"/>
            <p:cNvSpPr/>
            <p:nvPr>
              <p:custDataLst>
                <p:tags r:id="rId18"/>
              </p:custDataLst>
            </p:nvPr>
          </p:nvSpPr>
          <p:spPr>
            <a:xfrm>
              <a:off x="643564" y="1631082"/>
              <a:ext cx="1990694" cy="584775"/>
            </a:xfrm>
            <a:prstGeom prst="rect">
              <a:avLst/>
            </a:prstGeom>
          </p:spPr>
          <p:txBody>
            <a:bodyPr wrap="square">
              <a:spAutoFit/>
            </a:bodyPr>
            <a:lstStyle/>
            <a:p>
              <a:r>
                <a:rPr lang="de-DE" sz="1600" dirty="0" smtClean="0">
                  <a:solidFill>
                    <a:srgbClr val="808285"/>
                  </a:solidFill>
                </a:rPr>
                <a:t>Wie möchten Sie gefahren werden?</a:t>
              </a:r>
            </a:p>
          </p:txBody>
        </p:sp>
        <p:sp>
          <p:nvSpPr>
            <p:cNvPr id="20" name="Rechteck 19"/>
            <p:cNvSpPr/>
            <p:nvPr>
              <p:custDataLst>
                <p:tags r:id="rId19"/>
              </p:custDataLst>
            </p:nvPr>
          </p:nvSpPr>
          <p:spPr>
            <a:xfrm>
              <a:off x="618034" y="3126274"/>
              <a:ext cx="2142888" cy="830998"/>
            </a:xfrm>
            <a:prstGeom prst="rect">
              <a:avLst/>
            </a:prstGeom>
          </p:spPr>
          <p:txBody>
            <a:bodyPr wrap="square">
              <a:spAutoFit/>
            </a:bodyPr>
            <a:lstStyle/>
            <a:p>
              <a:pPr lvl="0"/>
              <a:r>
                <a:rPr lang="de-DE" sz="1600" dirty="0" smtClean="0">
                  <a:solidFill>
                    <a:schemeClr val="accent3">
                      <a:lumMod val="50000"/>
                    </a:schemeClr>
                  </a:solidFill>
                </a:rPr>
                <a:t>Was charakterisiert</a:t>
              </a:r>
            </a:p>
            <a:p>
              <a:pPr lvl="0"/>
              <a:r>
                <a:rPr lang="de-DE" sz="1600" dirty="0" smtClean="0">
                  <a:solidFill>
                    <a:schemeClr val="accent3">
                      <a:lumMod val="50000"/>
                    </a:schemeClr>
                  </a:solidFill>
                </a:rPr>
                <a:t>ein Automatisiertes Fahrzeug?</a:t>
              </a:r>
              <a:endParaRPr lang="de-DE" sz="1600" dirty="0">
                <a:solidFill>
                  <a:schemeClr val="accent3">
                    <a:lumMod val="50000"/>
                  </a:schemeClr>
                </a:solidFill>
              </a:endParaRPr>
            </a:p>
          </p:txBody>
        </p:sp>
        <p:cxnSp>
          <p:nvCxnSpPr>
            <p:cNvPr id="21" name="Gerade Verbindung 20"/>
            <p:cNvCxnSpPr/>
            <p:nvPr>
              <p:custDataLst>
                <p:tags r:id="rId20"/>
              </p:custDataLst>
            </p:nvPr>
          </p:nvCxnSpPr>
          <p:spPr>
            <a:xfrm flipV="1">
              <a:off x="2815447" y="2517887"/>
              <a:ext cx="0" cy="2361499"/>
            </a:xfrm>
            <a:prstGeom prst="line">
              <a:avLst/>
            </a:prstGeom>
            <a:ln w="28575">
              <a:solidFill>
                <a:srgbClr val="3A5A82"/>
              </a:solidFill>
            </a:ln>
          </p:spPr>
          <p:style>
            <a:lnRef idx="1">
              <a:schemeClr val="accent1"/>
            </a:lnRef>
            <a:fillRef idx="0">
              <a:schemeClr val="accent1"/>
            </a:fillRef>
            <a:effectRef idx="0">
              <a:schemeClr val="accent1"/>
            </a:effectRef>
            <a:fontRef idx="minor">
              <a:schemeClr val="tx1"/>
            </a:fontRef>
          </p:style>
        </p:cxnSp>
      </p:grpSp>
      <p:sp>
        <p:nvSpPr>
          <p:cNvPr id="22" name="Rechteck 21"/>
          <p:cNvSpPr/>
          <p:nvPr>
            <p:custDataLst>
              <p:tags r:id="rId11"/>
            </p:custDataLst>
          </p:nvPr>
        </p:nvSpPr>
        <p:spPr>
          <a:xfrm>
            <a:off x="3156611" y="1348056"/>
            <a:ext cx="5875693" cy="3724096"/>
          </a:xfrm>
          <a:prstGeom prst="rect">
            <a:avLst/>
          </a:prstGeom>
        </p:spPr>
        <p:txBody>
          <a:bodyPr wrap="square">
            <a:spAutoFit/>
          </a:bodyPr>
          <a:lstStyle/>
          <a:p>
            <a:pPr marL="342900" indent="-342900">
              <a:buFont typeface="Wingdings" pitchFamily="2" charset="2"/>
              <a:buChar char="Ø"/>
            </a:pPr>
            <a:r>
              <a:rPr lang="en-US" sz="1400" dirty="0" smtClean="0">
                <a:solidFill>
                  <a:schemeClr val="bg1">
                    <a:lumMod val="50000"/>
                  </a:schemeClr>
                </a:solidFill>
              </a:rPr>
              <a:t>Komfortabel</a:t>
            </a:r>
          </a:p>
          <a:p>
            <a:pPr marL="342900" indent="-342900">
              <a:buFont typeface="Wingdings" pitchFamily="2" charset="2"/>
              <a:buChar char="Ø"/>
            </a:pPr>
            <a:endParaRPr lang="en-US" sz="600" dirty="0" smtClean="0">
              <a:solidFill>
                <a:schemeClr val="bg1">
                  <a:lumMod val="50000"/>
                </a:schemeClr>
              </a:solidFill>
            </a:endParaRPr>
          </a:p>
          <a:p>
            <a:pPr marL="342900" indent="-342900">
              <a:buFont typeface="Wingdings" pitchFamily="2" charset="2"/>
              <a:buChar char="Ø"/>
            </a:pPr>
            <a:r>
              <a:rPr lang="en-US" sz="1400" dirty="0" smtClean="0">
                <a:solidFill>
                  <a:schemeClr val="bg1">
                    <a:lumMod val="50000"/>
                  </a:schemeClr>
                </a:solidFill>
              </a:rPr>
              <a:t>Defensiv </a:t>
            </a:r>
          </a:p>
          <a:p>
            <a:pPr marL="342900" indent="-342900">
              <a:buFont typeface="Wingdings" pitchFamily="2" charset="2"/>
              <a:buChar char="Ø"/>
            </a:pPr>
            <a:endParaRPr lang="en-US" sz="1400" dirty="0" smtClean="0">
              <a:solidFill>
                <a:schemeClr val="bg1">
                  <a:lumMod val="50000"/>
                </a:schemeClr>
              </a:solidFill>
            </a:endParaRPr>
          </a:p>
          <a:p>
            <a:pPr marL="342900" indent="-342900">
              <a:buFont typeface="Wingdings" pitchFamily="2" charset="2"/>
              <a:buChar char="Ø"/>
            </a:pPr>
            <a:endParaRPr lang="en-US" sz="400" dirty="0" smtClean="0">
              <a:solidFill>
                <a:schemeClr val="bg1">
                  <a:lumMod val="50000"/>
                </a:schemeClr>
              </a:solidFill>
            </a:endParaRPr>
          </a:p>
          <a:p>
            <a:pPr marL="342900" indent="-342900">
              <a:buFont typeface="Wingdings" pitchFamily="2" charset="2"/>
              <a:buChar char="Ø"/>
            </a:pPr>
            <a:endParaRPr lang="en-US" sz="1400" dirty="0" smtClean="0">
              <a:solidFill>
                <a:schemeClr val="bg1">
                  <a:lumMod val="50000"/>
                </a:schemeClr>
              </a:solidFill>
            </a:endParaRPr>
          </a:p>
          <a:p>
            <a:pPr marL="342900" lvl="0" indent="-342900">
              <a:buFont typeface="Wingdings" pitchFamily="2" charset="2"/>
              <a:buChar char="Ø"/>
            </a:pPr>
            <a:r>
              <a:rPr lang="de-DE" sz="1400" dirty="0" smtClean="0">
                <a:solidFill>
                  <a:schemeClr val="accent3">
                    <a:lumMod val="50000"/>
                  </a:schemeClr>
                </a:solidFill>
              </a:rPr>
              <a:t>Kein Lenkrad, keine Pedale</a:t>
            </a:r>
          </a:p>
          <a:p>
            <a:pPr marL="342900" lvl="0" indent="-342900">
              <a:buFont typeface="Wingdings" pitchFamily="2" charset="2"/>
              <a:buChar char="Ø"/>
            </a:pPr>
            <a:endParaRPr lang="de-DE" sz="600" dirty="0" smtClean="0">
              <a:solidFill>
                <a:schemeClr val="accent3">
                  <a:lumMod val="50000"/>
                </a:schemeClr>
              </a:solidFill>
            </a:endParaRPr>
          </a:p>
          <a:p>
            <a:pPr marL="342900" lvl="0" indent="-342900">
              <a:buFont typeface="Wingdings" pitchFamily="2" charset="2"/>
              <a:buChar char="Ø"/>
            </a:pPr>
            <a:r>
              <a:rPr lang="de-DE" sz="1400" dirty="0" smtClean="0">
                <a:solidFill>
                  <a:schemeClr val="accent3">
                    <a:lumMod val="50000"/>
                  </a:schemeClr>
                </a:solidFill>
              </a:rPr>
              <a:t>Geringe Motorleistung</a:t>
            </a:r>
          </a:p>
          <a:p>
            <a:pPr marL="342900" lvl="0" indent="-342900">
              <a:buFont typeface="Wingdings" pitchFamily="2" charset="2"/>
              <a:buChar char="Ø"/>
            </a:pPr>
            <a:endParaRPr lang="de-DE" sz="600" dirty="0" smtClean="0">
              <a:solidFill>
                <a:schemeClr val="accent3">
                  <a:lumMod val="50000"/>
                </a:schemeClr>
              </a:solidFill>
            </a:endParaRPr>
          </a:p>
          <a:p>
            <a:pPr marL="342900" lvl="0" indent="-342900">
              <a:buFont typeface="Wingdings" pitchFamily="2" charset="2"/>
              <a:buChar char="Ø"/>
            </a:pPr>
            <a:r>
              <a:rPr lang="de-DE" sz="1400" dirty="0" smtClean="0">
                <a:solidFill>
                  <a:schemeClr val="accent3">
                    <a:lumMod val="50000"/>
                  </a:schemeClr>
                </a:solidFill>
              </a:rPr>
              <a:t>Keine </a:t>
            </a:r>
            <a:r>
              <a:rPr lang="de-DE" sz="1400" dirty="0" err="1" smtClean="0">
                <a:solidFill>
                  <a:schemeClr val="accent3">
                    <a:lumMod val="50000"/>
                  </a:schemeClr>
                </a:solidFill>
              </a:rPr>
              <a:t>Niederquerschnittsstreifen</a:t>
            </a:r>
            <a:r>
              <a:rPr lang="de-DE" sz="1400" dirty="0" smtClean="0">
                <a:solidFill>
                  <a:schemeClr val="accent3">
                    <a:lumMod val="50000"/>
                  </a:schemeClr>
                </a:solidFill>
              </a:rPr>
              <a:t>/Superfahrwerke, …</a:t>
            </a:r>
          </a:p>
          <a:p>
            <a:pPr marL="342900" lvl="0" indent="-342900">
              <a:buFont typeface="Wingdings" pitchFamily="2" charset="2"/>
              <a:buChar char="Ø"/>
            </a:pPr>
            <a:endParaRPr lang="de-DE" sz="600" dirty="0" smtClean="0">
              <a:solidFill>
                <a:schemeClr val="accent3">
                  <a:lumMod val="50000"/>
                </a:schemeClr>
              </a:solidFill>
            </a:endParaRPr>
          </a:p>
          <a:p>
            <a:pPr marL="342900" indent="-342900">
              <a:buFont typeface="Wingdings" pitchFamily="2" charset="2"/>
              <a:buChar char="Ø"/>
            </a:pPr>
            <a:r>
              <a:rPr lang="de-DE" sz="1400" dirty="0" smtClean="0">
                <a:solidFill>
                  <a:schemeClr val="accent3">
                    <a:lumMod val="50000"/>
                  </a:schemeClr>
                </a:solidFill>
              </a:rPr>
              <a:t>24/7 im Einsatz</a:t>
            </a:r>
          </a:p>
          <a:p>
            <a:pPr marL="342900" indent="-342900">
              <a:buFont typeface="Wingdings" pitchFamily="2" charset="2"/>
              <a:buChar char="Ø"/>
            </a:pPr>
            <a:endParaRPr lang="de-DE" sz="1400" dirty="0" smtClean="0">
              <a:solidFill>
                <a:schemeClr val="accent3">
                  <a:lumMod val="50000"/>
                </a:schemeClr>
              </a:solidFill>
            </a:endParaRPr>
          </a:p>
          <a:p>
            <a:pPr marL="342900" indent="-342900">
              <a:buFont typeface="Wingdings" pitchFamily="2" charset="2"/>
              <a:buChar char="Ø"/>
            </a:pPr>
            <a:endParaRPr lang="de-DE" sz="600" dirty="0" smtClean="0">
              <a:solidFill>
                <a:schemeClr val="accent3">
                  <a:lumMod val="50000"/>
                </a:schemeClr>
              </a:solidFill>
            </a:endParaRPr>
          </a:p>
          <a:p>
            <a:pPr marL="342900" indent="-342900">
              <a:buFont typeface="Wingdings" pitchFamily="2" charset="2"/>
              <a:buChar char="Ø"/>
            </a:pPr>
            <a:r>
              <a:rPr lang="de-DE" sz="1400" dirty="0" smtClean="0">
                <a:solidFill>
                  <a:schemeClr val="accent3">
                    <a:lumMod val="50000"/>
                  </a:schemeClr>
                </a:solidFill>
              </a:rPr>
              <a:t>Kompensation der Kosten für die Funktionalität des</a:t>
            </a:r>
          </a:p>
          <a:p>
            <a:pPr marL="342900" indent="-342900"/>
            <a:r>
              <a:rPr lang="de-DE" sz="1400" dirty="0" smtClean="0">
                <a:solidFill>
                  <a:schemeClr val="accent3">
                    <a:lumMod val="50000"/>
                  </a:schemeClr>
                </a:solidFill>
              </a:rPr>
              <a:t>	Automatisierten Fahrens durch funktionale Reduktion in</a:t>
            </a:r>
          </a:p>
          <a:p>
            <a:pPr marL="342900" indent="-342900"/>
            <a:r>
              <a:rPr lang="de-DE" sz="1400" dirty="0" smtClean="0">
                <a:solidFill>
                  <a:schemeClr val="accent3">
                    <a:lumMod val="50000"/>
                  </a:schemeClr>
                </a:solidFill>
              </a:rPr>
              <a:t>	anderen Bereichen </a:t>
            </a:r>
          </a:p>
          <a:p>
            <a:pPr marL="342900" indent="-342900"/>
            <a:endParaRPr lang="de-DE" sz="600" dirty="0" smtClean="0">
              <a:solidFill>
                <a:schemeClr val="accent3">
                  <a:lumMod val="50000"/>
                </a:schemeClr>
              </a:solidFill>
            </a:endParaRPr>
          </a:p>
          <a:p>
            <a:pPr marL="342900" indent="-342900">
              <a:buFont typeface="Wingdings" pitchFamily="2" charset="2"/>
              <a:buChar char="Ø"/>
            </a:pPr>
            <a:r>
              <a:rPr lang="de-DE" sz="1400" dirty="0" smtClean="0">
                <a:solidFill>
                  <a:schemeClr val="accent3">
                    <a:lumMod val="50000"/>
                  </a:schemeClr>
                </a:solidFill>
              </a:rPr>
              <a:t>Kostengünstiger Betrieb: keine Parkgebühren, geringerer Energieverbrauch, …</a:t>
            </a:r>
          </a:p>
        </p:txBody>
      </p:sp>
      <p:sp>
        <p:nvSpPr>
          <p:cNvPr id="23" name="Rechteck 22"/>
          <p:cNvSpPr/>
          <p:nvPr>
            <p:custDataLst>
              <p:tags r:id="rId12"/>
            </p:custDataLst>
          </p:nvPr>
        </p:nvSpPr>
        <p:spPr bwMode="auto">
          <a:xfrm>
            <a:off x="0" y="5174332"/>
            <a:ext cx="8534400" cy="398140"/>
          </a:xfrm>
          <a:prstGeom prst="rect">
            <a:avLst/>
          </a:prstGeom>
          <a:solidFill>
            <a:schemeClr val="accent4">
              <a:lumMod val="75000"/>
            </a:schemeClr>
          </a:solidFill>
          <a:ln w="12700">
            <a:noFill/>
            <a:miter lim="800000"/>
            <a:headEnd/>
            <a:tailEnd/>
          </a:ln>
        </p:spPr>
        <p:txBody>
          <a:bodyPr rtlCol="0" anchor="ctr" anchorCtr="1"/>
          <a:lstStyle/>
          <a:p>
            <a:pPr algn="ctr" eaLnBrk="0" hangingPunct="0"/>
            <a:endParaRPr lang="de-DE" b="1">
              <a:solidFill>
                <a:schemeClr val="bg1"/>
              </a:solidFill>
            </a:endParaRPr>
          </a:p>
        </p:txBody>
      </p:sp>
      <p:sp>
        <p:nvSpPr>
          <p:cNvPr id="24" name="Rechteck 23"/>
          <p:cNvSpPr/>
          <p:nvPr>
            <p:custDataLst>
              <p:tags r:id="rId13"/>
            </p:custDataLst>
          </p:nvPr>
        </p:nvSpPr>
        <p:spPr>
          <a:xfrm>
            <a:off x="18728" y="5226595"/>
            <a:ext cx="8784976" cy="338554"/>
          </a:xfrm>
          <a:prstGeom prst="rect">
            <a:avLst/>
          </a:prstGeom>
        </p:spPr>
        <p:txBody>
          <a:bodyPr wrap="square">
            <a:spAutoFit/>
          </a:bodyPr>
          <a:lstStyle/>
          <a:p>
            <a:r>
              <a:rPr lang="de-DE" sz="1600" dirty="0" smtClean="0">
                <a:solidFill>
                  <a:schemeClr val="bg1"/>
                </a:solidFill>
              </a:rPr>
              <a:t>Zukünftige Mobilität mit automatisierten Fahrzeugen ist kostengünstiger als heutige Mobilität.</a:t>
            </a:r>
            <a:endParaRPr lang="de-DE" sz="1600" dirty="0">
              <a:solidFill>
                <a:schemeClr val="bg1"/>
              </a:solidFill>
            </a:endParaRPr>
          </a:p>
        </p:txBody>
      </p:sp>
      <p:sp>
        <p:nvSpPr>
          <p:cNvPr id="26" name="Foliennummernplatzhalter 25"/>
          <p:cNvSpPr>
            <a:spLocks noGrp="1"/>
          </p:cNvSpPr>
          <p:nvPr>
            <p:ph type="sldNum" sz="quarter" idx="10"/>
          </p:nvPr>
        </p:nvSpPr>
        <p:spPr/>
        <p:txBody>
          <a:bodyPr/>
          <a:lstStyle/>
          <a:p>
            <a:pPr>
              <a:defRPr/>
            </a:pPr>
            <a:fld id="{1807F6EE-FF92-4270-9377-3AD64AE294F9}" type="slidenum">
              <a:rPr lang="x-none" smtClean="0"/>
              <a:pPr>
                <a:defRPr/>
              </a:pPr>
              <a:t>4</a:t>
            </a:fld>
            <a:endParaRPr lang="x-none" dirty="0"/>
          </a:p>
        </p:txBody>
      </p:sp>
      <p:sp>
        <p:nvSpPr>
          <p:cNvPr id="27" name="Textfeld 26"/>
          <p:cNvSpPr txBox="1"/>
          <p:nvPr>
            <p:custDataLst>
              <p:tags r:id="rId14"/>
            </p:custDataLst>
          </p:nvPr>
        </p:nvSpPr>
        <p:spPr>
          <a:xfrm>
            <a:off x="522784" y="124480"/>
            <a:ext cx="6617966" cy="369332"/>
          </a:xfrm>
          <a:prstGeom prst="rect">
            <a:avLst/>
          </a:prstGeom>
          <a:noFill/>
        </p:spPr>
        <p:txBody>
          <a:bodyPr wrap="none" rtlCol="0">
            <a:spAutoFit/>
          </a:bodyPr>
          <a:lstStyle/>
          <a:p>
            <a:r>
              <a:rPr lang="de-DE" b="1" dirty="0" smtClean="0">
                <a:solidFill>
                  <a:schemeClr val="bg1"/>
                </a:solidFill>
              </a:rPr>
              <a:t>Was verändert sich für uns durch Automatisiertes Fahren?</a:t>
            </a:r>
            <a:endParaRPr lang="de-DE" b="1" dirty="0">
              <a:solidFill>
                <a:schemeClr val="bg1"/>
              </a:solidFill>
            </a:endParaRPr>
          </a:p>
        </p:txBody>
      </p:sp>
      <p:cxnSp>
        <p:nvCxnSpPr>
          <p:cNvPr id="31" name="Gerade Verbindung 30"/>
          <p:cNvCxnSpPr/>
          <p:nvPr>
            <p:custDataLst>
              <p:tags r:id="rId15"/>
            </p:custDataLst>
          </p:nvPr>
        </p:nvCxnSpPr>
        <p:spPr>
          <a:xfrm flipV="1">
            <a:off x="3043064" y="1213892"/>
            <a:ext cx="0" cy="1008112"/>
          </a:xfrm>
          <a:prstGeom prst="line">
            <a:avLst/>
          </a:prstGeom>
          <a:ln w="28575">
            <a:solidFill>
              <a:srgbClr val="3A5A82"/>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a:spLocks/>
          </p:cNvSpPr>
          <p:nvPr>
            <p:custDataLst>
              <p:tags r:id="rId2"/>
            </p:custDataLst>
          </p:nvPr>
        </p:nvSpPr>
        <p:spPr>
          <a:xfrm>
            <a:off x="533400" y="59309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lstStyle/>
          <a:p>
            <a:pPr>
              <a:lnSpc>
                <a:spcPct val="107000"/>
              </a:lnSpc>
              <a:spcBef>
                <a:spcPts val="0"/>
              </a:spcBef>
              <a:spcAft>
                <a:spcPts val="0"/>
              </a:spcAft>
            </a:pPr>
            <a:r>
              <a:rPr lang="x-none" sz="700" smtClean="0">
                <a:solidFill>
                  <a:srgbClr val="707070"/>
                </a:solidFill>
              </a:rPr>
              <a:t>G40/PJ-AS-Hamann | 12.11.2014 | © Robert Bosch GmbH 2014. Alle Rechte vorbehalten, auch bzgl. jeder Verfügung, Verwertung, Reproduktion, Bearbeitung, Weitergabe sowie für den Fall von Schutzrechtsanmeldungen.</a:t>
            </a:r>
            <a:endParaRPr lang="x-none" sz="700">
              <a:solidFill>
                <a:srgbClr val="707070"/>
              </a:solidFill>
            </a:endParaRPr>
          </a:p>
        </p:txBody>
      </p:sp>
      <p:sp>
        <p:nvSpPr>
          <p:cNvPr id="9" name="Textfeld 8"/>
          <p:cNvSpPr txBox="1">
            <a:spLocks/>
          </p:cNvSpPr>
          <p:nvPr>
            <p:custDataLst>
              <p:tags r:id="rId3"/>
            </p:custDataLst>
          </p:nvPr>
        </p:nvSpPr>
        <p:spPr>
          <a:xfrm>
            <a:off x="533400" y="0"/>
            <a:ext cx="5715000" cy="520700"/>
          </a:xfrm>
          <a:prstGeom prst="rect">
            <a:avLst/>
          </a:prstGeom>
          <a:noFill/>
          <a:ln w="0">
            <a:noFill/>
          </a:ln>
          <a:effectLst/>
        </p:spPr>
        <p:txBody>
          <a:bodyPr vert="horz" wrap="square" lIns="0" tIns="57150" rIns="0" bIns="0" rtlCol="0" anchor="ctr">
            <a:noAutofit/>
          </a:bodyPr>
          <a:lstStyle/>
          <a:p>
            <a:pPr>
              <a:lnSpc>
                <a:spcPct val="111000"/>
              </a:lnSpc>
              <a:spcBef>
                <a:spcPts val="0"/>
              </a:spcBef>
              <a:spcAft>
                <a:spcPts val="0"/>
              </a:spcAft>
            </a:pPr>
            <a:endParaRPr lang="x-none" b="1">
              <a:solidFill>
                <a:srgbClr val="FFFFFF"/>
              </a:solidFill>
            </a:endParaRPr>
          </a:p>
        </p:txBody>
      </p:sp>
      <p:pic>
        <p:nvPicPr>
          <p:cNvPr id="8" name="Grafik 7" descr="BEQIK_FR.png" hidden="1"/>
          <p:cNvPicPr>
            <a:picLocks/>
          </p:cNvPicPr>
          <p:nvPr>
            <p:custDataLst>
              <p:tags r:id="rId4"/>
            </p:custDataLst>
          </p:nvPr>
        </p:nvPicPr>
        <p:blipFill>
          <a:blip r:embed="rId46" cstate="print"/>
          <a:stretch>
            <a:fillRect/>
          </a:stretch>
        </p:blipFill>
        <p:spPr>
          <a:xfrm>
            <a:off x="76200" y="5653404"/>
            <a:ext cx="381000" cy="174625"/>
          </a:xfrm>
          <a:prstGeom prst="rect">
            <a:avLst/>
          </a:prstGeom>
          <a:ln w="0">
            <a:noFill/>
          </a:ln>
          <a:effectLst/>
        </p:spPr>
      </p:pic>
      <p:sp>
        <p:nvSpPr>
          <p:cNvPr id="7" name="Rechteck 6"/>
          <p:cNvSpPr>
            <a:spLocks/>
          </p:cNvSpPr>
          <p:nvPr>
            <p:custDataLst>
              <p:tags r:id="rId5"/>
            </p:custDataLst>
          </p:nvPr>
        </p:nvSpPr>
        <p:spPr>
          <a:xfrm>
            <a:off x="6477000" y="205143"/>
            <a:ext cx="1828800" cy="123111"/>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spcBef>
                <a:spcPts val="0"/>
              </a:spcBef>
              <a:spcAft>
                <a:spcPts val="0"/>
              </a:spcAft>
            </a:pPr>
            <a:r>
              <a:rPr lang="x-none" sz="800" smtClean="0">
                <a:solidFill>
                  <a:srgbClr val="FFFFFF"/>
                </a:solidFill>
              </a:rPr>
              <a:t> </a:t>
            </a:r>
            <a:endParaRPr lang="x-none" sz="800">
              <a:solidFill>
                <a:srgbClr val="FFFFFF"/>
              </a:solidFill>
            </a:endParaRPr>
          </a:p>
        </p:txBody>
      </p:sp>
      <p:sp>
        <p:nvSpPr>
          <p:cNvPr id="6" name="Rechteck 5"/>
          <p:cNvSpPr>
            <a:spLocks/>
          </p:cNvSpPr>
          <p:nvPr>
            <p:custDataLst>
              <p:tags r:id="rId6"/>
            </p:custDataLst>
          </p:nvPr>
        </p:nvSpPr>
        <p:spPr>
          <a:xfrm>
            <a:off x="533400" y="56388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lstStyle/>
          <a:p>
            <a:pPr>
              <a:spcBef>
                <a:spcPts val="0"/>
              </a:spcBef>
              <a:spcAft>
                <a:spcPts val="0"/>
              </a:spcAft>
            </a:pPr>
            <a:endParaRPr lang="x-none" sz="1200">
              <a:solidFill>
                <a:srgbClr val="000000"/>
              </a:solidFill>
            </a:endParaRPr>
          </a:p>
        </p:txBody>
      </p:sp>
      <p:sp>
        <p:nvSpPr>
          <p:cNvPr id="5" name="Rechteck 4"/>
          <p:cNvSpPr/>
          <p:nvPr>
            <p:custDataLst>
              <p:tags r:id="rId7"/>
            </p:custDataLst>
          </p:nvPr>
        </p:nvSpPr>
        <p:spPr>
          <a:xfrm>
            <a:off x="8509000" y="6038355"/>
            <a:ext cx="25400" cy="115288"/>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lnSpc>
                <a:spcPct val="107000"/>
              </a:lnSpc>
              <a:spcBef>
                <a:spcPts val="0"/>
              </a:spcBef>
              <a:spcAft>
                <a:spcPts val="0"/>
              </a:spcAft>
            </a:pPr>
            <a:endParaRPr lang="x-none" sz="700"/>
          </a:p>
        </p:txBody>
      </p:sp>
      <p:sp>
        <p:nvSpPr>
          <p:cNvPr id="4" name="Textfeld 3" hidden="1"/>
          <p:cNvSpPr txBox="1"/>
          <p:nvPr>
            <p:custDataLst>
              <p:tags r:id="rId8"/>
            </p:custDataLst>
          </p:nvPr>
        </p:nvSpPr>
        <p:spPr>
          <a:xfrm>
            <a:off x="0" y="0"/>
            <a:ext cx="0" cy="0"/>
          </a:xfrm>
          <a:prstGeom prst="rect">
            <a:avLst/>
          </a:prstGeom>
          <a:noFill/>
          <a:ln w="0">
            <a:noFill/>
          </a:ln>
          <a:effectLst/>
        </p:spPr>
        <p:txBody>
          <a:bodyPr vert="horz" lIns="0" tIns="0" rIns="0" bIns="0" rtlCol="0">
            <a:noAutofit/>
          </a:bodyPr>
          <a:lstStyle/>
          <a:p>
            <a:pPr>
              <a:spcBef>
                <a:spcPts val="0"/>
              </a:spcBef>
            </a:pPr>
            <a:endParaRPr lang="x-none" sz="1300"/>
          </a:p>
        </p:txBody>
      </p:sp>
      <p:sp>
        <p:nvSpPr>
          <p:cNvPr id="3" name="Untertitel 2" hidden="1"/>
          <p:cNvSpPr>
            <a:spLocks noGrp="1"/>
          </p:cNvSpPr>
          <p:nvPr>
            <p:ph type="subTitle" idx="1"/>
            <p:custDataLst>
              <p:tags r:id="rId9"/>
            </p:custDataLst>
          </p:nvPr>
        </p:nvSpPr>
        <p:spPr>
          <a:xfrm>
            <a:off x="533400" y="3200400"/>
            <a:ext cx="7772400" cy="1676400"/>
          </a:xfrm>
          <a:ln w="0"/>
          <a:effectLst/>
        </p:spPr>
        <p:txBody>
          <a:bodyPr wrap="square" lIns="0" tIns="63500" rIns="0" bIns="0"/>
          <a:lstStyle/>
          <a:p>
            <a:endParaRPr lang="de-DE"/>
          </a:p>
        </p:txBody>
      </p:sp>
      <p:pic>
        <p:nvPicPr>
          <p:cNvPr id="16" name="Picture 8__" descr="http://schweinfurt.bayern-online.de/uploads/pics/einzelhandel_logo_02.jpg"/>
          <p:cNvPicPr>
            <a:picLocks noChangeAspect="1" noChangeArrowheads="1"/>
          </p:cNvPicPr>
          <p:nvPr>
            <p:custDataLst>
              <p:tags r:id="rId10"/>
            </p:custDataLst>
          </p:nvPr>
        </p:nvPicPr>
        <p:blipFill>
          <a:blip r:embed="rId47" cstate="print"/>
          <a:srcRect/>
          <a:stretch>
            <a:fillRect/>
          </a:stretch>
        </p:blipFill>
        <p:spPr bwMode="auto">
          <a:xfrm>
            <a:off x="7003504" y="4310236"/>
            <a:ext cx="720080" cy="540060"/>
          </a:xfrm>
          <a:prstGeom prst="rect">
            <a:avLst/>
          </a:prstGeom>
          <a:noFill/>
        </p:spPr>
      </p:pic>
      <p:pic>
        <p:nvPicPr>
          <p:cNvPr id="17" name="Picture 12" descr="http://pixabay.com/static/uploads/photo/2013/07/12/15/37/truck-150185_640.png"/>
          <p:cNvPicPr>
            <a:picLocks noChangeAspect="1" noChangeArrowheads="1"/>
          </p:cNvPicPr>
          <p:nvPr>
            <p:custDataLst>
              <p:tags r:id="rId11"/>
            </p:custDataLst>
          </p:nvPr>
        </p:nvPicPr>
        <p:blipFill>
          <a:blip r:embed="rId48" cstate="print"/>
          <a:srcRect/>
          <a:stretch>
            <a:fillRect/>
          </a:stretch>
        </p:blipFill>
        <p:spPr bwMode="auto">
          <a:xfrm>
            <a:off x="1746921" y="4390629"/>
            <a:ext cx="436826" cy="432048"/>
          </a:xfrm>
          <a:prstGeom prst="rect">
            <a:avLst/>
          </a:prstGeom>
          <a:noFill/>
        </p:spPr>
      </p:pic>
      <p:pic>
        <p:nvPicPr>
          <p:cNvPr id="18" name="Picture 13_"/>
          <p:cNvPicPr>
            <a:picLocks noChangeAspect="1" noChangeArrowheads="1"/>
          </p:cNvPicPr>
          <p:nvPr>
            <p:custDataLst>
              <p:tags r:id="rId12"/>
            </p:custDataLst>
          </p:nvPr>
        </p:nvPicPr>
        <p:blipFill>
          <a:blip r:embed="rId49" cstate="print"/>
          <a:srcRect/>
          <a:stretch>
            <a:fillRect/>
          </a:stretch>
        </p:blipFill>
        <p:spPr bwMode="auto">
          <a:xfrm>
            <a:off x="1026840" y="4390629"/>
            <a:ext cx="378173" cy="378173"/>
          </a:xfrm>
          <a:prstGeom prst="rect">
            <a:avLst/>
          </a:prstGeom>
          <a:noFill/>
          <a:ln w="9525">
            <a:noFill/>
            <a:miter lim="800000"/>
            <a:headEnd/>
            <a:tailEnd/>
          </a:ln>
        </p:spPr>
      </p:pic>
      <p:pic>
        <p:nvPicPr>
          <p:cNvPr id="19" name="Picture 8_" descr="http://schweinfurt.bayern-online.de/uploads/pics/einzelhandel_logo_02.jpg"/>
          <p:cNvPicPr>
            <a:picLocks noChangeAspect="1" noChangeArrowheads="1"/>
          </p:cNvPicPr>
          <p:nvPr>
            <p:custDataLst>
              <p:tags r:id="rId13"/>
            </p:custDataLst>
          </p:nvPr>
        </p:nvPicPr>
        <p:blipFill>
          <a:blip r:embed="rId47" cstate="print"/>
          <a:srcRect/>
          <a:stretch>
            <a:fillRect/>
          </a:stretch>
        </p:blipFill>
        <p:spPr bwMode="auto">
          <a:xfrm>
            <a:off x="2755032" y="4318621"/>
            <a:ext cx="720080" cy="540060"/>
          </a:xfrm>
          <a:prstGeom prst="rect">
            <a:avLst/>
          </a:prstGeom>
          <a:noFill/>
        </p:spPr>
      </p:pic>
      <p:cxnSp>
        <p:nvCxnSpPr>
          <p:cNvPr id="20" name="Gerade Verbindung mit Pfeil 19"/>
          <p:cNvCxnSpPr>
            <a:stCxn id="18" idx="3"/>
          </p:cNvCxnSpPr>
          <p:nvPr>
            <p:custDataLst>
              <p:tags r:id="rId14"/>
            </p:custDataLst>
          </p:nvPr>
        </p:nvCxnSpPr>
        <p:spPr>
          <a:xfrm>
            <a:off x="1405013" y="4579716"/>
            <a:ext cx="413915" cy="54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a:stCxn id="19" idx="1"/>
            <a:endCxn id="17" idx="3"/>
          </p:cNvCxnSpPr>
          <p:nvPr>
            <p:custDataLst>
              <p:tags r:id="rId15"/>
            </p:custDataLst>
          </p:nvPr>
        </p:nvCxnSpPr>
        <p:spPr>
          <a:xfrm flipH="1">
            <a:off x="2183747" y="4588651"/>
            <a:ext cx="571285" cy="1800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a:stCxn id="24" idx="1"/>
          </p:cNvCxnSpPr>
          <p:nvPr>
            <p:custDataLst>
              <p:tags r:id="rId16"/>
            </p:custDataLst>
          </p:nvPr>
        </p:nvCxnSpPr>
        <p:spPr>
          <a:xfrm flipH="1" flipV="1">
            <a:off x="2074541" y="4750669"/>
            <a:ext cx="320451" cy="17582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3" name="Gerade Verbindung mit Pfeil 22"/>
          <p:cNvCxnSpPr>
            <a:endCxn id="24" idx="1"/>
          </p:cNvCxnSpPr>
          <p:nvPr>
            <p:custDataLst>
              <p:tags r:id="rId17"/>
            </p:custDataLst>
          </p:nvPr>
        </p:nvCxnSpPr>
        <p:spPr>
          <a:xfrm flipH="1">
            <a:off x="2394992" y="4822677"/>
            <a:ext cx="360040" cy="10382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pic>
        <p:nvPicPr>
          <p:cNvPr id="24" name="Picture 10_" descr="http://www.gifex.de/gif-bilder/animierte-gifs-geld-007.gif"/>
          <p:cNvPicPr>
            <a:picLocks noChangeAspect="1" noChangeArrowheads="1"/>
          </p:cNvPicPr>
          <p:nvPr>
            <p:custDataLst>
              <p:tags r:id="rId18"/>
            </p:custDataLst>
          </p:nvPr>
        </p:nvPicPr>
        <p:blipFill>
          <a:blip r:embed="rId50" cstate="print"/>
          <a:srcRect/>
          <a:stretch>
            <a:fillRect/>
          </a:stretch>
        </p:blipFill>
        <p:spPr bwMode="auto">
          <a:xfrm>
            <a:off x="2394992" y="4822677"/>
            <a:ext cx="207639" cy="207639"/>
          </a:xfrm>
          <a:prstGeom prst="rect">
            <a:avLst/>
          </a:prstGeom>
          <a:noFill/>
        </p:spPr>
      </p:pic>
      <p:sp>
        <p:nvSpPr>
          <p:cNvPr id="30" name="Titel 1"/>
          <p:cNvSpPr txBox="1">
            <a:spLocks/>
          </p:cNvSpPr>
          <p:nvPr>
            <p:custDataLst>
              <p:tags r:id="rId19"/>
            </p:custDataLst>
          </p:nvPr>
        </p:nvSpPr>
        <p:spPr bwMode="auto">
          <a:xfrm>
            <a:off x="533400" y="533400"/>
            <a:ext cx="7910264" cy="533400"/>
          </a:xfrm>
          <a:prstGeom prst="rect">
            <a:avLst/>
          </a:prstGeom>
          <a:noFill/>
          <a:ln w="0">
            <a:noFill/>
            <a:miter lim="800000"/>
            <a:headEnd/>
            <a:tailEnd/>
          </a:ln>
          <a:effectLst/>
        </p:spPr>
        <p:txBody>
          <a:bodyPr vert="horz" wrap="square" lIns="0" tIns="12700" rIns="0" bIns="0" numCol="1" anchor="t" anchorCtr="0" compatLnSpc="1">
            <a:prstTxWarp prst="textNoShape">
              <a:avLst/>
            </a:prstTxWarp>
          </a:bodyPr>
          <a:lstStyle/>
          <a:p>
            <a:pPr marL="0" marR="0" lvl="0" indent="0" algn="l" defTabSz="914400" rtl="0" eaLnBrk="0" fontAlgn="base" latinLnBrk="0" hangingPunct="0">
              <a:lnSpc>
                <a:spcPct val="111000"/>
              </a:lnSpc>
              <a:spcBef>
                <a:spcPts val="0"/>
              </a:spcBef>
              <a:spcAft>
                <a:spcPts val="0"/>
              </a:spcAft>
              <a:buClrTx/>
              <a:buSzTx/>
              <a:buFontTx/>
              <a:buNone/>
              <a:tabLst/>
              <a:defRPr/>
            </a:pPr>
            <a:r>
              <a:rPr kumimoji="0" lang="de-DE" sz="2700" i="0" u="none" strike="noStrike" kern="0" cap="none" spc="0" normalizeH="0" baseline="0" noProof="0" dirty="0" smtClean="0">
                <a:ln>
                  <a:noFill/>
                </a:ln>
                <a:solidFill>
                  <a:srgbClr val="000000"/>
                </a:solidFill>
                <a:effectLst/>
                <a:uLnTx/>
                <a:uFillTx/>
                <a:latin typeface="Bosch Office Sans"/>
                <a:ea typeface="+mj-ea"/>
                <a:cs typeface="+mj-cs"/>
              </a:rPr>
              <a:t>Wer bezahlt Ihre Mobilität beim Einkaufen?</a:t>
            </a:r>
            <a:endParaRPr kumimoji="0" lang="de-DE" sz="2700" i="0" u="none" strike="noStrike" kern="0" cap="none" spc="0" normalizeH="0" baseline="0" noProof="0" dirty="0">
              <a:ln>
                <a:noFill/>
              </a:ln>
              <a:solidFill>
                <a:srgbClr val="000000"/>
              </a:solidFill>
              <a:effectLst/>
              <a:uLnTx/>
              <a:uFillTx/>
              <a:latin typeface="Bosch Office Sans"/>
              <a:ea typeface="+mj-ea"/>
              <a:cs typeface="+mj-cs"/>
            </a:endParaRPr>
          </a:p>
        </p:txBody>
      </p:sp>
      <p:pic>
        <p:nvPicPr>
          <p:cNvPr id="31" name="Picture 2" descr="http://www.laser-line.de/img/news/2012/08/kw32/03_Suchmaschine_Bild1_XL.jpg"/>
          <p:cNvPicPr>
            <a:picLocks noChangeAspect="1" noChangeArrowheads="1"/>
          </p:cNvPicPr>
          <p:nvPr>
            <p:custDataLst>
              <p:tags r:id="rId20"/>
            </p:custDataLst>
          </p:nvPr>
        </p:nvPicPr>
        <p:blipFill>
          <a:blip r:embed="rId51" cstate="print"/>
          <a:srcRect/>
          <a:stretch>
            <a:fillRect/>
          </a:stretch>
        </p:blipFill>
        <p:spPr bwMode="auto">
          <a:xfrm>
            <a:off x="6283424" y="2158622"/>
            <a:ext cx="871805" cy="290965"/>
          </a:xfrm>
          <a:prstGeom prst="rect">
            <a:avLst/>
          </a:prstGeom>
          <a:noFill/>
        </p:spPr>
      </p:pic>
      <p:pic>
        <p:nvPicPr>
          <p:cNvPr id="32" name="Picture 8" descr="http://schweinfurt.bayern-online.de/uploads/pics/einzelhandel_logo_02.jpg"/>
          <p:cNvPicPr>
            <a:picLocks noChangeAspect="1" noChangeArrowheads="1"/>
          </p:cNvPicPr>
          <p:nvPr>
            <p:custDataLst>
              <p:tags r:id="rId21"/>
            </p:custDataLst>
          </p:nvPr>
        </p:nvPicPr>
        <p:blipFill>
          <a:blip r:embed="rId47" cstate="print"/>
          <a:srcRect/>
          <a:stretch>
            <a:fillRect/>
          </a:stretch>
        </p:blipFill>
        <p:spPr bwMode="auto">
          <a:xfrm>
            <a:off x="7723584" y="2041984"/>
            <a:ext cx="720080" cy="540060"/>
          </a:xfrm>
          <a:prstGeom prst="rect">
            <a:avLst/>
          </a:prstGeom>
          <a:noFill/>
        </p:spPr>
      </p:pic>
      <p:pic>
        <p:nvPicPr>
          <p:cNvPr id="33" name="Picture 13"/>
          <p:cNvPicPr>
            <a:picLocks noChangeAspect="1" noChangeArrowheads="1"/>
          </p:cNvPicPr>
          <p:nvPr>
            <p:custDataLst>
              <p:tags r:id="rId22"/>
            </p:custDataLst>
          </p:nvPr>
        </p:nvPicPr>
        <p:blipFill>
          <a:blip r:embed="rId49" cstate="print"/>
          <a:srcRect/>
          <a:stretch>
            <a:fillRect/>
          </a:stretch>
        </p:blipFill>
        <p:spPr bwMode="auto">
          <a:xfrm>
            <a:off x="7147520" y="1429916"/>
            <a:ext cx="378173" cy="378173"/>
          </a:xfrm>
          <a:prstGeom prst="rect">
            <a:avLst/>
          </a:prstGeom>
          <a:noFill/>
          <a:ln w="9525">
            <a:noFill/>
            <a:miter lim="800000"/>
            <a:headEnd/>
            <a:tailEnd/>
          </a:ln>
        </p:spPr>
      </p:pic>
      <p:pic>
        <p:nvPicPr>
          <p:cNvPr id="34" name="Picture 15" descr="http://www.livona.de/wp-content/uploads/2012/12/AutoBildSW2B600.jpg"/>
          <p:cNvPicPr>
            <a:picLocks noChangeAspect="1" noChangeArrowheads="1"/>
          </p:cNvPicPr>
          <p:nvPr>
            <p:custDataLst>
              <p:tags r:id="rId23"/>
            </p:custDataLst>
          </p:nvPr>
        </p:nvPicPr>
        <p:blipFill>
          <a:blip r:embed="rId52" cstate="print"/>
          <a:srcRect/>
          <a:stretch>
            <a:fillRect/>
          </a:stretch>
        </p:blipFill>
        <p:spPr bwMode="auto">
          <a:xfrm>
            <a:off x="6067400" y="4401467"/>
            <a:ext cx="511225" cy="340817"/>
          </a:xfrm>
          <a:prstGeom prst="rect">
            <a:avLst/>
          </a:prstGeom>
          <a:noFill/>
        </p:spPr>
      </p:pic>
      <p:pic>
        <p:nvPicPr>
          <p:cNvPr id="35" name="Picture 13__"/>
          <p:cNvPicPr>
            <a:picLocks noChangeAspect="1" noChangeArrowheads="1"/>
          </p:cNvPicPr>
          <p:nvPr>
            <p:custDataLst>
              <p:tags r:id="rId24"/>
            </p:custDataLst>
          </p:nvPr>
        </p:nvPicPr>
        <p:blipFill>
          <a:blip r:embed="rId49" cstate="print"/>
          <a:srcRect/>
          <a:stretch>
            <a:fillRect/>
          </a:stretch>
        </p:blipFill>
        <p:spPr bwMode="auto">
          <a:xfrm>
            <a:off x="5275312" y="4382244"/>
            <a:ext cx="378173" cy="378173"/>
          </a:xfrm>
          <a:prstGeom prst="rect">
            <a:avLst/>
          </a:prstGeom>
          <a:noFill/>
          <a:ln w="9525">
            <a:noFill/>
            <a:miter lim="800000"/>
            <a:headEnd/>
            <a:tailEnd/>
          </a:ln>
        </p:spPr>
      </p:pic>
      <p:cxnSp>
        <p:nvCxnSpPr>
          <p:cNvPr id="36" name="Gerade Verbindung mit Pfeil 35"/>
          <p:cNvCxnSpPr>
            <a:stCxn id="35" idx="3"/>
            <a:endCxn id="34" idx="1"/>
          </p:cNvCxnSpPr>
          <p:nvPr>
            <p:custDataLst>
              <p:tags r:id="rId25"/>
            </p:custDataLst>
          </p:nvPr>
        </p:nvCxnSpPr>
        <p:spPr>
          <a:xfrm>
            <a:off x="5653485" y="4571331"/>
            <a:ext cx="413915" cy="54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7" name="Gerade Verbindung mit Pfeil 36"/>
          <p:cNvCxnSpPr>
            <a:stCxn id="34" idx="3"/>
            <a:endCxn id="16" idx="1"/>
          </p:cNvCxnSpPr>
          <p:nvPr>
            <p:custDataLst>
              <p:tags r:id="rId26"/>
            </p:custDataLst>
          </p:nvPr>
        </p:nvCxnSpPr>
        <p:spPr>
          <a:xfrm>
            <a:off x="6578625" y="4571876"/>
            <a:ext cx="424879" cy="839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8" name="Gerade Verbindung mit Pfeil 37"/>
          <p:cNvCxnSpPr>
            <a:stCxn id="40" idx="1"/>
            <a:endCxn id="34" idx="2"/>
          </p:cNvCxnSpPr>
          <p:nvPr>
            <p:custDataLst>
              <p:tags r:id="rId27"/>
            </p:custDataLst>
          </p:nvPr>
        </p:nvCxnSpPr>
        <p:spPr>
          <a:xfrm flipH="1" flipV="1">
            <a:off x="6323013" y="4742284"/>
            <a:ext cx="320451" cy="17582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9" name="Gerade Verbindung mit Pfeil 38"/>
          <p:cNvCxnSpPr>
            <a:endCxn id="40" idx="1"/>
          </p:cNvCxnSpPr>
          <p:nvPr>
            <p:custDataLst>
              <p:tags r:id="rId28"/>
            </p:custDataLst>
          </p:nvPr>
        </p:nvCxnSpPr>
        <p:spPr>
          <a:xfrm flipH="1">
            <a:off x="6643464" y="4814292"/>
            <a:ext cx="360040" cy="10382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pic>
        <p:nvPicPr>
          <p:cNvPr id="40" name="Picture 10__" descr="http://www.gifex.de/gif-bilder/animierte-gifs-geld-007.gif"/>
          <p:cNvPicPr>
            <a:picLocks noChangeAspect="1" noChangeArrowheads="1"/>
          </p:cNvPicPr>
          <p:nvPr>
            <p:custDataLst>
              <p:tags r:id="rId29"/>
            </p:custDataLst>
          </p:nvPr>
        </p:nvPicPr>
        <p:blipFill>
          <a:blip r:embed="rId50" cstate="print"/>
          <a:srcRect/>
          <a:stretch>
            <a:fillRect/>
          </a:stretch>
        </p:blipFill>
        <p:spPr bwMode="auto">
          <a:xfrm>
            <a:off x="6643464" y="4814292"/>
            <a:ext cx="207639" cy="207639"/>
          </a:xfrm>
          <a:prstGeom prst="rect">
            <a:avLst/>
          </a:prstGeom>
          <a:noFill/>
        </p:spPr>
      </p:pic>
      <p:pic>
        <p:nvPicPr>
          <p:cNvPr id="41" name="Picture 10___" descr="http://www.gifex.de/gif-bilder/animierte-gifs-geld-007.gif"/>
          <p:cNvPicPr>
            <a:picLocks noChangeAspect="1" noChangeArrowheads="1"/>
          </p:cNvPicPr>
          <p:nvPr>
            <p:custDataLst>
              <p:tags r:id="rId30"/>
            </p:custDataLst>
          </p:nvPr>
        </p:nvPicPr>
        <p:blipFill>
          <a:blip r:embed="rId50" cstate="print"/>
          <a:srcRect/>
          <a:stretch>
            <a:fillRect/>
          </a:stretch>
        </p:blipFill>
        <p:spPr bwMode="auto">
          <a:xfrm>
            <a:off x="7371929" y="2302397"/>
            <a:ext cx="207639" cy="207639"/>
          </a:xfrm>
          <a:prstGeom prst="rect">
            <a:avLst/>
          </a:prstGeom>
          <a:noFill/>
        </p:spPr>
      </p:pic>
      <p:cxnSp>
        <p:nvCxnSpPr>
          <p:cNvPr id="42" name="Gerade Verbindung mit Pfeil 41"/>
          <p:cNvCxnSpPr>
            <a:stCxn id="32" idx="0"/>
            <a:endCxn id="33" idx="3"/>
          </p:cNvCxnSpPr>
          <p:nvPr>
            <p:custDataLst>
              <p:tags r:id="rId31"/>
            </p:custDataLst>
          </p:nvPr>
        </p:nvCxnSpPr>
        <p:spPr>
          <a:xfrm flipH="1" flipV="1">
            <a:off x="7525693" y="1619003"/>
            <a:ext cx="557931" cy="42298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3" name="Gerade Verbindung mit Pfeil 42"/>
          <p:cNvCxnSpPr>
            <a:stCxn id="32" idx="1"/>
            <a:endCxn id="31" idx="3"/>
          </p:cNvCxnSpPr>
          <p:nvPr>
            <p:custDataLst>
              <p:tags r:id="rId32"/>
            </p:custDataLst>
          </p:nvPr>
        </p:nvCxnSpPr>
        <p:spPr>
          <a:xfrm flipH="1" flipV="1">
            <a:off x="7155229" y="2304105"/>
            <a:ext cx="568355" cy="790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4" name="Würfel 43"/>
          <p:cNvSpPr/>
          <p:nvPr>
            <p:custDataLst>
              <p:tags r:id="rId33"/>
            </p:custDataLst>
          </p:nvPr>
        </p:nvSpPr>
        <p:spPr bwMode="auto">
          <a:xfrm>
            <a:off x="7867600" y="1645940"/>
            <a:ext cx="288032" cy="216024"/>
          </a:xfrm>
          <a:prstGeom prst="cube">
            <a:avLst/>
          </a:prstGeom>
          <a:solidFill>
            <a:srgbClr val="FFFF00"/>
          </a:solidFill>
          <a:ln w="12700">
            <a:noFill/>
            <a:miter lim="800000"/>
            <a:headEnd/>
            <a:tailEnd/>
          </a:ln>
        </p:spPr>
        <p:txBody>
          <a:bodyPr rtlCol="0" anchor="ctr" anchorCtr="1"/>
          <a:lstStyle/>
          <a:p>
            <a:pPr algn="ctr" eaLnBrk="0" hangingPunct="0"/>
            <a:endParaRPr lang="de-DE" b="1">
              <a:solidFill>
                <a:schemeClr val="bg1"/>
              </a:solidFill>
            </a:endParaRPr>
          </a:p>
        </p:txBody>
      </p:sp>
      <p:grpSp>
        <p:nvGrpSpPr>
          <p:cNvPr id="47" name="Gruppieren 46"/>
          <p:cNvGrpSpPr/>
          <p:nvPr/>
        </p:nvGrpSpPr>
        <p:grpSpPr>
          <a:xfrm>
            <a:off x="1920414" y="1113309"/>
            <a:ext cx="5155098" cy="686920"/>
            <a:chOff x="637384" y="3047310"/>
            <a:chExt cx="2434630" cy="974894"/>
          </a:xfrm>
        </p:grpSpPr>
        <p:sp>
          <p:nvSpPr>
            <p:cNvPr id="45" name="Abgerundetes Rechteck 44"/>
            <p:cNvSpPr/>
            <p:nvPr>
              <p:custDataLst>
                <p:tags r:id="rId43"/>
              </p:custDataLst>
            </p:nvPr>
          </p:nvSpPr>
          <p:spPr>
            <a:xfrm>
              <a:off x="637384" y="3047310"/>
              <a:ext cx="2040460" cy="97489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1400"/>
            </a:p>
          </p:txBody>
        </p:sp>
        <p:sp>
          <p:nvSpPr>
            <p:cNvPr id="46" name="Rechteck 45"/>
            <p:cNvSpPr/>
            <p:nvPr>
              <p:custDataLst>
                <p:tags r:id="rId44"/>
              </p:custDataLst>
            </p:nvPr>
          </p:nvSpPr>
          <p:spPr>
            <a:xfrm>
              <a:off x="747314" y="3127867"/>
              <a:ext cx="2324700" cy="742567"/>
            </a:xfrm>
            <a:prstGeom prst="rect">
              <a:avLst/>
            </a:prstGeom>
          </p:spPr>
          <p:txBody>
            <a:bodyPr wrap="square">
              <a:spAutoFit/>
            </a:bodyPr>
            <a:lstStyle/>
            <a:p>
              <a:pPr lvl="0"/>
              <a:r>
                <a:rPr lang="de-DE" sz="1400" dirty="0" smtClean="0">
                  <a:solidFill>
                    <a:schemeClr val="accent3">
                      <a:lumMod val="50000"/>
                    </a:schemeClr>
                  </a:solidFill>
                </a:rPr>
                <a:t>Internet-Suchdienst und Lieferant registrieren,</a:t>
              </a:r>
            </a:p>
            <a:p>
              <a:pPr lvl="0"/>
              <a:r>
                <a:rPr lang="de-DE" sz="1400" dirty="0" smtClean="0">
                  <a:solidFill>
                    <a:schemeClr val="accent3">
                      <a:lumMod val="50000"/>
                    </a:schemeClr>
                  </a:solidFill>
                </a:rPr>
                <a:t>dass Sie sich für die Ware X interessieren.</a:t>
              </a:r>
              <a:endParaRPr lang="de-DE" sz="1400" dirty="0">
                <a:solidFill>
                  <a:schemeClr val="accent3">
                    <a:lumMod val="50000"/>
                  </a:schemeClr>
                </a:solidFill>
              </a:endParaRPr>
            </a:p>
          </p:txBody>
        </p:sp>
      </p:grpSp>
      <p:grpSp>
        <p:nvGrpSpPr>
          <p:cNvPr id="48" name="Gruppieren 47"/>
          <p:cNvGrpSpPr/>
          <p:nvPr/>
        </p:nvGrpSpPr>
        <p:grpSpPr>
          <a:xfrm>
            <a:off x="2208446" y="1945866"/>
            <a:ext cx="3969964" cy="686920"/>
            <a:chOff x="535361" y="3047311"/>
            <a:chExt cx="2448552" cy="974894"/>
          </a:xfrm>
        </p:grpSpPr>
        <p:sp>
          <p:nvSpPr>
            <p:cNvPr id="49" name="Abgerundetes Rechteck 48"/>
            <p:cNvSpPr/>
            <p:nvPr>
              <p:custDataLst>
                <p:tags r:id="rId41"/>
              </p:custDataLst>
            </p:nvPr>
          </p:nvSpPr>
          <p:spPr>
            <a:xfrm>
              <a:off x="535361" y="3047311"/>
              <a:ext cx="2364045" cy="97489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1400"/>
            </a:p>
          </p:txBody>
        </p:sp>
        <p:sp>
          <p:nvSpPr>
            <p:cNvPr id="50" name="Rechteck 49"/>
            <p:cNvSpPr/>
            <p:nvPr>
              <p:custDataLst>
                <p:tags r:id="rId42"/>
              </p:custDataLst>
            </p:nvPr>
          </p:nvSpPr>
          <p:spPr>
            <a:xfrm>
              <a:off x="659212" y="3052415"/>
              <a:ext cx="2324701" cy="742567"/>
            </a:xfrm>
            <a:prstGeom prst="rect">
              <a:avLst/>
            </a:prstGeom>
          </p:spPr>
          <p:txBody>
            <a:bodyPr wrap="square">
              <a:spAutoFit/>
            </a:bodyPr>
            <a:lstStyle/>
            <a:p>
              <a:pPr lvl="0">
                <a:buFont typeface="Arial" pitchFamily="34" charset="0"/>
                <a:buChar char="•"/>
              </a:pPr>
              <a:r>
                <a:rPr lang="de-DE" sz="1400" dirty="0" smtClean="0">
                  <a:solidFill>
                    <a:schemeClr val="accent3">
                      <a:lumMod val="50000"/>
                    </a:schemeClr>
                  </a:solidFill>
                </a:rPr>
                <a:t> Lieferant hat Interesse, dass Sie kaufen.</a:t>
              </a:r>
            </a:p>
            <a:p>
              <a:pPr lvl="0">
                <a:buFont typeface="Arial" pitchFamily="34" charset="0"/>
                <a:buChar char="•"/>
              </a:pPr>
              <a:r>
                <a:rPr lang="de-DE" sz="1400" dirty="0" smtClean="0">
                  <a:solidFill>
                    <a:schemeClr val="accent3">
                      <a:lumMod val="50000"/>
                    </a:schemeClr>
                  </a:solidFill>
                </a:rPr>
                <a:t> Lieferant bietet Suchdienst-Erfolgsprämie</a:t>
              </a:r>
              <a:endParaRPr lang="de-DE" sz="1400" dirty="0">
                <a:solidFill>
                  <a:schemeClr val="accent3">
                    <a:lumMod val="50000"/>
                  </a:schemeClr>
                </a:solidFill>
              </a:endParaRPr>
            </a:p>
          </p:txBody>
        </p:sp>
      </p:grpSp>
      <p:grpSp>
        <p:nvGrpSpPr>
          <p:cNvPr id="51" name="Gruppieren 50"/>
          <p:cNvGrpSpPr/>
          <p:nvPr/>
        </p:nvGrpSpPr>
        <p:grpSpPr>
          <a:xfrm>
            <a:off x="80310" y="2798069"/>
            <a:ext cx="4357960" cy="1476388"/>
            <a:chOff x="535361" y="3047310"/>
            <a:chExt cx="2362100" cy="1144131"/>
          </a:xfrm>
        </p:grpSpPr>
        <p:sp>
          <p:nvSpPr>
            <p:cNvPr id="52" name="Abgerundetes Rechteck 51"/>
            <p:cNvSpPr/>
            <p:nvPr>
              <p:custDataLst>
                <p:tags r:id="rId39"/>
              </p:custDataLst>
            </p:nvPr>
          </p:nvSpPr>
          <p:spPr>
            <a:xfrm>
              <a:off x="535361" y="3047310"/>
              <a:ext cx="2253403" cy="1144131"/>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1400"/>
            </a:p>
          </p:txBody>
        </p:sp>
        <p:sp>
          <p:nvSpPr>
            <p:cNvPr id="53" name="Rechteck 52"/>
            <p:cNvSpPr/>
            <p:nvPr>
              <p:custDataLst>
                <p:tags r:id="rId40"/>
              </p:custDataLst>
            </p:nvPr>
          </p:nvSpPr>
          <p:spPr>
            <a:xfrm>
              <a:off x="572763" y="3060651"/>
              <a:ext cx="2324698" cy="1032385"/>
            </a:xfrm>
            <a:prstGeom prst="rect">
              <a:avLst/>
            </a:prstGeom>
          </p:spPr>
          <p:txBody>
            <a:bodyPr wrap="square">
              <a:spAutoFit/>
            </a:bodyPr>
            <a:lstStyle/>
            <a:p>
              <a:pPr lvl="0"/>
              <a:r>
                <a:rPr lang="de-DE" sz="1400" u="sng" dirty="0" smtClean="0">
                  <a:solidFill>
                    <a:schemeClr val="accent3">
                      <a:lumMod val="50000"/>
                    </a:schemeClr>
                  </a:solidFill>
                </a:rPr>
                <a:t>Ware ist standardisiert</a:t>
              </a:r>
            </a:p>
            <a:p>
              <a:pPr lvl="0">
                <a:buFont typeface="Arial" pitchFamily="34" charset="0"/>
                <a:buChar char="•"/>
              </a:pPr>
              <a:r>
                <a:rPr lang="de-DE" sz="1400" dirty="0" smtClean="0">
                  <a:solidFill>
                    <a:schemeClr val="accent3">
                      <a:lumMod val="50000"/>
                    </a:schemeClr>
                  </a:solidFill>
                </a:rPr>
                <a:t> Suchdienst und Lieferant haben kommerzielles     </a:t>
              </a:r>
            </a:p>
            <a:p>
              <a:pPr lvl="0"/>
              <a:r>
                <a:rPr lang="de-DE" sz="1400" dirty="0" smtClean="0">
                  <a:solidFill>
                    <a:schemeClr val="accent3">
                      <a:lumMod val="50000"/>
                    </a:schemeClr>
                  </a:solidFill>
                </a:rPr>
                <a:t>  Interesse, dass Sie kaufen</a:t>
              </a:r>
            </a:p>
            <a:p>
              <a:pPr lvl="0">
                <a:buFont typeface="Arial" pitchFamily="34" charset="0"/>
                <a:buChar char="•"/>
              </a:pPr>
              <a:r>
                <a:rPr lang="de-DE" sz="1400" dirty="0" smtClean="0">
                  <a:solidFill>
                    <a:schemeClr val="accent3">
                      <a:lumMod val="50000"/>
                    </a:schemeClr>
                  </a:solidFill>
                </a:rPr>
                <a:t> Warum sollten Sie für die Lieferung bezahlen?</a:t>
              </a:r>
            </a:p>
            <a:p>
              <a:pPr lvl="0"/>
              <a:r>
                <a:rPr lang="de-DE" sz="1400" dirty="0" smtClean="0">
                  <a:solidFill>
                    <a:schemeClr val="accent3">
                      <a:lumMod val="50000"/>
                    </a:schemeClr>
                  </a:solidFill>
                </a:rPr>
                <a:t>   „Google Shopping Express“</a:t>
              </a:r>
              <a:endParaRPr lang="de-DE" sz="1400" dirty="0">
                <a:solidFill>
                  <a:schemeClr val="accent3">
                    <a:lumMod val="50000"/>
                  </a:schemeClr>
                </a:solidFill>
              </a:endParaRPr>
            </a:p>
          </p:txBody>
        </p:sp>
      </p:grpSp>
      <p:sp>
        <p:nvSpPr>
          <p:cNvPr id="55" name="Foliennummernplatzhalter 54"/>
          <p:cNvSpPr>
            <a:spLocks noGrp="1"/>
          </p:cNvSpPr>
          <p:nvPr>
            <p:ph type="sldNum" sz="quarter" idx="10"/>
          </p:nvPr>
        </p:nvSpPr>
        <p:spPr/>
        <p:txBody>
          <a:bodyPr/>
          <a:lstStyle/>
          <a:p>
            <a:pPr>
              <a:defRPr/>
            </a:pPr>
            <a:fld id="{1807F6EE-FF92-4270-9377-3AD64AE294F9}" type="slidenum">
              <a:rPr lang="x-none" smtClean="0"/>
              <a:pPr>
                <a:defRPr/>
              </a:pPr>
              <a:t>5</a:t>
            </a:fld>
            <a:endParaRPr lang="x-none" dirty="0"/>
          </a:p>
        </p:txBody>
      </p:sp>
      <p:sp>
        <p:nvSpPr>
          <p:cNvPr id="56" name="Textfeld 55"/>
          <p:cNvSpPr txBox="1"/>
          <p:nvPr>
            <p:custDataLst>
              <p:tags r:id="rId34"/>
            </p:custDataLst>
          </p:nvPr>
        </p:nvSpPr>
        <p:spPr>
          <a:xfrm>
            <a:off x="522784" y="124480"/>
            <a:ext cx="6617966" cy="369332"/>
          </a:xfrm>
          <a:prstGeom prst="rect">
            <a:avLst/>
          </a:prstGeom>
          <a:noFill/>
        </p:spPr>
        <p:txBody>
          <a:bodyPr wrap="none" rtlCol="0">
            <a:spAutoFit/>
          </a:bodyPr>
          <a:lstStyle/>
          <a:p>
            <a:r>
              <a:rPr lang="de-DE" b="1" dirty="0" smtClean="0">
                <a:solidFill>
                  <a:schemeClr val="bg1"/>
                </a:solidFill>
              </a:rPr>
              <a:t>Was verändert sich für uns durch Automatisiertes Fahren?</a:t>
            </a:r>
            <a:endParaRPr lang="de-DE" b="1" dirty="0">
              <a:solidFill>
                <a:schemeClr val="bg1"/>
              </a:solidFill>
            </a:endParaRPr>
          </a:p>
        </p:txBody>
      </p:sp>
      <p:grpSp>
        <p:nvGrpSpPr>
          <p:cNvPr id="57" name="Gruppieren 56"/>
          <p:cNvGrpSpPr/>
          <p:nvPr/>
        </p:nvGrpSpPr>
        <p:grpSpPr>
          <a:xfrm>
            <a:off x="4320572" y="2798065"/>
            <a:ext cx="4400492" cy="1476387"/>
            <a:chOff x="535361" y="3047310"/>
            <a:chExt cx="2385154" cy="1144131"/>
          </a:xfrm>
        </p:grpSpPr>
        <p:sp>
          <p:nvSpPr>
            <p:cNvPr id="58" name="Abgerundetes Rechteck 57"/>
            <p:cNvSpPr/>
            <p:nvPr>
              <p:custDataLst>
                <p:tags r:id="rId37"/>
              </p:custDataLst>
            </p:nvPr>
          </p:nvSpPr>
          <p:spPr>
            <a:xfrm>
              <a:off x="535361" y="3047310"/>
              <a:ext cx="2253403" cy="1144131"/>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1400"/>
            </a:p>
          </p:txBody>
        </p:sp>
        <p:sp>
          <p:nvSpPr>
            <p:cNvPr id="59" name="Rechteck 58"/>
            <p:cNvSpPr/>
            <p:nvPr>
              <p:custDataLst>
                <p:tags r:id="rId38"/>
              </p:custDataLst>
            </p:nvPr>
          </p:nvSpPr>
          <p:spPr>
            <a:xfrm>
              <a:off x="595816" y="3060652"/>
              <a:ext cx="2324699" cy="1073306"/>
            </a:xfrm>
            <a:prstGeom prst="rect">
              <a:avLst/>
            </a:prstGeom>
          </p:spPr>
          <p:txBody>
            <a:bodyPr wrap="square">
              <a:spAutoFit/>
            </a:bodyPr>
            <a:lstStyle/>
            <a:p>
              <a:pPr lvl="0"/>
              <a:r>
                <a:rPr lang="de-DE" sz="1400" u="sng" dirty="0" smtClean="0">
                  <a:solidFill>
                    <a:schemeClr val="accent3">
                      <a:lumMod val="50000"/>
                    </a:schemeClr>
                  </a:solidFill>
                </a:rPr>
                <a:t>Ware ist nicht standardisiert oder Vor-Ort-Kauf ist emotional erwünscht</a:t>
              </a:r>
            </a:p>
            <a:p>
              <a:pPr lvl="0">
                <a:buFont typeface="Arial" pitchFamily="34" charset="0"/>
                <a:buChar char="•"/>
              </a:pPr>
              <a:r>
                <a:rPr lang="de-DE" sz="1400" dirty="0" smtClean="0">
                  <a:solidFill>
                    <a:schemeClr val="accent3">
                      <a:lumMod val="50000"/>
                    </a:schemeClr>
                  </a:solidFill>
                </a:rPr>
                <a:t> Suchdienst und Lieferant haben kommerzielles     </a:t>
              </a:r>
            </a:p>
            <a:p>
              <a:pPr lvl="0"/>
              <a:r>
                <a:rPr lang="de-DE" sz="1400" dirty="0" smtClean="0">
                  <a:solidFill>
                    <a:schemeClr val="accent3">
                      <a:lumMod val="50000"/>
                    </a:schemeClr>
                  </a:solidFill>
                </a:rPr>
                <a:t>  Interesse, dass Sie ins Geschäft kommen</a:t>
              </a:r>
            </a:p>
            <a:p>
              <a:pPr lvl="0">
                <a:buFont typeface="Arial" pitchFamily="34" charset="0"/>
                <a:buChar char="•"/>
              </a:pPr>
              <a:r>
                <a:rPr lang="de-DE" sz="1400" dirty="0" smtClean="0">
                  <a:solidFill>
                    <a:schemeClr val="accent3">
                      <a:lumMod val="50000"/>
                    </a:schemeClr>
                  </a:solidFill>
                </a:rPr>
                <a:t> Warum sollten Sie für die Lieferung bezahlen?</a:t>
              </a:r>
            </a:p>
            <a:p>
              <a:pPr lvl="0"/>
              <a:r>
                <a:rPr lang="de-DE" sz="1400" dirty="0" smtClean="0">
                  <a:solidFill>
                    <a:schemeClr val="accent3">
                      <a:lumMod val="50000"/>
                    </a:schemeClr>
                  </a:solidFill>
                  <a:sym typeface="Wingdings" pitchFamily="2" charset="2"/>
                </a:rPr>
                <a:t> „Individuelle Kaffeefahrt“</a:t>
              </a:r>
              <a:endParaRPr lang="de-DE" sz="1400" dirty="0">
                <a:solidFill>
                  <a:schemeClr val="accent3">
                    <a:lumMod val="50000"/>
                  </a:schemeClr>
                </a:solidFill>
              </a:endParaRPr>
            </a:p>
          </p:txBody>
        </p:sp>
      </p:grpSp>
      <p:grpSp>
        <p:nvGrpSpPr>
          <p:cNvPr id="60" name="Gruppieren 59"/>
          <p:cNvGrpSpPr/>
          <p:nvPr/>
        </p:nvGrpSpPr>
        <p:grpSpPr>
          <a:xfrm>
            <a:off x="1458888" y="5134221"/>
            <a:ext cx="6480720" cy="378664"/>
            <a:chOff x="637384" y="3047310"/>
            <a:chExt cx="2075841" cy="1025323"/>
          </a:xfrm>
        </p:grpSpPr>
        <p:sp>
          <p:nvSpPr>
            <p:cNvPr id="61" name="Abgerundetes Rechteck 60"/>
            <p:cNvSpPr/>
            <p:nvPr>
              <p:custDataLst>
                <p:tags r:id="rId35"/>
              </p:custDataLst>
            </p:nvPr>
          </p:nvSpPr>
          <p:spPr>
            <a:xfrm>
              <a:off x="637384" y="3047310"/>
              <a:ext cx="1895059" cy="97489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1400"/>
            </a:p>
          </p:txBody>
        </p:sp>
        <p:sp>
          <p:nvSpPr>
            <p:cNvPr id="62" name="Rechteck 61"/>
            <p:cNvSpPr/>
            <p:nvPr>
              <p:custDataLst>
                <p:tags r:id="rId36"/>
              </p:custDataLst>
            </p:nvPr>
          </p:nvSpPr>
          <p:spPr>
            <a:xfrm>
              <a:off x="658172" y="3155917"/>
              <a:ext cx="2055053" cy="916716"/>
            </a:xfrm>
            <a:prstGeom prst="rect">
              <a:avLst/>
            </a:prstGeom>
          </p:spPr>
          <p:txBody>
            <a:bodyPr wrap="square">
              <a:spAutoFit/>
            </a:bodyPr>
            <a:lstStyle/>
            <a:p>
              <a:pPr lvl="0"/>
              <a:r>
                <a:rPr lang="de-DE" sz="1600" dirty="0" smtClean="0">
                  <a:solidFill>
                    <a:schemeClr val="accent3">
                      <a:lumMod val="50000"/>
                    </a:schemeClr>
                  </a:solidFill>
                </a:rPr>
                <a:t>Mobilität beim Einkaufen wird nicht direkt vom Käufer bezahlt!</a:t>
              </a:r>
              <a:endParaRPr lang="de-DE" sz="1600" dirty="0">
                <a:solidFill>
                  <a:schemeClr val="accent3">
                    <a:lumMod val="50000"/>
                  </a:schemeClr>
                </a:solidFill>
              </a:endParaRPr>
            </a:p>
          </p:txBody>
        </p:sp>
      </p:gr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Grafik 20" descr="BEQIK_FR.png" hidden="1"/>
          <p:cNvPicPr>
            <a:picLocks/>
          </p:cNvPicPr>
          <p:nvPr>
            <p:custDataLst>
              <p:tags r:id="rId2"/>
            </p:custDataLst>
          </p:nvPr>
        </p:nvPicPr>
        <p:blipFill>
          <a:blip r:embed="rId17" cstate="print"/>
          <a:stretch>
            <a:fillRect/>
          </a:stretch>
        </p:blipFill>
        <p:spPr>
          <a:xfrm>
            <a:off x="76200" y="5653404"/>
            <a:ext cx="381000" cy="174625"/>
          </a:xfrm>
          <a:prstGeom prst="rect">
            <a:avLst/>
          </a:prstGeom>
          <a:ln w="0">
            <a:noFill/>
          </a:ln>
          <a:effectLst/>
        </p:spPr>
      </p:pic>
      <p:sp>
        <p:nvSpPr>
          <p:cNvPr id="10" name="Rechteck 9"/>
          <p:cNvSpPr>
            <a:spLocks/>
          </p:cNvSpPr>
          <p:nvPr>
            <p:custDataLst>
              <p:tags r:id="rId3"/>
            </p:custDataLst>
          </p:nvPr>
        </p:nvSpPr>
        <p:spPr>
          <a:xfrm>
            <a:off x="533400" y="59309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lstStyle/>
          <a:p>
            <a:pPr>
              <a:lnSpc>
                <a:spcPct val="107000"/>
              </a:lnSpc>
              <a:spcBef>
                <a:spcPts val="0"/>
              </a:spcBef>
              <a:spcAft>
                <a:spcPts val="0"/>
              </a:spcAft>
            </a:pPr>
            <a:r>
              <a:rPr lang="x-none" sz="700" smtClean="0">
                <a:solidFill>
                  <a:srgbClr val="707070"/>
                </a:solidFill>
              </a:rPr>
              <a:t>G40/PJ-AS-Hamann | 12.11.2014 | © Robert Bosch GmbH 2014. Alle Rechte vorbehalten, auch bzgl. jeder Verfügung, Verwertung, Reproduktion, Bearbeitung, Weitergabe sowie für den Fall von Schutzrechtsanmeldungen.</a:t>
            </a:r>
            <a:endParaRPr lang="x-none" sz="700">
              <a:solidFill>
                <a:srgbClr val="707070"/>
              </a:solidFill>
            </a:endParaRPr>
          </a:p>
        </p:txBody>
      </p:sp>
      <p:sp>
        <p:nvSpPr>
          <p:cNvPr id="9" name="Textfeld 8"/>
          <p:cNvSpPr txBox="1">
            <a:spLocks/>
          </p:cNvSpPr>
          <p:nvPr>
            <p:custDataLst>
              <p:tags r:id="rId4"/>
            </p:custDataLst>
          </p:nvPr>
        </p:nvSpPr>
        <p:spPr>
          <a:xfrm>
            <a:off x="533400" y="0"/>
            <a:ext cx="5715000" cy="520700"/>
          </a:xfrm>
          <a:prstGeom prst="rect">
            <a:avLst/>
          </a:prstGeom>
          <a:noFill/>
          <a:ln w="0">
            <a:noFill/>
          </a:ln>
          <a:effectLst/>
        </p:spPr>
        <p:txBody>
          <a:bodyPr vert="horz" wrap="square" lIns="0" tIns="57150" rIns="0" bIns="0" rtlCol="0" anchor="ctr">
            <a:noAutofit/>
          </a:bodyPr>
          <a:lstStyle/>
          <a:p>
            <a:pPr>
              <a:lnSpc>
                <a:spcPct val="111000"/>
              </a:lnSpc>
              <a:spcBef>
                <a:spcPts val="0"/>
              </a:spcBef>
              <a:spcAft>
                <a:spcPts val="0"/>
              </a:spcAft>
            </a:pPr>
            <a:endParaRPr lang="x-none" b="1">
              <a:solidFill>
                <a:srgbClr val="FFFFFF"/>
              </a:solidFill>
            </a:endParaRPr>
          </a:p>
        </p:txBody>
      </p:sp>
      <p:sp>
        <p:nvSpPr>
          <p:cNvPr id="7" name="Rechteck 6"/>
          <p:cNvSpPr>
            <a:spLocks/>
          </p:cNvSpPr>
          <p:nvPr>
            <p:custDataLst>
              <p:tags r:id="rId5"/>
            </p:custDataLst>
          </p:nvPr>
        </p:nvSpPr>
        <p:spPr>
          <a:xfrm>
            <a:off x="6477000" y="205143"/>
            <a:ext cx="1828800" cy="123111"/>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spcBef>
                <a:spcPts val="0"/>
              </a:spcBef>
              <a:spcAft>
                <a:spcPts val="0"/>
              </a:spcAft>
            </a:pPr>
            <a:r>
              <a:rPr lang="x-none" sz="800" smtClean="0">
                <a:solidFill>
                  <a:srgbClr val="FFFFFF"/>
                </a:solidFill>
              </a:rPr>
              <a:t> </a:t>
            </a:r>
            <a:endParaRPr lang="x-none" sz="800">
              <a:solidFill>
                <a:srgbClr val="FFFFFF"/>
              </a:solidFill>
            </a:endParaRPr>
          </a:p>
        </p:txBody>
      </p:sp>
      <p:sp>
        <p:nvSpPr>
          <p:cNvPr id="6" name="Rechteck 5"/>
          <p:cNvSpPr>
            <a:spLocks/>
          </p:cNvSpPr>
          <p:nvPr>
            <p:custDataLst>
              <p:tags r:id="rId6"/>
            </p:custDataLst>
          </p:nvPr>
        </p:nvSpPr>
        <p:spPr>
          <a:xfrm>
            <a:off x="533400" y="56388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lstStyle/>
          <a:p>
            <a:pPr>
              <a:spcBef>
                <a:spcPts val="0"/>
              </a:spcBef>
              <a:spcAft>
                <a:spcPts val="0"/>
              </a:spcAft>
            </a:pPr>
            <a:endParaRPr lang="x-none" sz="1200">
              <a:solidFill>
                <a:srgbClr val="000000"/>
              </a:solidFill>
            </a:endParaRPr>
          </a:p>
        </p:txBody>
      </p:sp>
      <p:sp>
        <p:nvSpPr>
          <p:cNvPr id="5" name="Rechteck 4"/>
          <p:cNvSpPr>
            <a:spLocks/>
          </p:cNvSpPr>
          <p:nvPr>
            <p:custDataLst>
              <p:tags r:id="rId7"/>
            </p:custDataLst>
          </p:nvPr>
        </p:nvSpPr>
        <p:spPr>
          <a:xfrm>
            <a:off x="8509000" y="6019801"/>
            <a:ext cx="25400" cy="106951"/>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lnSpc>
                <a:spcPct val="107000"/>
              </a:lnSpc>
              <a:spcBef>
                <a:spcPts val="0"/>
              </a:spcBef>
              <a:spcAft>
                <a:spcPts val="0"/>
              </a:spcAft>
            </a:pPr>
            <a:endParaRPr lang="x-none" sz="700"/>
          </a:p>
        </p:txBody>
      </p:sp>
      <p:sp>
        <p:nvSpPr>
          <p:cNvPr id="4" name="Textfeld 3" hidden="1"/>
          <p:cNvSpPr txBox="1">
            <a:spLocks/>
          </p:cNvSpPr>
          <p:nvPr>
            <p:custDataLst>
              <p:tags r:id="rId8"/>
            </p:custDataLst>
          </p:nvPr>
        </p:nvSpPr>
        <p:spPr>
          <a:xfrm>
            <a:off x="0" y="0"/>
            <a:ext cx="1587" cy="1587"/>
          </a:xfrm>
          <a:prstGeom prst="rect">
            <a:avLst/>
          </a:prstGeom>
          <a:noFill/>
          <a:ln w="0">
            <a:noFill/>
          </a:ln>
          <a:effectLst/>
        </p:spPr>
        <p:txBody>
          <a:bodyPr vert="horz" lIns="0" tIns="0" rIns="0" bIns="0" rtlCol="0">
            <a:noAutofit/>
          </a:bodyPr>
          <a:lstStyle/>
          <a:p>
            <a:pPr>
              <a:spcBef>
                <a:spcPts val="0"/>
              </a:spcBef>
            </a:pPr>
            <a:endParaRPr lang="x-none" sz="1300"/>
          </a:p>
        </p:txBody>
      </p:sp>
      <p:sp>
        <p:nvSpPr>
          <p:cNvPr id="2" name="Titel 1"/>
          <p:cNvSpPr>
            <a:spLocks noGrp="1"/>
          </p:cNvSpPr>
          <p:nvPr>
            <p:ph type="title"/>
            <p:custDataLst>
              <p:tags r:id="rId9"/>
            </p:custDataLst>
          </p:nvPr>
        </p:nvSpPr>
        <p:spPr>
          <a:xfrm>
            <a:off x="533400" y="533400"/>
            <a:ext cx="7315200" cy="533400"/>
          </a:xfrm>
          <a:ln w="0"/>
          <a:effectLst/>
        </p:spPr>
        <p:txBody>
          <a:bodyPr wrap="square" lIns="0" tIns="12700" rIns="0" bIns="0" anchor="t"/>
          <a:lstStyle/>
          <a:p>
            <a:pPr>
              <a:spcBef>
                <a:spcPts val="0"/>
              </a:spcBef>
              <a:spcAft>
                <a:spcPts val="0"/>
              </a:spcAft>
            </a:pPr>
            <a:r>
              <a:rPr lang="de-DE" dirty="0" smtClean="0"/>
              <a:t>Folgen für die Automobilindustrie</a:t>
            </a:r>
            <a:endParaRPr lang="de-DE" dirty="0"/>
          </a:p>
        </p:txBody>
      </p:sp>
      <p:sp>
        <p:nvSpPr>
          <p:cNvPr id="20" name="Textplatzhalter 19"/>
          <p:cNvSpPr>
            <a:spLocks noGrp="1"/>
          </p:cNvSpPr>
          <p:nvPr>
            <p:ph type="body" idx="1"/>
            <p:custDataLst>
              <p:tags r:id="rId10"/>
            </p:custDataLst>
          </p:nvPr>
        </p:nvSpPr>
        <p:spPr>
          <a:xfrm>
            <a:off x="533400" y="1066800"/>
            <a:ext cx="7315200" cy="3810000"/>
          </a:xfrm>
          <a:ln w="0"/>
          <a:effectLst/>
        </p:spPr>
        <p:txBody>
          <a:bodyPr wrap="square" lIns="0" tIns="63500" rIns="0" bIns="0"/>
          <a:lstStyle/>
          <a:p>
            <a:endParaRPr lang="de-DE" sz="1600" dirty="0" smtClean="0"/>
          </a:p>
          <a:p>
            <a:endParaRPr lang="de-DE" sz="1600" dirty="0" smtClean="0"/>
          </a:p>
          <a:p>
            <a:endParaRPr lang="de-DE" sz="1600" dirty="0" smtClean="0"/>
          </a:p>
          <a:p>
            <a:endParaRPr lang="de-DE" sz="1600" dirty="0" smtClean="0"/>
          </a:p>
        </p:txBody>
      </p:sp>
      <p:sp>
        <p:nvSpPr>
          <p:cNvPr id="17" name="Textfeld 16"/>
          <p:cNvSpPr txBox="1"/>
          <p:nvPr>
            <p:custDataLst>
              <p:tags r:id="rId11"/>
            </p:custDataLst>
          </p:nvPr>
        </p:nvSpPr>
        <p:spPr>
          <a:xfrm>
            <a:off x="522784" y="124480"/>
            <a:ext cx="6617966" cy="369332"/>
          </a:xfrm>
          <a:prstGeom prst="rect">
            <a:avLst/>
          </a:prstGeom>
          <a:noFill/>
        </p:spPr>
        <p:txBody>
          <a:bodyPr wrap="none" rtlCol="0">
            <a:spAutoFit/>
          </a:bodyPr>
          <a:lstStyle/>
          <a:p>
            <a:r>
              <a:rPr lang="de-DE" b="1" dirty="0" smtClean="0">
                <a:solidFill>
                  <a:schemeClr val="bg1"/>
                </a:solidFill>
              </a:rPr>
              <a:t>Was verändert sich für uns durch Automatisiertes Fahren?</a:t>
            </a:r>
            <a:endParaRPr lang="de-DE" b="1" dirty="0">
              <a:solidFill>
                <a:schemeClr val="bg1"/>
              </a:solidFill>
            </a:endParaRPr>
          </a:p>
        </p:txBody>
      </p:sp>
      <p:sp>
        <p:nvSpPr>
          <p:cNvPr id="19" name="Rechteck 18"/>
          <p:cNvSpPr/>
          <p:nvPr>
            <p:custDataLst>
              <p:tags r:id="rId12"/>
            </p:custDataLst>
          </p:nvPr>
        </p:nvSpPr>
        <p:spPr bwMode="auto">
          <a:xfrm>
            <a:off x="0" y="4958308"/>
            <a:ext cx="8534400" cy="614164"/>
          </a:xfrm>
          <a:prstGeom prst="rect">
            <a:avLst/>
          </a:prstGeom>
          <a:solidFill>
            <a:schemeClr val="accent4">
              <a:lumMod val="75000"/>
            </a:schemeClr>
          </a:solidFill>
          <a:ln w="12700">
            <a:noFill/>
            <a:miter lim="800000"/>
            <a:headEnd/>
            <a:tailEnd/>
          </a:ln>
        </p:spPr>
        <p:txBody>
          <a:bodyPr rtlCol="0" anchor="ctr" anchorCtr="1"/>
          <a:lstStyle/>
          <a:p>
            <a:pPr algn="ctr" eaLnBrk="0" hangingPunct="0"/>
            <a:endParaRPr lang="de-DE" b="1">
              <a:solidFill>
                <a:schemeClr val="bg1"/>
              </a:solidFill>
            </a:endParaRPr>
          </a:p>
        </p:txBody>
      </p:sp>
      <p:sp>
        <p:nvSpPr>
          <p:cNvPr id="18" name="Rechteck 17"/>
          <p:cNvSpPr/>
          <p:nvPr>
            <p:custDataLst>
              <p:tags r:id="rId13"/>
            </p:custDataLst>
          </p:nvPr>
        </p:nvSpPr>
        <p:spPr>
          <a:xfrm>
            <a:off x="378768" y="4958308"/>
            <a:ext cx="8155632" cy="584775"/>
          </a:xfrm>
          <a:prstGeom prst="rect">
            <a:avLst/>
          </a:prstGeom>
        </p:spPr>
        <p:txBody>
          <a:bodyPr wrap="square">
            <a:spAutoFit/>
          </a:bodyPr>
          <a:lstStyle/>
          <a:p>
            <a:r>
              <a:rPr lang="de-DE" sz="1600" dirty="0" smtClean="0">
                <a:solidFill>
                  <a:schemeClr val="bg1"/>
                </a:solidFill>
              </a:rPr>
              <a:t>Fahrzeugindustrie steckt riesige Summen in Automatisiertes Fahren, </a:t>
            </a:r>
          </a:p>
          <a:p>
            <a:r>
              <a:rPr lang="de-DE" sz="1600" dirty="0" smtClean="0">
                <a:solidFill>
                  <a:schemeClr val="bg1"/>
                </a:solidFill>
              </a:rPr>
              <a:t>um weniger Fahrzeuge zu verkaufen und das Image ihrer Marken zu gefährden?</a:t>
            </a:r>
            <a:endParaRPr lang="de-DE" sz="1600" dirty="0">
              <a:solidFill>
                <a:schemeClr val="bg1"/>
              </a:solidFill>
            </a:endParaRPr>
          </a:p>
        </p:txBody>
      </p:sp>
      <p:graphicFrame>
        <p:nvGraphicFramePr>
          <p:cNvPr id="23" name="Diagramm 22"/>
          <p:cNvGraphicFramePr/>
          <p:nvPr>
            <p:custDataLst>
              <p:tags r:id="rId14"/>
            </p:custDataLst>
          </p:nvPr>
        </p:nvGraphicFramePr>
        <p:xfrm>
          <a:off x="584159" y="1237249"/>
          <a:ext cx="7571473" cy="3793067"/>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16" name="Foliennummernplatzhalter 15"/>
          <p:cNvSpPr>
            <a:spLocks noGrp="1"/>
          </p:cNvSpPr>
          <p:nvPr>
            <p:ph type="sldNum" sz="quarter" idx="10"/>
          </p:nvPr>
        </p:nvSpPr>
        <p:spPr/>
        <p:txBody>
          <a:bodyPr/>
          <a:lstStyle/>
          <a:p>
            <a:pPr>
              <a:defRPr/>
            </a:pPr>
            <a:fld id="{1807F6EE-FF92-4270-9377-3AD64AE294F9}" type="slidenum">
              <a:rPr lang="de-DE" smtClean="0"/>
              <a:pPr>
                <a:defRPr/>
              </a:pPr>
              <a:t>6</a:t>
            </a:fld>
            <a:endParaRPr lang="de-DE" dirty="0"/>
          </a:p>
        </p:txBody>
      </p:sp>
      <p:sp>
        <p:nvSpPr>
          <p:cNvPr id="24" name="Textfeld 23"/>
          <p:cNvSpPr txBox="1"/>
          <p:nvPr>
            <p:custDataLst>
              <p:tags r:id="rId15"/>
            </p:custDataLst>
          </p:nvPr>
        </p:nvSpPr>
        <p:spPr>
          <a:xfrm>
            <a:off x="3522478" y="5606380"/>
            <a:ext cx="2904962" cy="192360"/>
          </a:xfrm>
          <a:prstGeom prst="rect">
            <a:avLst/>
          </a:prstGeom>
          <a:noFill/>
        </p:spPr>
        <p:txBody>
          <a:bodyPr wrap="none" rtlCol="0">
            <a:spAutoFit/>
          </a:bodyPr>
          <a:lstStyle/>
          <a:p>
            <a:r>
              <a:rPr lang="de-DE" sz="650" b="1" baseline="30000" dirty="0" smtClean="0">
                <a:solidFill>
                  <a:srgbClr val="003264"/>
                </a:solidFill>
              </a:rPr>
              <a:t>1</a:t>
            </a:r>
            <a:r>
              <a:rPr lang="de-DE" sz="650" dirty="0" smtClean="0">
                <a:solidFill>
                  <a:srgbClr val="003264"/>
                </a:solidFill>
              </a:rPr>
              <a:t> </a:t>
            </a:r>
            <a:r>
              <a:rPr lang="de-DE" sz="650" dirty="0" err="1" smtClean="0">
                <a:solidFill>
                  <a:srgbClr val="003264"/>
                </a:solidFill>
              </a:rPr>
              <a:t>Ratti</a:t>
            </a:r>
            <a:r>
              <a:rPr lang="de-DE" sz="650" dirty="0" smtClean="0">
                <a:solidFill>
                  <a:srgbClr val="003264"/>
                </a:solidFill>
              </a:rPr>
              <a:t>, Carlo (2014). MIT Smart Future Mobility Project. Multiple </a:t>
            </a:r>
            <a:r>
              <a:rPr lang="de-DE" sz="650" dirty="0" err="1" smtClean="0">
                <a:solidFill>
                  <a:srgbClr val="003264"/>
                </a:solidFill>
              </a:rPr>
              <a:t>reports</a:t>
            </a:r>
            <a:r>
              <a:rPr lang="de-DE" sz="650" dirty="0" smtClean="0">
                <a:solidFill>
                  <a:srgbClr val="003264"/>
                </a:solidFill>
              </a:rPr>
              <a:t>.</a:t>
            </a:r>
            <a:endParaRPr lang="de-DE" sz="650" dirty="0">
              <a:solidFill>
                <a:srgbClr val="003264"/>
              </a:solidFill>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siy6fe\Desktop\geld-verdienen.png"/>
          <p:cNvPicPr>
            <a:picLocks noChangeAspect="1" noChangeArrowheads="1"/>
          </p:cNvPicPr>
          <p:nvPr>
            <p:custDataLst>
              <p:tags r:id="rId2"/>
            </p:custDataLst>
          </p:nvPr>
        </p:nvPicPr>
        <p:blipFill>
          <a:blip r:embed="rId16" cstate="print"/>
          <a:srcRect/>
          <a:stretch>
            <a:fillRect/>
          </a:stretch>
        </p:blipFill>
        <p:spPr bwMode="auto">
          <a:xfrm>
            <a:off x="6211416" y="547815"/>
            <a:ext cx="2322983" cy="2322983"/>
          </a:xfrm>
          <a:prstGeom prst="rect">
            <a:avLst/>
          </a:prstGeom>
          <a:ln>
            <a:noFill/>
          </a:ln>
          <a:effectLst>
            <a:softEdge rad="112500"/>
          </a:effectLst>
        </p:spPr>
      </p:pic>
      <p:pic>
        <p:nvPicPr>
          <p:cNvPr id="22" name="Grafik 21" descr="BEQIK_FR.png" hidden="1"/>
          <p:cNvPicPr>
            <a:picLocks/>
          </p:cNvPicPr>
          <p:nvPr>
            <p:custDataLst>
              <p:tags r:id="rId3"/>
            </p:custDataLst>
          </p:nvPr>
        </p:nvPicPr>
        <p:blipFill>
          <a:blip r:embed="rId17" cstate="print"/>
          <a:stretch>
            <a:fillRect/>
          </a:stretch>
        </p:blipFill>
        <p:spPr>
          <a:xfrm>
            <a:off x="76200" y="5653404"/>
            <a:ext cx="381000" cy="174625"/>
          </a:xfrm>
          <a:prstGeom prst="rect">
            <a:avLst/>
          </a:prstGeom>
          <a:ln w="0">
            <a:noFill/>
          </a:ln>
          <a:effectLst/>
        </p:spPr>
      </p:pic>
      <p:sp>
        <p:nvSpPr>
          <p:cNvPr id="23" name="Foliennummernplatzhalter 22"/>
          <p:cNvSpPr>
            <a:spLocks noGrp="1"/>
          </p:cNvSpPr>
          <p:nvPr>
            <p:ph type="sldNum" sz="quarter" idx="10"/>
          </p:nvPr>
        </p:nvSpPr>
        <p:spPr/>
        <p:txBody>
          <a:bodyPr/>
          <a:lstStyle/>
          <a:p>
            <a:pPr>
              <a:defRPr/>
            </a:pPr>
            <a:fld id="{1807F6EE-FF92-4270-9377-3AD64AE294F9}" type="slidenum">
              <a:rPr lang="de-DE" smtClean="0"/>
              <a:pPr>
                <a:defRPr/>
              </a:pPr>
              <a:t>7</a:t>
            </a:fld>
            <a:endParaRPr lang="de-DE" dirty="0"/>
          </a:p>
        </p:txBody>
      </p:sp>
      <p:sp>
        <p:nvSpPr>
          <p:cNvPr id="10" name="Rechteck 9"/>
          <p:cNvSpPr>
            <a:spLocks/>
          </p:cNvSpPr>
          <p:nvPr>
            <p:custDataLst>
              <p:tags r:id="rId4"/>
            </p:custDataLst>
          </p:nvPr>
        </p:nvSpPr>
        <p:spPr>
          <a:xfrm>
            <a:off x="533400" y="59309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lstStyle/>
          <a:p>
            <a:pPr>
              <a:lnSpc>
                <a:spcPct val="107000"/>
              </a:lnSpc>
              <a:spcBef>
                <a:spcPts val="0"/>
              </a:spcBef>
              <a:spcAft>
                <a:spcPts val="0"/>
              </a:spcAft>
            </a:pPr>
            <a:r>
              <a:rPr lang="x-none" sz="700" smtClean="0">
                <a:solidFill>
                  <a:srgbClr val="707070"/>
                </a:solidFill>
              </a:rPr>
              <a:t>G40/PJ-AS-Hamann | 12.11.2014 | © Robert Bosch GmbH 2014. Alle Rechte vorbehalten, auch bzgl. jeder Verfügung, Verwertung, Reproduktion, Bearbeitung, Weitergabe sowie für den Fall von Schutzrechtsanmeldungen.</a:t>
            </a:r>
            <a:endParaRPr lang="x-none" sz="700">
              <a:solidFill>
                <a:srgbClr val="707070"/>
              </a:solidFill>
            </a:endParaRPr>
          </a:p>
        </p:txBody>
      </p:sp>
      <p:sp>
        <p:nvSpPr>
          <p:cNvPr id="9" name="Textfeld 8"/>
          <p:cNvSpPr txBox="1">
            <a:spLocks/>
          </p:cNvSpPr>
          <p:nvPr>
            <p:custDataLst>
              <p:tags r:id="rId5"/>
            </p:custDataLst>
          </p:nvPr>
        </p:nvSpPr>
        <p:spPr>
          <a:xfrm>
            <a:off x="533400" y="0"/>
            <a:ext cx="5715000" cy="520700"/>
          </a:xfrm>
          <a:prstGeom prst="rect">
            <a:avLst/>
          </a:prstGeom>
          <a:noFill/>
          <a:ln w="0">
            <a:noFill/>
          </a:ln>
          <a:effectLst/>
        </p:spPr>
        <p:txBody>
          <a:bodyPr vert="horz" wrap="square" lIns="0" tIns="57150" rIns="0" bIns="0" rtlCol="0" anchor="ctr">
            <a:noAutofit/>
          </a:bodyPr>
          <a:lstStyle/>
          <a:p>
            <a:pPr>
              <a:lnSpc>
                <a:spcPct val="111000"/>
              </a:lnSpc>
              <a:spcBef>
                <a:spcPts val="0"/>
              </a:spcBef>
              <a:spcAft>
                <a:spcPts val="0"/>
              </a:spcAft>
            </a:pPr>
            <a:endParaRPr lang="x-none" b="1">
              <a:solidFill>
                <a:srgbClr val="FFFFFF"/>
              </a:solidFill>
            </a:endParaRPr>
          </a:p>
        </p:txBody>
      </p:sp>
      <p:sp>
        <p:nvSpPr>
          <p:cNvPr id="7" name="Rechteck 6"/>
          <p:cNvSpPr>
            <a:spLocks/>
          </p:cNvSpPr>
          <p:nvPr>
            <p:custDataLst>
              <p:tags r:id="rId6"/>
            </p:custDataLst>
          </p:nvPr>
        </p:nvSpPr>
        <p:spPr>
          <a:xfrm>
            <a:off x="6477000" y="205143"/>
            <a:ext cx="1828800" cy="123111"/>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spcBef>
                <a:spcPts val="0"/>
              </a:spcBef>
              <a:spcAft>
                <a:spcPts val="0"/>
              </a:spcAft>
            </a:pPr>
            <a:r>
              <a:rPr lang="x-none" sz="800" smtClean="0">
                <a:solidFill>
                  <a:srgbClr val="FFFFFF"/>
                </a:solidFill>
              </a:rPr>
              <a:t> </a:t>
            </a:r>
            <a:endParaRPr lang="x-none" sz="800">
              <a:solidFill>
                <a:srgbClr val="FFFFFF"/>
              </a:solidFill>
            </a:endParaRPr>
          </a:p>
        </p:txBody>
      </p:sp>
      <p:sp>
        <p:nvSpPr>
          <p:cNvPr id="6" name="Rechteck 5"/>
          <p:cNvSpPr>
            <a:spLocks/>
          </p:cNvSpPr>
          <p:nvPr>
            <p:custDataLst>
              <p:tags r:id="rId7"/>
            </p:custDataLst>
          </p:nvPr>
        </p:nvSpPr>
        <p:spPr>
          <a:xfrm>
            <a:off x="533400" y="56388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lstStyle/>
          <a:p>
            <a:pPr>
              <a:spcBef>
                <a:spcPts val="0"/>
              </a:spcBef>
              <a:spcAft>
                <a:spcPts val="0"/>
              </a:spcAft>
            </a:pPr>
            <a:endParaRPr lang="x-none" sz="1200">
              <a:solidFill>
                <a:srgbClr val="000000"/>
              </a:solidFill>
            </a:endParaRPr>
          </a:p>
        </p:txBody>
      </p:sp>
      <p:sp>
        <p:nvSpPr>
          <p:cNvPr id="5" name="Rechteck 4"/>
          <p:cNvSpPr>
            <a:spLocks/>
          </p:cNvSpPr>
          <p:nvPr>
            <p:custDataLst>
              <p:tags r:id="rId8"/>
            </p:custDataLst>
          </p:nvPr>
        </p:nvSpPr>
        <p:spPr>
          <a:xfrm>
            <a:off x="8509000" y="6019801"/>
            <a:ext cx="25400" cy="106951"/>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lnSpc>
                <a:spcPct val="107000"/>
              </a:lnSpc>
              <a:spcBef>
                <a:spcPts val="0"/>
              </a:spcBef>
              <a:spcAft>
                <a:spcPts val="0"/>
              </a:spcAft>
            </a:pPr>
            <a:endParaRPr lang="x-none" sz="700"/>
          </a:p>
        </p:txBody>
      </p:sp>
      <p:sp>
        <p:nvSpPr>
          <p:cNvPr id="4" name="Textfeld 3" hidden="1"/>
          <p:cNvSpPr txBox="1">
            <a:spLocks/>
          </p:cNvSpPr>
          <p:nvPr>
            <p:custDataLst>
              <p:tags r:id="rId9"/>
            </p:custDataLst>
          </p:nvPr>
        </p:nvSpPr>
        <p:spPr>
          <a:xfrm>
            <a:off x="0" y="0"/>
            <a:ext cx="1587" cy="1587"/>
          </a:xfrm>
          <a:prstGeom prst="rect">
            <a:avLst/>
          </a:prstGeom>
          <a:noFill/>
          <a:ln w="0">
            <a:noFill/>
          </a:ln>
          <a:effectLst/>
        </p:spPr>
        <p:txBody>
          <a:bodyPr vert="horz" lIns="0" tIns="0" rIns="0" bIns="0" rtlCol="0">
            <a:noAutofit/>
          </a:bodyPr>
          <a:lstStyle/>
          <a:p>
            <a:pPr>
              <a:spcBef>
                <a:spcPts val="0"/>
              </a:spcBef>
            </a:pPr>
            <a:endParaRPr lang="x-none" sz="1300"/>
          </a:p>
        </p:txBody>
      </p:sp>
      <p:sp>
        <p:nvSpPr>
          <p:cNvPr id="2" name="Titel 1"/>
          <p:cNvSpPr>
            <a:spLocks noGrp="1"/>
          </p:cNvSpPr>
          <p:nvPr>
            <p:ph type="title"/>
            <p:custDataLst>
              <p:tags r:id="rId10"/>
            </p:custDataLst>
          </p:nvPr>
        </p:nvSpPr>
        <p:spPr>
          <a:xfrm>
            <a:off x="533400" y="533400"/>
            <a:ext cx="7315200" cy="533400"/>
          </a:xfrm>
          <a:ln w="0"/>
          <a:effectLst/>
        </p:spPr>
        <p:txBody>
          <a:bodyPr wrap="square" lIns="0" tIns="12700" rIns="0" bIns="0" anchor="t"/>
          <a:lstStyle/>
          <a:p>
            <a:pPr>
              <a:spcBef>
                <a:spcPts val="0"/>
              </a:spcBef>
              <a:spcAft>
                <a:spcPts val="0"/>
              </a:spcAft>
            </a:pPr>
            <a:r>
              <a:rPr lang="de-DE" dirty="0" smtClean="0"/>
              <a:t>Wer verdient am automatisierten Fahren? </a:t>
            </a:r>
            <a:endParaRPr lang="de-DE" dirty="0"/>
          </a:p>
        </p:txBody>
      </p:sp>
      <p:sp>
        <p:nvSpPr>
          <p:cNvPr id="21" name="Textplatzhalter 20"/>
          <p:cNvSpPr>
            <a:spLocks noGrp="1"/>
          </p:cNvSpPr>
          <p:nvPr>
            <p:ph type="body" idx="1"/>
            <p:custDataLst>
              <p:tags r:id="rId11"/>
            </p:custDataLst>
          </p:nvPr>
        </p:nvSpPr>
        <p:spPr>
          <a:xfrm>
            <a:off x="533400" y="1025558"/>
            <a:ext cx="8001000" cy="3810000"/>
          </a:xfrm>
          <a:ln w="0"/>
          <a:effectLst/>
        </p:spPr>
        <p:txBody>
          <a:bodyPr wrap="square" lIns="0" tIns="63500" rIns="0" bIns="0"/>
          <a:lstStyle/>
          <a:p>
            <a:r>
              <a:rPr lang="de-DE" sz="1600" dirty="0" smtClean="0"/>
              <a:t>Was tun Sie im Auto, wenn Sie nicht mehr fahren?</a:t>
            </a:r>
          </a:p>
          <a:p>
            <a:pPr>
              <a:buNone/>
            </a:pPr>
            <a:r>
              <a:rPr lang="de-DE" sz="1600" dirty="0" smtClean="0"/>
              <a:t>	Solange wir nicht gebeamt werden können, ist das</a:t>
            </a:r>
          </a:p>
          <a:p>
            <a:pPr>
              <a:buNone/>
            </a:pPr>
            <a:r>
              <a:rPr lang="de-DE" sz="1600" dirty="0" smtClean="0"/>
              <a:t>	vor allem langweilig</a:t>
            </a:r>
          </a:p>
          <a:p>
            <a:pPr>
              <a:buNone/>
            </a:pPr>
            <a:endParaRPr lang="de-DE" sz="1600" dirty="0" smtClean="0"/>
          </a:p>
          <a:p>
            <a:r>
              <a:rPr lang="de-DE" sz="1600" dirty="0" smtClean="0"/>
              <a:t>Wie kann man mit dem sich langweilenden Fahrzeug-</a:t>
            </a:r>
          </a:p>
          <a:p>
            <a:pPr>
              <a:buNone/>
            </a:pPr>
            <a:r>
              <a:rPr lang="de-DE" sz="1600" dirty="0" smtClean="0"/>
              <a:t>	Insassen Geschäft machen?</a:t>
            </a:r>
          </a:p>
          <a:p>
            <a:pPr>
              <a:buNone/>
            </a:pPr>
            <a:endParaRPr lang="de-DE" sz="1600" dirty="0" smtClean="0"/>
          </a:p>
          <a:p>
            <a:r>
              <a:rPr lang="de-DE" sz="1600" dirty="0" smtClean="0"/>
              <a:t>Zu Konsum im Fahrzeug verleiten: Filme/Zeitschriften runterladen, …</a:t>
            </a:r>
          </a:p>
          <a:p>
            <a:endParaRPr lang="de-DE" sz="1600" dirty="0" smtClean="0"/>
          </a:p>
          <a:p>
            <a:r>
              <a:rPr lang="de-DE" sz="1600" dirty="0" smtClean="0"/>
              <a:t>Zu Käufen am Wegesrand verleiten</a:t>
            </a:r>
          </a:p>
          <a:p>
            <a:pPr>
              <a:buNone/>
            </a:pPr>
            <a:endParaRPr lang="de-DE" sz="1600" dirty="0" smtClean="0"/>
          </a:p>
          <a:p>
            <a:r>
              <a:rPr lang="de-DE" sz="1600" b="1" dirty="0" smtClean="0"/>
              <a:t>Annahme: </a:t>
            </a:r>
            <a:r>
              <a:rPr lang="de-DE" sz="1600" dirty="0" smtClean="0"/>
              <a:t>Vielfahrer gibt 10 € pro Woche im Fahrzeug aus </a:t>
            </a:r>
          </a:p>
          <a:p>
            <a:pPr>
              <a:buNone/>
            </a:pPr>
            <a:r>
              <a:rPr lang="de-DE" sz="1600" dirty="0" smtClean="0"/>
              <a:t>	</a:t>
            </a:r>
            <a:r>
              <a:rPr lang="de-DE" sz="1600" dirty="0" smtClean="0">
                <a:sym typeface="Wingdings" pitchFamily="2" charset="2"/>
              </a:rPr>
              <a:t> I</a:t>
            </a:r>
            <a:r>
              <a:rPr lang="de-DE" sz="1600" dirty="0" smtClean="0"/>
              <a:t>n 10 Jahren Fahrzeugleben sind somit &gt; 5 000 € Umsatz entstanden.</a:t>
            </a:r>
          </a:p>
          <a:p>
            <a:pPr>
              <a:buNone/>
            </a:pPr>
            <a:r>
              <a:rPr lang="de-DE" sz="1600" dirty="0" smtClean="0"/>
              <a:t>	Das ist mehr Umsatz, als beim Tier 1 an den AD-Komponenten pro Fahrzeug</a:t>
            </a:r>
          </a:p>
          <a:p>
            <a:endParaRPr lang="de-DE" sz="1600" dirty="0"/>
          </a:p>
        </p:txBody>
      </p:sp>
      <p:sp>
        <p:nvSpPr>
          <p:cNvPr id="17" name="Textfeld 16"/>
          <p:cNvSpPr txBox="1"/>
          <p:nvPr>
            <p:custDataLst>
              <p:tags r:id="rId12"/>
            </p:custDataLst>
          </p:nvPr>
        </p:nvSpPr>
        <p:spPr>
          <a:xfrm>
            <a:off x="522784" y="124480"/>
            <a:ext cx="6617966" cy="369332"/>
          </a:xfrm>
          <a:prstGeom prst="rect">
            <a:avLst/>
          </a:prstGeom>
          <a:noFill/>
        </p:spPr>
        <p:txBody>
          <a:bodyPr wrap="none" rtlCol="0">
            <a:spAutoFit/>
          </a:bodyPr>
          <a:lstStyle/>
          <a:p>
            <a:r>
              <a:rPr lang="de-DE" b="1" dirty="0" smtClean="0">
                <a:solidFill>
                  <a:schemeClr val="bg1"/>
                </a:solidFill>
              </a:rPr>
              <a:t>Was verändert sich für uns durch Automatisiertes Fahren?</a:t>
            </a:r>
            <a:endParaRPr lang="de-DE" b="1" dirty="0">
              <a:solidFill>
                <a:schemeClr val="bg1"/>
              </a:solidFill>
            </a:endParaRPr>
          </a:p>
        </p:txBody>
      </p:sp>
      <p:sp>
        <p:nvSpPr>
          <p:cNvPr id="18" name="Rechteck 17"/>
          <p:cNvSpPr/>
          <p:nvPr>
            <p:custDataLst>
              <p:tags r:id="rId13"/>
            </p:custDataLst>
          </p:nvPr>
        </p:nvSpPr>
        <p:spPr bwMode="auto">
          <a:xfrm>
            <a:off x="0" y="4886300"/>
            <a:ext cx="8534400" cy="686172"/>
          </a:xfrm>
          <a:prstGeom prst="rect">
            <a:avLst/>
          </a:prstGeom>
          <a:solidFill>
            <a:schemeClr val="accent4">
              <a:lumMod val="75000"/>
            </a:schemeClr>
          </a:solidFill>
          <a:ln w="12700">
            <a:noFill/>
            <a:miter lim="800000"/>
            <a:headEnd/>
            <a:tailEnd/>
          </a:ln>
        </p:spPr>
        <p:txBody>
          <a:bodyPr rtlCol="0" anchor="ctr" anchorCtr="1"/>
          <a:lstStyle/>
          <a:p>
            <a:pPr algn="ctr" eaLnBrk="0" hangingPunct="0"/>
            <a:endParaRPr lang="de-DE" b="1">
              <a:solidFill>
                <a:schemeClr val="bg1"/>
              </a:solidFill>
            </a:endParaRPr>
          </a:p>
        </p:txBody>
      </p:sp>
      <p:sp>
        <p:nvSpPr>
          <p:cNvPr id="19" name="Rechteck 18"/>
          <p:cNvSpPr/>
          <p:nvPr>
            <p:custDataLst>
              <p:tags r:id="rId14"/>
            </p:custDataLst>
          </p:nvPr>
        </p:nvSpPr>
        <p:spPr>
          <a:xfrm>
            <a:off x="162744" y="4949597"/>
            <a:ext cx="8568952" cy="584775"/>
          </a:xfrm>
          <a:prstGeom prst="rect">
            <a:avLst/>
          </a:prstGeom>
        </p:spPr>
        <p:txBody>
          <a:bodyPr wrap="square">
            <a:spAutoFit/>
          </a:bodyPr>
          <a:lstStyle/>
          <a:p>
            <a:r>
              <a:rPr lang="de-DE" sz="1600" dirty="0" smtClean="0">
                <a:solidFill>
                  <a:schemeClr val="bg1"/>
                </a:solidFill>
              </a:rPr>
              <a:t>Fahrzeugindustrie steckt riesige Summen in Automatisiertes Fahren, und profitiert nur</a:t>
            </a:r>
          </a:p>
          <a:p>
            <a:r>
              <a:rPr lang="de-DE" sz="1600" dirty="0" smtClean="0">
                <a:solidFill>
                  <a:schemeClr val="bg1"/>
                </a:solidFill>
              </a:rPr>
              <a:t>eingeschränkt an den entstehenden Umsätzen. Sind diese Umsätze noch in Deutschland?</a:t>
            </a:r>
            <a:endParaRPr lang="de-DE" sz="1600"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 descr="C:\Users\siy6fe\Desktop\pressImage.jpg"/>
          <p:cNvPicPr>
            <a:picLocks noChangeAspect="1" noChangeArrowheads="1"/>
          </p:cNvPicPr>
          <p:nvPr>
            <p:custDataLst>
              <p:tags r:id="rId2"/>
            </p:custDataLst>
          </p:nvPr>
        </p:nvPicPr>
        <p:blipFill>
          <a:blip r:embed="rId16" cstate="print">
            <a:lum bright="15000" contrast="-3000"/>
          </a:blip>
          <a:srcRect l="9552" t="41819" r="33345" b="30131"/>
          <a:stretch>
            <a:fillRect/>
          </a:stretch>
        </p:blipFill>
        <p:spPr bwMode="auto">
          <a:xfrm>
            <a:off x="3321186" y="897866"/>
            <a:ext cx="5279550" cy="1872208"/>
          </a:xfrm>
          <a:prstGeom prst="rect">
            <a:avLst/>
          </a:prstGeom>
          <a:ln>
            <a:noFill/>
          </a:ln>
          <a:effectLst>
            <a:softEdge rad="112500"/>
          </a:effectLst>
        </p:spPr>
      </p:pic>
      <p:pic>
        <p:nvPicPr>
          <p:cNvPr id="20" name="Grafik 19" descr="BEQIK_FR.png" hidden="1"/>
          <p:cNvPicPr>
            <a:picLocks/>
          </p:cNvPicPr>
          <p:nvPr>
            <p:custDataLst>
              <p:tags r:id="rId3"/>
            </p:custDataLst>
          </p:nvPr>
        </p:nvPicPr>
        <p:blipFill>
          <a:blip r:embed="rId17" cstate="print"/>
          <a:stretch>
            <a:fillRect/>
          </a:stretch>
        </p:blipFill>
        <p:spPr>
          <a:xfrm>
            <a:off x="76200" y="5653404"/>
            <a:ext cx="381000" cy="174625"/>
          </a:xfrm>
          <a:prstGeom prst="rect">
            <a:avLst/>
          </a:prstGeom>
          <a:ln w="0">
            <a:noFill/>
          </a:ln>
          <a:effectLst/>
        </p:spPr>
      </p:pic>
      <p:sp>
        <p:nvSpPr>
          <p:cNvPr id="21" name="Foliennummernplatzhalter 20"/>
          <p:cNvSpPr>
            <a:spLocks noGrp="1"/>
          </p:cNvSpPr>
          <p:nvPr>
            <p:ph type="sldNum" sz="quarter" idx="10"/>
          </p:nvPr>
        </p:nvSpPr>
        <p:spPr/>
        <p:txBody>
          <a:bodyPr/>
          <a:lstStyle/>
          <a:p>
            <a:pPr>
              <a:defRPr/>
            </a:pPr>
            <a:fld id="{1807F6EE-FF92-4270-9377-3AD64AE294F9}" type="slidenum">
              <a:rPr lang="de-DE" smtClean="0"/>
              <a:pPr>
                <a:defRPr/>
              </a:pPr>
              <a:t>8</a:t>
            </a:fld>
            <a:endParaRPr lang="de-DE" dirty="0"/>
          </a:p>
        </p:txBody>
      </p:sp>
      <p:sp>
        <p:nvSpPr>
          <p:cNvPr id="10" name="Rechteck 9"/>
          <p:cNvSpPr>
            <a:spLocks/>
          </p:cNvSpPr>
          <p:nvPr>
            <p:custDataLst>
              <p:tags r:id="rId4"/>
            </p:custDataLst>
          </p:nvPr>
        </p:nvSpPr>
        <p:spPr>
          <a:xfrm>
            <a:off x="533400" y="59309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lstStyle/>
          <a:p>
            <a:pPr>
              <a:lnSpc>
                <a:spcPct val="107000"/>
              </a:lnSpc>
              <a:spcBef>
                <a:spcPts val="0"/>
              </a:spcBef>
              <a:spcAft>
                <a:spcPts val="0"/>
              </a:spcAft>
            </a:pPr>
            <a:r>
              <a:rPr lang="x-none" sz="700" smtClean="0">
                <a:solidFill>
                  <a:srgbClr val="707070"/>
                </a:solidFill>
              </a:rPr>
              <a:t>G40/PJ-AS-Hamann | 12.11.2014 | © Robert Bosch GmbH 2014. Alle Rechte vorbehalten, auch bzgl. jeder Verfügung, Verwertung, Reproduktion, Bearbeitung, Weitergabe sowie für den Fall von Schutzrechtsanmeldungen.</a:t>
            </a:r>
            <a:endParaRPr lang="x-none" sz="700">
              <a:solidFill>
                <a:srgbClr val="707070"/>
              </a:solidFill>
            </a:endParaRPr>
          </a:p>
        </p:txBody>
      </p:sp>
      <p:sp>
        <p:nvSpPr>
          <p:cNvPr id="9" name="Textfeld 8"/>
          <p:cNvSpPr txBox="1">
            <a:spLocks/>
          </p:cNvSpPr>
          <p:nvPr>
            <p:custDataLst>
              <p:tags r:id="rId5"/>
            </p:custDataLst>
          </p:nvPr>
        </p:nvSpPr>
        <p:spPr>
          <a:xfrm>
            <a:off x="533400" y="0"/>
            <a:ext cx="5715000" cy="520700"/>
          </a:xfrm>
          <a:prstGeom prst="rect">
            <a:avLst/>
          </a:prstGeom>
          <a:noFill/>
          <a:ln w="0">
            <a:noFill/>
          </a:ln>
          <a:effectLst/>
        </p:spPr>
        <p:txBody>
          <a:bodyPr vert="horz" wrap="square" lIns="0" tIns="57150" rIns="0" bIns="0" rtlCol="0" anchor="ctr">
            <a:noAutofit/>
          </a:bodyPr>
          <a:lstStyle/>
          <a:p>
            <a:pPr>
              <a:lnSpc>
                <a:spcPct val="111000"/>
              </a:lnSpc>
              <a:spcBef>
                <a:spcPts val="0"/>
              </a:spcBef>
              <a:spcAft>
                <a:spcPts val="0"/>
              </a:spcAft>
            </a:pPr>
            <a:endParaRPr lang="x-none" b="1">
              <a:solidFill>
                <a:srgbClr val="FFFFFF"/>
              </a:solidFill>
            </a:endParaRPr>
          </a:p>
        </p:txBody>
      </p:sp>
      <p:sp>
        <p:nvSpPr>
          <p:cNvPr id="7" name="Rechteck 6"/>
          <p:cNvSpPr>
            <a:spLocks/>
          </p:cNvSpPr>
          <p:nvPr>
            <p:custDataLst>
              <p:tags r:id="rId6"/>
            </p:custDataLst>
          </p:nvPr>
        </p:nvSpPr>
        <p:spPr>
          <a:xfrm>
            <a:off x="6477000" y="205143"/>
            <a:ext cx="1828800" cy="123111"/>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spcBef>
                <a:spcPts val="0"/>
              </a:spcBef>
              <a:spcAft>
                <a:spcPts val="0"/>
              </a:spcAft>
            </a:pPr>
            <a:r>
              <a:rPr lang="x-none" sz="800" smtClean="0">
                <a:solidFill>
                  <a:srgbClr val="FFFFFF"/>
                </a:solidFill>
              </a:rPr>
              <a:t> </a:t>
            </a:r>
            <a:endParaRPr lang="x-none" sz="800">
              <a:solidFill>
                <a:srgbClr val="FFFFFF"/>
              </a:solidFill>
            </a:endParaRPr>
          </a:p>
        </p:txBody>
      </p:sp>
      <p:sp>
        <p:nvSpPr>
          <p:cNvPr id="6" name="Rechteck 5"/>
          <p:cNvSpPr>
            <a:spLocks/>
          </p:cNvSpPr>
          <p:nvPr>
            <p:custDataLst>
              <p:tags r:id="rId7"/>
            </p:custDataLst>
          </p:nvPr>
        </p:nvSpPr>
        <p:spPr>
          <a:xfrm>
            <a:off x="533400" y="56388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lstStyle/>
          <a:p>
            <a:pPr>
              <a:spcBef>
                <a:spcPts val="0"/>
              </a:spcBef>
              <a:spcAft>
                <a:spcPts val="0"/>
              </a:spcAft>
            </a:pPr>
            <a:endParaRPr lang="x-none" sz="1200">
              <a:solidFill>
                <a:srgbClr val="000000"/>
              </a:solidFill>
            </a:endParaRPr>
          </a:p>
        </p:txBody>
      </p:sp>
      <p:sp>
        <p:nvSpPr>
          <p:cNvPr id="5" name="Rechteck 4"/>
          <p:cNvSpPr>
            <a:spLocks/>
          </p:cNvSpPr>
          <p:nvPr>
            <p:custDataLst>
              <p:tags r:id="rId8"/>
            </p:custDataLst>
          </p:nvPr>
        </p:nvSpPr>
        <p:spPr>
          <a:xfrm>
            <a:off x="8509000" y="6019801"/>
            <a:ext cx="25400" cy="106951"/>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lnSpc>
                <a:spcPct val="107000"/>
              </a:lnSpc>
              <a:spcBef>
                <a:spcPts val="0"/>
              </a:spcBef>
              <a:spcAft>
                <a:spcPts val="0"/>
              </a:spcAft>
            </a:pPr>
            <a:endParaRPr lang="x-none" sz="700"/>
          </a:p>
        </p:txBody>
      </p:sp>
      <p:sp>
        <p:nvSpPr>
          <p:cNvPr id="4" name="Textfeld 3" hidden="1"/>
          <p:cNvSpPr txBox="1">
            <a:spLocks/>
          </p:cNvSpPr>
          <p:nvPr>
            <p:custDataLst>
              <p:tags r:id="rId9"/>
            </p:custDataLst>
          </p:nvPr>
        </p:nvSpPr>
        <p:spPr>
          <a:xfrm>
            <a:off x="0" y="0"/>
            <a:ext cx="1587" cy="1587"/>
          </a:xfrm>
          <a:prstGeom prst="rect">
            <a:avLst/>
          </a:prstGeom>
          <a:noFill/>
          <a:ln w="0">
            <a:noFill/>
          </a:ln>
          <a:effectLst/>
        </p:spPr>
        <p:txBody>
          <a:bodyPr vert="horz" lIns="0" tIns="0" rIns="0" bIns="0" rtlCol="0">
            <a:noAutofit/>
          </a:bodyPr>
          <a:lstStyle/>
          <a:p>
            <a:pPr>
              <a:spcBef>
                <a:spcPts val="0"/>
              </a:spcBef>
            </a:pPr>
            <a:endParaRPr lang="x-none" sz="1300"/>
          </a:p>
        </p:txBody>
      </p:sp>
      <p:sp>
        <p:nvSpPr>
          <p:cNvPr id="2" name="Titel 1"/>
          <p:cNvSpPr>
            <a:spLocks noGrp="1"/>
          </p:cNvSpPr>
          <p:nvPr>
            <p:ph type="title"/>
            <p:custDataLst>
              <p:tags r:id="rId10"/>
            </p:custDataLst>
          </p:nvPr>
        </p:nvSpPr>
        <p:spPr>
          <a:xfrm>
            <a:off x="533400" y="533400"/>
            <a:ext cx="7315200" cy="533400"/>
          </a:xfrm>
          <a:ln w="0"/>
          <a:effectLst/>
        </p:spPr>
        <p:txBody>
          <a:bodyPr wrap="square" lIns="0" tIns="12700" rIns="0" bIns="0" anchor="t"/>
          <a:lstStyle/>
          <a:p>
            <a:pPr>
              <a:spcBef>
                <a:spcPts val="0"/>
              </a:spcBef>
              <a:spcAft>
                <a:spcPts val="0"/>
              </a:spcAft>
            </a:pPr>
            <a:r>
              <a:rPr lang="de-DE" dirty="0" smtClean="0"/>
              <a:t>Auswirkung auf Infrastruktur</a:t>
            </a:r>
            <a:endParaRPr lang="de-DE" dirty="0"/>
          </a:p>
        </p:txBody>
      </p:sp>
      <p:sp>
        <p:nvSpPr>
          <p:cNvPr id="19" name="Textplatzhalter 18"/>
          <p:cNvSpPr>
            <a:spLocks noGrp="1"/>
          </p:cNvSpPr>
          <p:nvPr>
            <p:ph type="body" idx="1"/>
            <p:custDataLst>
              <p:tags r:id="rId11"/>
            </p:custDataLst>
          </p:nvPr>
        </p:nvSpPr>
        <p:spPr>
          <a:xfrm>
            <a:off x="533400" y="1098699"/>
            <a:ext cx="7315200" cy="3810000"/>
          </a:xfrm>
          <a:ln w="0"/>
          <a:effectLst/>
        </p:spPr>
        <p:txBody>
          <a:bodyPr wrap="square" lIns="0" tIns="63500" rIns="0" bIns="0"/>
          <a:lstStyle/>
          <a:p>
            <a:r>
              <a:rPr lang="de-DE" dirty="0" smtClean="0"/>
              <a:t>Automatisierte Fahrzeugflotten</a:t>
            </a:r>
          </a:p>
          <a:p>
            <a:pPr>
              <a:buNone/>
            </a:pPr>
            <a:r>
              <a:rPr lang="de-DE" dirty="0" smtClean="0"/>
              <a:t>	brauchen keinen Parkraum </a:t>
            </a:r>
          </a:p>
          <a:p>
            <a:pPr lvl="1"/>
            <a:r>
              <a:rPr lang="de-DE" dirty="0" smtClean="0"/>
              <a:t>in Ihrer Garage</a:t>
            </a:r>
          </a:p>
          <a:p>
            <a:pPr lvl="1"/>
            <a:r>
              <a:rPr lang="de-DE" dirty="0" smtClean="0"/>
              <a:t>vor Ihrem Haus</a:t>
            </a:r>
          </a:p>
          <a:p>
            <a:pPr lvl="1"/>
            <a:r>
              <a:rPr lang="de-DE" dirty="0" smtClean="0"/>
              <a:t>im Parkhaus des Supermarkts</a:t>
            </a:r>
          </a:p>
          <a:p>
            <a:endParaRPr lang="de-DE" dirty="0" smtClean="0"/>
          </a:p>
          <a:p>
            <a:r>
              <a:rPr lang="de-DE" dirty="0" smtClean="0"/>
              <a:t>Haben Sie schon Ideen, welches Hobby Sie künftig in Ihrer Garage betreiben? Mit den Kindern eine Segeljolle bauen?</a:t>
            </a:r>
          </a:p>
          <a:p>
            <a:endParaRPr lang="de-DE" dirty="0" smtClean="0"/>
          </a:p>
          <a:p>
            <a:r>
              <a:rPr lang="de-DE" dirty="0" smtClean="0"/>
              <a:t>Können Sie sich vorstellen, wie schön Ihre Straße aussieht, wenn keine Autos dort parken?</a:t>
            </a:r>
          </a:p>
          <a:p>
            <a:endParaRPr lang="de-DE" dirty="0"/>
          </a:p>
        </p:txBody>
      </p:sp>
      <p:sp>
        <p:nvSpPr>
          <p:cNvPr id="18" name="Textfeld 17"/>
          <p:cNvSpPr txBox="1"/>
          <p:nvPr>
            <p:custDataLst>
              <p:tags r:id="rId12"/>
            </p:custDataLst>
          </p:nvPr>
        </p:nvSpPr>
        <p:spPr>
          <a:xfrm>
            <a:off x="522784" y="124480"/>
            <a:ext cx="6617966" cy="369332"/>
          </a:xfrm>
          <a:prstGeom prst="rect">
            <a:avLst/>
          </a:prstGeom>
          <a:noFill/>
        </p:spPr>
        <p:txBody>
          <a:bodyPr wrap="none" rtlCol="0">
            <a:spAutoFit/>
          </a:bodyPr>
          <a:lstStyle/>
          <a:p>
            <a:r>
              <a:rPr lang="de-DE" b="1" dirty="0" smtClean="0">
                <a:solidFill>
                  <a:schemeClr val="bg1"/>
                </a:solidFill>
              </a:rPr>
              <a:t>Was verändert sich für uns durch Automatisiertes Fahren?</a:t>
            </a:r>
            <a:endParaRPr lang="de-DE" b="1" dirty="0">
              <a:solidFill>
                <a:schemeClr val="bg1"/>
              </a:solidFill>
            </a:endParaRPr>
          </a:p>
        </p:txBody>
      </p:sp>
      <p:sp>
        <p:nvSpPr>
          <p:cNvPr id="28" name="Rechteck 27"/>
          <p:cNvSpPr/>
          <p:nvPr>
            <p:custDataLst>
              <p:tags r:id="rId13"/>
            </p:custDataLst>
          </p:nvPr>
        </p:nvSpPr>
        <p:spPr bwMode="auto">
          <a:xfrm>
            <a:off x="0" y="4958308"/>
            <a:ext cx="8534400" cy="614164"/>
          </a:xfrm>
          <a:prstGeom prst="rect">
            <a:avLst/>
          </a:prstGeom>
          <a:solidFill>
            <a:schemeClr val="accent4">
              <a:lumMod val="75000"/>
            </a:schemeClr>
          </a:solidFill>
          <a:ln w="12700">
            <a:noFill/>
            <a:miter lim="800000"/>
            <a:headEnd/>
            <a:tailEnd/>
          </a:ln>
        </p:spPr>
        <p:txBody>
          <a:bodyPr rtlCol="0" anchor="ctr" anchorCtr="1"/>
          <a:lstStyle/>
          <a:p>
            <a:pPr algn="ctr" eaLnBrk="0" hangingPunct="0"/>
            <a:endParaRPr lang="de-DE" b="1">
              <a:solidFill>
                <a:schemeClr val="bg1"/>
              </a:solidFill>
            </a:endParaRPr>
          </a:p>
        </p:txBody>
      </p:sp>
      <p:sp>
        <p:nvSpPr>
          <p:cNvPr id="27" name="Rechteck 26"/>
          <p:cNvSpPr/>
          <p:nvPr>
            <p:custDataLst>
              <p:tags r:id="rId14"/>
            </p:custDataLst>
          </p:nvPr>
        </p:nvSpPr>
        <p:spPr>
          <a:xfrm>
            <a:off x="72008" y="4949597"/>
            <a:ext cx="8659688" cy="584775"/>
          </a:xfrm>
          <a:prstGeom prst="rect">
            <a:avLst/>
          </a:prstGeom>
        </p:spPr>
        <p:txBody>
          <a:bodyPr wrap="square">
            <a:spAutoFit/>
          </a:bodyPr>
          <a:lstStyle/>
          <a:p>
            <a:r>
              <a:rPr lang="de-DE" sz="1600" dirty="0" smtClean="0">
                <a:solidFill>
                  <a:schemeClr val="bg1"/>
                </a:solidFill>
              </a:rPr>
              <a:t>Automatisiertes Fahren hat Auswirkungen auf die Infrastruktur und damit auf das Aussehen</a:t>
            </a:r>
          </a:p>
          <a:p>
            <a:r>
              <a:rPr lang="de-DE" sz="1600" dirty="0" smtClean="0">
                <a:solidFill>
                  <a:schemeClr val="bg1"/>
                </a:solidFill>
              </a:rPr>
              <a:t>unserer Städte. Wird die Infrastruktur kostengünstiger?</a:t>
            </a:r>
            <a:endParaRPr lang="de-DE" sz="1600"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images.clipartlogo.com/files/images/38/385827/world-map-clip-art_f.jpg"/>
          <p:cNvPicPr>
            <a:picLocks noChangeAspect="1" noChangeArrowheads="1"/>
          </p:cNvPicPr>
          <p:nvPr>
            <p:custDataLst>
              <p:tags r:id="rId2"/>
            </p:custDataLst>
          </p:nvPr>
        </p:nvPicPr>
        <p:blipFill>
          <a:blip r:embed="rId16" cstate="print"/>
          <a:srcRect/>
          <a:stretch>
            <a:fillRect/>
          </a:stretch>
        </p:blipFill>
        <p:spPr bwMode="auto">
          <a:xfrm>
            <a:off x="2899048" y="997868"/>
            <a:ext cx="5416277" cy="2905675"/>
          </a:xfrm>
          <a:prstGeom prst="rect">
            <a:avLst/>
          </a:prstGeom>
          <a:noFill/>
        </p:spPr>
      </p:pic>
      <p:sp>
        <p:nvSpPr>
          <p:cNvPr id="23" name="Rechteck 22"/>
          <p:cNvSpPr/>
          <p:nvPr>
            <p:custDataLst>
              <p:tags r:id="rId3"/>
            </p:custDataLst>
          </p:nvPr>
        </p:nvSpPr>
        <p:spPr bwMode="auto">
          <a:xfrm>
            <a:off x="0" y="4022204"/>
            <a:ext cx="8534400" cy="1550268"/>
          </a:xfrm>
          <a:prstGeom prst="rect">
            <a:avLst/>
          </a:prstGeom>
          <a:solidFill>
            <a:schemeClr val="accent4">
              <a:lumMod val="75000"/>
            </a:schemeClr>
          </a:solidFill>
          <a:ln w="12700">
            <a:noFill/>
            <a:miter lim="800000"/>
            <a:headEnd/>
            <a:tailEnd/>
          </a:ln>
        </p:spPr>
        <p:txBody>
          <a:bodyPr rtlCol="0" anchor="ctr" anchorCtr="1"/>
          <a:lstStyle/>
          <a:p>
            <a:pPr algn="ctr" eaLnBrk="0" hangingPunct="0"/>
            <a:endParaRPr lang="de-DE" b="1">
              <a:solidFill>
                <a:schemeClr val="bg1"/>
              </a:solidFill>
            </a:endParaRPr>
          </a:p>
        </p:txBody>
      </p:sp>
      <p:pic>
        <p:nvPicPr>
          <p:cNvPr id="20" name="Grafik 19" descr="BEQIK_FR.png" hidden="1"/>
          <p:cNvPicPr>
            <a:picLocks/>
          </p:cNvPicPr>
          <p:nvPr>
            <p:custDataLst>
              <p:tags r:id="rId4"/>
            </p:custDataLst>
          </p:nvPr>
        </p:nvPicPr>
        <p:blipFill>
          <a:blip r:embed="rId17" cstate="print"/>
          <a:stretch>
            <a:fillRect/>
          </a:stretch>
        </p:blipFill>
        <p:spPr>
          <a:xfrm>
            <a:off x="76200" y="5653404"/>
            <a:ext cx="381000" cy="174625"/>
          </a:xfrm>
          <a:prstGeom prst="rect">
            <a:avLst/>
          </a:prstGeom>
          <a:ln w="0">
            <a:noFill/>
          </a:ln>
          <a:effectLst/>
        </p:spPr>
      </p:pic>
      <p:sp>
        <p:nvSpPr>
          <p:cNvPr id="21" name="Foliennummernplatzhalter 20"/>
          <p:cNvSpPr>
            <a:spLocks noGrp="1"/>
          </p:cNvSpPr>
          <p:nvPr>
            <p:ph type="sldNum" sz="quarter" idx="10"/>
          </p:nvPr>
        </p:nvSpPr>
        <p:spPr/>
        <p:txBody>
          <a:bodyPr/>
          <a:lstStyle/>
          <a:p>
            <a:pPr>
              <a:defRPr/>
            </a:pPr>
            <a:fld id="{1807F6EE-FF92-4270-9377-3AD64AE294F9}" type="slidenum">
              <a:rPr lang="de-DE" smtClean="0"/>
              <a:pPr>
                <a:defRPr/>
              </a:pPr>
              <a:t>9</a:t>
            </a:fld>
            <a:endParaRPr lang="de-DE" dirty="0"/>
          </a:p>
        </p:txBody>
      </p:sp>
      <p:sp>
        <p:nvSpPr>
          <p:cNvPr id="10" name="Rechteck 9"/>
          <p:cNvSpPr>
            <a:spLocks/>
          </p:cNvSpPr>
          <p:nvPr>
            <p:custDataLst>
              <p:tags r:id="rId5"/>
            </p:custDataLst>
          </p:nvPr>
        </p:nvSpPr>
        <p:spPr>
          <a:xfrm>
            <a:off x="533400" y="59309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lstStyle/>
          <a:p>
            <a:pPr>
              <a:lnSpc>
                <a:spcPct val="107000"/>
              </a:lnSpc>
              <a:spcBef>
                <a:spcPts val="0"/>
              </a:spcBef>
              <a:spcAft>
                <a:spcPts val="0"/>
              </a:spcAft>
            </a:pPr>
            <a:r>
              <a:rPr lang="x-none" sz="700" smtClean="0">
                <a:solidFill>
                  <a:srgbClr val="707070"/>
                </a:solidFill>
              </a:rPr>
              <a:t>G40/PJ-AS-Hamann | 12.11.2014 | © Robert Bosch GmbH 2014. Alle Rechte vorbehalten, auch bzgl. jeder Verfügung, Verwertung, Reproduktion, Bearbeitung, Weitergabe sowie für den Fall von Schutzrechtsanmeldungen.</a:t>
            </a:r>
            <a:endParaRPr lang="x-none" sz="700">
              <a:solidFill>
                <a:srgbClr val="707070"/>
              </a:solidFill>
            </a:endParaRPr>
          </a:p>
        </p:txBody>
      </p:sp>
      <p:sp>
        <p:nvSpPr>
          <p:cNvPr id="9" name="Textfeld 8"/>
          <p:cNvSpPr txBox="1">
            <a:spLocks/>
          </p:cNvSpPr>
          <p:nvPr>
            <p:custDataLst>
              <p:tags r:id="rId6"/>
            </p:custDataLst>
          </p:nvPr>
        </p:nvSpPr>
        <p:spPr>
          <a:xfrm>
            <a:off x="533400" y="0"/>
            <a:ext cx="5715000" cy="520700"/>
          </a:xfrm>
          <a:prstGeom prst="rect">
            <a:avLst/>
          </a:prstGeom>
          <a:noFill/>
          <a:ln w="0">
            <a:noFill/>
          </a:ln>
          <a:effectLst/>
        </p:spPr>
        <p:txBody>
          <a:bodyPr vert="horz" wrap="square" lIns="0" tIns="57150" rIns="0" bIns="0" rtlCol="0" anchor="ctr">
            <a:noAutofit/>
          </a:bodyPr>
          <a:lstStyle/>
          <a:p>
            <a:pPr>
              <a:lnSpc>
                <a:spcPct val="111000"/>
              </a:lnSpc>
              <a:spcBef>
                <a:spcPts val="0"/>
              </a:spcBef>
              <a:spcAft>
                <a:spcPts val="0"/>
              </a:spcAft>
            </a:pPr>
            <a:endParaRPr lang="x-none" b="1">
              <a:solidFill>
                <a:srgbClr val="FFFFFF"/>
              </a:solidFill>
            </a:endParaRPr>
          </a:p>
        </p:txBody>
      </p:sp>
      <p:sp>
        <p:nvSpPr>
          <p:cNvPr id="7" name="Rechteck 6"/>
          <p:cNvSpPr>
            <a:spLocks/>
          </p:cNvSpPr>
          <p:nvPr>
            <p:custDataLst>
              <p:tags r:id="rId7"/>
            </p:custDataLst>
          </p:nvPr>
        </p:nvSpPr>
        <p:spPr>
          <a:xfrm>
            <a:off x="6477000" y="205143"/>
            <a:ext cx="1828800" cy="123111"/>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spcBef>
                <a:spcPts val="0"/>
              </a:spcBef>
              <a:spcAft>
                <a:spcPts val="0"/>
              </a:spcAft>
            </a:pPr>
            <a:r>
              <a:rPr lang="x-none" sz="800" smtClean="0">
                <a:solidFill>
                  <a:srgbClr val="FFFFFF"/>
                </a:solidFill>
              </a:rPr>
              <a:t> </a:t>
            </a:r>
            <a:endParaRPr lang="x-none" sz="800">
              <a:solidFill>
                <a:srgbClr val="FFFFFF"/>
              </a:solidFill>
            </a:endParaRPr>
          </a:p>
        </p:txBody>
      </p:sp>
      <p:sp>
        <p:nvSpPr>
          <p:cNvPr id="6" name="Rechteck 5"/>
          <p:cNvSpPr>
            <a:spLocks/>
          </p:cNvSpPr>
          <p:nvPr>
            <p:custDataLst>
              <p:tags r:id="rId8"/>
            </p:custDataLst>
          </p:nvPr>
        </p:nvSpPr>
        <p:spPr>
          <a:xfrm>
            <a:off x="533400" y="5638800"/>
            <a:ext cx="5715000" cy="190500"/>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lstStyle/>
          <a:p>
            <a:pPr>
              <a:spcBef>
                <a:spcPts val="0"/>
              </a:spcBef>
              <a:spcAft>
                <a:spcPts val="0"/>
              </a:spcAft>
            </a:pPr>
            <a:endParaRPr lang="x-none" sz="1200">
              <a:solidFill>
                <a:srgbClr val="000000"/>
              </a:solidFill>
            </a:endParaRPr>
          </a:p>
        </p:txBody>
      </p:sp>
      <p:sp>
        <p:nvSpPr>
          <p:cNvPr id="5" name="Rechteck 4"/>
          <p:cNvSpPr>
            <a:spLocks/>
          </p:cNvSpPr>
          <p:nvPr>
            <p:custDataLst>
              <p:tags r:id="rId9"/>
            </p:custDataLst>
          </p:nvPr>
        </p:nvSpPr>
        <p:spPr>
          <a:xfrm>
            <a:off x="8509000" y="6019801"/>
            <a:ext cx="25400" cy="106951"/>
          </a:xfrm>
          <a:prstGeom prst="rect">
            <a:avLst/>
          </a:prstGeom>
          <a:noFill/>
          <a:ln w="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lnSpc>
                <a:spcPct val="107000"/>
              </a:lnSpc>
              <a:spcBef>
                <a:spcPts val="0"/>
              </a:spcBef>
              <a:spcAft>
                <a:spcPts val="0"/>
              </a:spcAft>
            </a:pPr>
            <a:endParaRPr lang="x-none" sz="700"/>
          </a:p>
        </p:txBody>
      </p:sp>
      <p:sp>
        <p:nvSpPr>
          <p:cNvPr id="4" name="Textfeld 3" hidden="1"/>
          <p:cNvSpPr txBox="1">
            <a:spLocks/>
          </p:cNvSpPr>
          <p:nvPr>
            <p:custDataLst>
              <p:tags r:id="rId10"/>
            </p:custDataLst>
          </p:nvPr>
        </p:nvSpPr>
        <p:spPr>
          <a:xfrm>
            <a:off x="0" y="0"/>
            <a:ext cx="1587" cy="1587"/>
          </a:xfrm>
          <a:prstGeom prst="rect">
            <a:avLst/>
          </a:prstGeom>
          <a:noFill/>
          <a:ln w="0">
            <a:noFill/>
          </a:ln>
          <a:effectLst/>
        </p:spPr>
        <p:txBody>
          <a:bodyPr vert="horz" lIns="0" tIns="0" rIns="0" bIns="0" rtlCol="0">
            <a:noAutofit/>
          </a:bodyPr>
          <a:lstStyle/>
          <a:p>
            <a:pPr>
              <a:spcBef>
                <a:spcPts val="0"/>
              </a:spcBef>
            </a:pPr>
            <a:endParaRPr lang="x-none" sz="1300"/>
          </a:p>
        </p:txBody>
      </p:sp>
      <p:sp>
        <p:nvSpPr>
          <p:cNvPr id="2" name="Titel 1"/>
          <p:cNvSpPr>
            <a:spLocks noGrp="1"/>
          </p:cNvSpPr>
          <p:nvPr>
            <p:ph type="title"/>
            <p:custDataLst>
              <p:tags r:id="rId11"/>
            </p:custDataLst>
          </p:nvPr>
        </p:nvSpPr>
        <p:spPr>
          <a:xfrm>
            <a:off x="533400" y="533400"/>
            <a:ext cx="7315200" cy="533400"/>
          </a:xfrm>
          <a:ln w="0"/>
          <a:effectLst/>
        </p:spPr>
        <p:txBody>
          <a:bodyPr wrap="square" lIns="0" tIns="12700" rIns="0" bIns="0" anchor="t"/>
          <a:lstStyle/>
          <a:p>
            <a:pPr>
              <a:spcBef>
                <a:spcPts val="0"/>
              </a:spcBef>
              <a:spcAft>
                <a:spcPts val="0"/>
              </a:spcAft>
            </a:pPr>
            <a:r>
              <a:rPr lang="de-DE" dirty="0" smtClean="0"/>
              <a:t>Wo geschieht der Durchbruch?</a:t>
            </a:r>
            <a:endParaRPr lang="de-DE" dirty="0"/>
          </a:p>
        </p:txBody>
      </p:sp>
      <p:sp>
        <p:nvSpPr>
          <p:cNvPr id="19" name="Textplatzhalter 18"/>
          <p:cNvSpPr>
            <a:spLocks noGrp="1"/>
          </p:cNvSpPr>
          <p:nvPr>
            <p:ph type="body" idx="1"/>
            <p:custDataLst>
              <p:tags r:id="rId12"/>
            </p:custDataLst>
          </p:nvPr>
        </p:nvSpPr>
        <p:spPr>
          <a:xfrm>
            <a:off x="533400" y="1066800"/>
            <a:ext cx="7315200" cy="3810000"/>
          </a:xfrm>
          <a:ln w="0"/>
          <a:effectLst/>
        </p:spPr>
        <p:txBody>
          <a:bodyPr wrap="square" lIns="0" tIns="63500" rIns="0" bIns="0"/>
          <a:lstStyle/>
          <a:p>
            <a:r>
              <a:rPr lang="de-DE" dirty="0" smtClean="0"/>
              <a:t>Viele Voraussetzungen notwendig</a:t>
            </a:r>
          </a:p>
          <a:p>
            <a:pPr lvl="1"/>
            <a:r>
              <a:rPr lang="de-DE" dirty="0" smtClean="0"/>
              <a:t>Fahrzeugtechnik</a:t>
            </a:r>
          </a:p>
          <a:p>
            <a:pPr lvl="1"/>
            <a:r>
              <a:rPr lang="de-DE" dirty="0" smtClean="0"/>
              <a:t>Hochpräzise, aktuelle Kartendaten</a:t>
            </a:r>
          </a:p>
          <a:p>
            <a:pPr lvl="1"/>
            <a:r>
              <a:rPr lang="de-DE" dirty="0" smtClean="0"/>
              <a:t>Legislative</a:t>
            </a:r>
          </a:p>
          <a:p>
            <a:pPr lvl="1"/>
            <a:r>
              <a:rPr lang="de-DE" dirty="0" smtClean="0"/>
              <a:t>Infrastruktur</a:t>
            </a:r>
          </a:p>
          <a:p>
            <a:pPr lvl="2"/>
            <a:r>
              <a:rPr lang="de-DE" dirty="0" smtClean="0"/>
              <a:t>Verkehrswege</a:t>
            </a:r>
          </a:p>
          <a:p>
            <a:pPr lvl="2"/>
            <a:r>
              <a:rPr lang="de-DE" dirty="0" smtClean="0"/>
              <a:t>Datenübertragung</a:t>
            </a:r>
          </a:p>
          <a:p>
            <a:pPr lvl="1"/>
            <a:r>
              <a:rPr lang="de-DE" dirty="0" smtClean="0"/>
              <a:t>…</a:t>
            </a:r>
          </a:p>
          <a:p>
            <a:endParaRPr lang="de-DE" dirty="0"/>
          </a:p>
        </p:txBody>
      </p:sp>
      <p:sp>
        <p:nvSpPr>
          <p:cNvPr id="18" name="Textfeld 17"/>
          <p:cNvSpPr txBox="1"/>
          <p:nvPr>
            <p:custDataLst>
              <p:tags r:id="rId13"/>
            </p:custDataLst>
          </p:nvPr>
        </p:nvSpPr>
        <p:spPr>
          <a:xfrm>
            <a:off x="522784" y="124480"/>
            <a:ext cx="6617966" cy="369332"/>
          </a:xfrm>
          <a:prstGeom prst="rect">
            <a:avLst/>
          </a:prstGeom>
          <a:noFill/>
        </p:spPr>
        <p:txBody>
          <a:bodyPr wrap="none" rtlCol="0">
            <a:spAutoFit/>
          </a:bodyPr>
          <a:lstStyle/>
          <a:p>
            <a:r>
              <a:rPr lang="de-DE" b="1" dirty="0" smtClean="0">
                <a:solidFill>
                  <a:schemeClr val="bg1"/>
                </a:solidFill>
              </a:rPr>
              <a:t>Was verändert sich für uns durch Automatisiertes Fahren?</a:t>
            </a:r>
            <a:endParaRPr lang="de-DE" b="1" dirty="0">
              <a:solidFill>
                <a:schemeClr val="bg1"/>
              </a:solidFill>
            </a:endParaRPr>
          </a:p>
        </p:txBody>
      </p:sp>
      <p:sp>
        <p:nvSpPr>
          <p:cNvPr id="22" name="Rechteck 21"/>
          <p:cNvSpPr/>
          <p:nvPr>
            <p:custDataLst>
              <p:tags r:id="rId14"/>
            </p:custDataLst>
          </p:nvPr>
        </p:nvSpPr>
        <p:spPr>
          <a:xfrm>
            <a:off x="162744" y="4094212"/>
            <a:ext cx="8424936" cy="1323439"/>
          </a:xfrm>
          <a:prstGeom prst="rect">
            <a:avLst/>
          </a:prstGeom>
        </p:spPr>
        <p:txBody>
          <a:bodyPr wrap="square">
            <a:spAutoFit/>
          </a:bodyPr>
          <a:lstStyle/>
          <a:p>
            <a:r>
              <a:rPr lang="de-DE" sz="1600" dirty="0" smtClean="0">
                <a:solidFill>
                  <a:schemeClr val="bg1"/>
                </a:solidFill>
              </a:rPr>
              <a:t>Gewinnt die Region (Land, Erdteil) </a:t>
            </a:r>
          </a:p>
          <a:p>
            <a:pPr>
              <a:buFont typeface="Wingdings" pitchFamily="2" charset="2"/>
              <a:buChar char="Ø"/>
            </a:pPr>
            <a:r>
              <a:rPr lang="de-DE" sz="1600" dirty="0" smtClean="0">
                <a:solidFill>
                  <a:schemeClr val="bg1"/>
                </a:solidFill>
              </a:rPr>
              <a:t> die alles gründlich löst?</a:t>
            </a:r>
            <a:br>
              <a:rPr lang="de-DE" sz="1600" dirty="0" smtClean="0">
                <a:solidFill>
                  <a:schemeClr val="bg1"/>
                </a:solidFill>
              </a:rPr>
            </a:br>
            <a:r>
              <a:rPr lang="de-DE" sz="1600" dirty="0" smtClean="0">
                <a:solidFill>
                  <a:schemeClr val="bg1"/>
                </a:solidFill>
              </a:rPr>
              <a:t>	</a:t>
            </a:r>
            <a:r>
              <a:rPr lang="de-DE" sz="1600" b="1" dirty="0" smtClean="0">
                <a:solidFill>
                  <a:schemeClr val="bg1"/>
                </a:solidFill>
              </a:rPr>
              <a:t>Oder</a:t>
            </a:r>
          </a:p>
          <a:p>
            <a:pPr>
              <a:buFont typeface="Wingdings" pitchFamily="2" charset="2"/>
              <a:buChar char="Ø"/>
            </a:pPr>
            <a:r>
              <a:rPr lang="de-DE" sz="1600" b="1" dirty="0" smtClean="0">
                <a:solidFill>
                  <a:schemeClr val="bg1"/>
                </a:solidFill>
              </a:rPr>
              <a:t> </a:t>
            </a:r>
            <a:r>
              <a:rPr lang="de-DE" sz="1600" dirty="0" smtClean="0">
                <a:solidFill>
                  <a:schemeClr val="bg1"/>
                </a:solidFill>
              </a:rPr>
              <a:t>die mutig ausprobiert?</a:t>
            </a:r>
            <a:br>
              <a:rPr lang="de-DE" sz="1600" dirty="0" smtClean="0">
                <a:solidFill>
                  <a:schemeClr val="bg1"/>
                </a:solidFill>
              </a:rPr>
            </a:br>
            <a:r>
              <a:rPr lang="de-DE" sz="1600" dirty="0" smtClean="0">
                <a:solidFill>
                  <a:schemeClr val="bg1"/>
                </a:solidFill>
              </a:rPr>
              <a:t>    (u. U. unter speziellem staatlichen Schutz: Haftungsrecht, Infrastruktur, Datenschutz, …)</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LI" val="1"/>
  <p:tag name="LAYOUTLANGUAGE" val="1031"/>
  <p:tag name="CFG.CUSTOMERVERSION" val="9"/>
  <p:tag name="CONFIG" val="config01.xml"/>
  <p:tag name="CFG.VERSION" val="0"/>
  <p:tag name="CFG.LAYOUTID" val="Bosch Layout 4:3"/>
  <p:tag name="CFG.LAYOUT" val="config01.xml"/>
  <p:tag name="MAPNAME" val="Map1"/>
  <p:tag name="LICENSEKEY" val="46504b9e-b1c9-48ed-967f-a36de42ae84b"/>
  <p:tag name="ML_1" val="RB-GF_Sh"/>
  <p:tag name="ML_2" val="Bosch.mcr"/>
  <p:tag name="ML_LAYOUT_RESOURCE" val="BOSCH4_3_01.MCR "/>
  <p:tag name="FIELD.DATE.SUFFIX.CONTENT" val=" | "/>
  <p:tag name="FIELD.CONF.SUFFIX.CONTENT" val=" | "/>
  <p:tag name="FIELD.CONF.COMBOINDEX" val="0"/>
  <p:tag name="FIELD.REM_ABL.SUFFIX.CONTENT" val=" | "/>
  <p:tag name="FIELD.COPY.CONTENT" val="© Robert Bosch GmbH 2014. Alle Rechte vorbehalten, auch bzgl. jeder Verfügung, Verwertung, Reproduktion, Bearbeitung, Weitergabe sowie für den Fall von Schutzrechtsanmeldungen."/>
  <p:tag name="FIELD.COPY.VALUE" val="© Robert Bosch GmbH 2014. Alle Rechte vorbehalten, auch bzgl. jeder Verfügung, Verwertung, Reproduktion, Bearbeitung, Weitergabe sowie für den Fall von Schutzrechtsanmeldungen."/>
  <p:tag name="FIELD.COPY.COMBOINDEX" val="0"/>
  <p:tag name="FIELD.REM_ANL.CONTENT" val=" "/>
  <p:tag name="FIELD.REM_ANL.VALUE" val=" "/>
  <p:tag name="FIELD.DPT.SUFFIX.CONTENT" val=" | "/>
  <p:tag name="FIELD.BGROUP.COMBOINDEX" val="0"/>
  <p:tag name="FIELDS.INITIALIZED" val="1"/>
  <p:tag name="FIELD.DATE.CONTENT" val="12.11.2014"/>
  <p:tag name="FIELD.DATE.VALUE" val="12.11.2014 | "/>
  <p:tag name="FIELD.DATE.COMBOINDEX" val="-2"/>
  <p:tag name="FIELD.REM_ABL.COMBOINDEX" val="-2"/>
  <p:tag name="FIELD.CHAPTER.CONTENT" val=""/>
  <p:tag name="FIELD.CHAPTER.VALUE" val=""/>
  <p:tag name="FIELD.CHAPTER.COMBOINDEX" val="-2"/>
  <p:tag name="FIELD.REM_ANL.COMBOINDEX" val="-2"/>
  <p:tag name="FIELD.DPT.CONTENT" val="G40/PJ-AS-Hamann"/>
  <p:tag name="FIELD.DPT.VALUE" val="G40/PJ-AS-Hamann | "/>
  <p:tag name="FIELD.DPT.COMBOINDEX" val="-2"/>
  <p:tag name="TITLEMASTERMASTERNAME" val="TitleSlide"/>
  <p:tag name="TITLEMASTERSHAPESETGROUPCLASSNAME" val="ShapeSetGroup1"/>
  <p:tag name="TITLEMASTERCOLORSETGROUPCLASSNAME" val="ColorSetGroup1"/>
  <p:tag name="TITLEMASTERFONTSETGROUPCLASSNAME" val="FontSetGroup1"/>
  <p:tag name="TITLEMASTERSTYLESETGROUPCLASSNAME" val="StyleSetGroup1"/>
  <p:tag name="TITLEMASTERMODIFIED" val="1"/>
  <p:tag name="SLIDEMASTERMASTERNAME" val="Slide"/>
  <p:tag name="SLIDEMASTERSHAPESETGROUPCLASSNAME" val="ShapeSetGroup1"/>
  <p:tag name="SLIDEMASTERCOLORSETGROUPCLASSNAME" val="ColorSetGroup1"/>
  <p:tag name="SLIDEMASTERFONTSETGROUPCLASSNAME" val="FontSetGroup1"/>
  <p:tag name="SLIDEMASTERSTYLESETGROUPCLASSNAME" val="StyleSetGroup1"/>
  <p:tag name="SLIDEMASTERMODIFIED" val="1"/>
  <p:tag name="AGCN" val="0"/>
  <p:tag name="ML_UFSOK" val="de1de3de2de4de5de6de7de8de9e10e11"/>
  <p:tag name="MLOUTPUTITEM.PRINT" val="OutputItem2"/>
</p:tagLst>
</file>

<file path=ppt/tags/tag10.xml><?xml version="1.0" encoding="utf-8"?>
<p:tagLst xmlns:a="http://schemas.openxmlformats.org/drawingml/2006/main" xmlns:r="http://schemas.openxmlformats.org/officeDocument/2006/relationships" xmlns:p="http://schemas.openxmlformats.org/presentationml/2006/main">
  <p:tag name="FONT" val="Titlefont"/>
  <p:tag name="FONTSETCLASSNAME" val="FontSet1"/>
  <p:tag name="COLORS" val="-2;-2;-2;-2;TitleFontColor;-2"/>
  <p:tag name="COLORSETCLASSNAME" val="ColorSet1"/>
  <p:tag name="MLI" val="1"/>
  <p:tag name="SHAPESETGROUPCLASSNAME" val="ShapeSetGroup1"/>
  <p:tag name="SHAPESETCLASSNAME" val="Slide"/>
  <p:tag name="COLORSETGROUPCLASSNAME" val="ColorSetGroup1"/>
  <p:tag name="FONTSETGROUPCLASSNAME" val="FontSetGroup1"/>
  <p:tag name="SHAPECLASSNAME" val="TitleBox"/>
  <p:tag name="SHAPECLASSPROTECTIONTYPE" val="0"/>
</p:tagLst>
</file>

<file path=ppt/tags/tag100.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01.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02.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03.xml><?xml version="1.0" encoding="utf-8"?>
<p:tagLst xmlns:a="http://schemas.openxmlformats.org/drawingml/2006/main" xmlns:r="http://schemas.openxmlformats.org/officeDocument/2006/relationships" xmlns:p="http://schemas.openxmlformats.org/presentationml/2006/main">
  <p:tag name="COLORSETCLASSNAME" val="ColorSet1"/>
  <p:tag name="COLORS" val="-2;-2;-1;White;-1;-2"/>
</p:tagLst>
</file>

<file path=ppt/tags/tag104.xml><?xml version="1.0" encoding="utf-8"?>
<p:tagLst xmlns:a="http://schemas.openxmlformats.org/drawingml/2006/main" xmlns:r="http://schemas.openxmlformats.org/officeDocument/2006/relationships" xmlns:p="http://schemas.openxmlformats.org/presentationml/2006/main">
  <p:tag name="COLORSETCLASSNAME" val="ColorSet1"/>
  <p:tag name="COLORS" val="-2;-2;-1;White;-1;-2"/>
</p:tagLst>
</file>

<file path=ppt/tags/tag105.xml><?xml version="1.0" encoding="utf-8"?>
<p:tagLst xmlns:a="http://schemas.openxmlformats.org/drawingml/2006/main" xmlns:r="http://schemas.openxmlformats.org/officeDocument/2006/relationships" xmlns:p="http://schemas.openxmlformats.org/presentationml/2006/main">
  <p:tag name="COLORSETCLASSNAME" val="ColorSet1"/>
  <p:tag name="COLORS" val="-2;-2;-1;White;-1;-2"/>
</p:tagLst>
</file>

<file path=ppt/tags/tag106.xml><?xml version="1.0" encoding="utf-8"?>
<p:tagLst xmlns:a="http://schemas.openxmlformats.org/drawingml/2006/main" xmlns:r="http://schemas.openxmlformats.org/officeDocument/2006/relationships" xmlns:p="http://schemas.openxmlformats.org/presentationml/2006/main">
  <p:tag name="COLORSETCLASSNAME" val="ColorSet1"/>
  <p:tag name="COLORS" val="-2;-2;-1;White;-1;-2"/>
</p:tagLst>
</file>

<file path=ppt/tags/tag107.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08.xml><?xml version="1.0" encoding="utf-8"?>
<p:tagLst xmlns:a="http://schemas.openxmlformats.org/drawingml/2006/main" xmlns:r="http://schemas.openxmlformats.org/officeDocument/2006/relationships" xmlns:p="http://schemas.openxmlformats.org/presentationml/2006/main">
  <p:tag name="FONT" val="Titlefont"/>
  <p:tag name="FONTSETCLASSNAME" val="FontSet1"/>
  <p:tag name="COLORSETCLASSNAME" val="ColorSet1"/>
  <p:tag name="MLI" val="1"/>
  <p:tag name="SHAPESETGROUPCLASSNAME" val="ShapeSetGroup1"/>
  <p:tag name="SHAPESETCLASSNAME" val="TitleText"/>
  <p:tag name="COLORSETGROUPCLASSNAME" val="ColorSetGroup1"/>
  <p:tag name="FONTSETGROUPCLASSNAME" val="FontSetGroup1"/>
  <p:tag name="SHAPECLASSNAME" val="TitleBox"/>
  <p:tag name="SHAPECLASSPROTECTIONTYPE" val="0"/>
  <p:tag name="COLORS" val="-2;-2;-2;-2;-1;-2"/>
</p:tagLst>
</file>

<file path=ppt/tags/tag109.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1.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TitleSlide"/>
  <p:tag name="COLORSETGROUPCLASSNAME" val="ColorSetGroup1"/>
  <p:tag name="FONTSETGROUPCLASSNAME" val="FontSetGroup1"/>
  <p:tag name="SHAPECLASSNAME" val="BoschBitmapHolder"/>
  <p:tag name="SHAPECLASSFILE" val="PPTFootCol.png"/>
  <p:tag name="SHAPECLASSPROTECTIONTYPE" val="15"/>
</p:tagLst>
</file>

<file path=ppt/tags/tag110.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11.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12.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13.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14.xml><?xml version="1.0" encoding="utf-8"?>
<p:tagLst xmlns:a="http://schemas.openxmlformats.org/drawingml/2006/main" xmlns:r="http://schemas.openxmlformats.org/officeDocument/2006/relationships" xmlns:p="http://schemas.openxmlformats.org/presentationml/2006/main">
  <p:tag name="COLORSETCLASSNAME" val="ColorSet1"/>
  <p:tag name="COLORS" val="-2;-2;-1;White;-1;-2"/>
</p:tagLst>
</file>

<file path=ppt/tags/tag115.xml><?xml version="1.0" encoding="utf-8"?>
<p:tagLst xmlns:a="http://schemas.openxmlformats.org/drawingml/2006/main" xmlns:r="http://schemas.openxmlformats.org/officeDocument/2006/relationships" xmlns:p="http://schemas.openxmlformats.org/presentationml/2006/main">
  <p:tag name="COLORSETCLASSNAME" val="ColorSet1"/>
  <p:tag name="COLORS" val="-2;-2;-1;White;-1;-2"/>
</p:tagLst>
</file>

<file path=ppt/tags/tag116.xml><?xml version="1.0" encoding="utf-8"?>
<p:tagLst xmlns:a="http://schemas.openxmlformats.org/drawingml/2006/main" xmlns:r="http://schemas.openxmlformats.org/officeDocument/2006/relationships" xmlns:p="http://schemas.openxmlformats.org/presentationml/2006/main">
  <p:tag name="COLORSETCLASSNAME" val="ColorSet1"/>
  <p:tag name="COLORS" val="-2;-2;-1;White;-1;-2"/>
</p:tagLst>
</file>

<file path=ppt/tags/tag117.xml><?xml version="1.0" encoding="utf-8"?>
<p:tagLst xmlns:a="http://schemas.openxmlformats.org/drawingml/2006/main" xmlns:r="http://schemas.openxmlformats.org/officeDocument/2006/relationships" xmlns:p="http://schemas.openxmlformats.org/presentationml/2006/main">
  <p:tag name="COLORSETCLASSNAME" val="ColorSet1"/>
  <p:tag name="COLORS" val="-2;-2;-1;White;-1;-2"/>
</p:tagLst>
</file>

<file path=ppt/tags/tag118.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19.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2.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TitleSlide"/>
  <p:tag name="COLORSETGROUPCLASSNAME" val="ColorSetGroup1"/>
  <p:tag name="FONTSETGROUPCLASSNAME" val="FontSetGroup1"/>
  <p:tag name="SHAPECLASSNAME" val="BoschBitmap"/>
  <p:tag name="SHAPECLASSFILE" val="BOCOL.png"/>
  <p:tag name="SHAPECLASSPROTECTIONTYPE" val="15"/>
</p:tagLst>
</file>

<file path=ppt/tags/tag120.xml><?xml version="1.0" encoding="utf-8"?>
<p:tagLst xmlns:a="http://schemas.openxmlformats.org/drawingml/2006/main" xmlns:r="http://schemas.openxmlformats.org/officeDocument/2006/relationships" xmlns:p="http://schemas.openxmlformats.org/presentationml/2006/main">
  <p:tag name="COLORSETCLASSNAME" val="ColorSet1"/>
  <p:tag name="COLORS" val="-2;-2;-1;White;-1;-2"/>
</p:tagLst>
</file>

<file path=ppt/tags/tag121.xml><?xml version="1.0" encoding="utf-8"?>
<p:tagLst xmlns:a="http://schemas.openxmlformats.org/drawingml/2006/main" xmlns:r="http://schemas.openxmlformats.org/officeDocument/2006/relationships" xmlns:p="http://schemas.openxmlformats.org/presentationml/2006/main">
  <p:tag name="COLORSETCLASSNAME" val="ColorSet1"/>
  <p:tag name="COLORS" val="-2;-2;-1;White;-1;-2"/>
</p:tagLst>
</file>

<file path=ppt/tags/tag122.xml><?xml version="1.0" encoding="utf-8"?>
<p:tagLst xmlns:a="http://schemas.openxmlformats.org/drawingml/2006/main" xmlns:r="http://schemas.openxmlformats.org/officeDocument/2006/relationships" xmlns:p="http://schemas.openxmlformats.org/presentationml/2006/main">
  <p:tag name="COLORSETCLASSNAME" val="ColorSet1"/>
  <p:tag name="COLORS" val="-1;White;-2;-2;-1;-2"/>
</p:tagLst>
</file>

<file path=ppt/tags/tag123.xml><?xml version="1.0" encoding="utf-8"?>
<p:tagLst xmlns:a="http://schemas.openxmlformats.org/drawingml/2006/main" xmlns:r="http://schemas.openxmlformats.org/officeDocument/2006/relationships" xmlns:p="http://schemas.openxmlformats.org/presentationml/2006/main">
  <p:tag name="COLORSETCLASSNAME" val="ColorSet1"/>
  <p:tag name="COLORS" val="-2;-2;-2;-2;White;-2"/>
</p:tagLst>
</file>

<file path=ppt/tags/tag124.xml><?xml version="1.0" encoding="utf-8"?>
<p:tagLst xmlns:a="http://schemas.openxmlformats.org/drawingml/2006/main" xmlns:r="http://schemas.openxmlformats.org/officeDocument/2006/relationships" xmlns:p="http://schemas.openxmlformats.org/presentationml/2006/main">
  <p:tag name="COLORSETCLASSNAME" val="ColorSet1"/>
  <p:tag name="COLORS" val="-1;-1;-2;-2;-1;Black"/>
</p:tagLst>
</file>

<file path=ppt/tags/tag125.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26.xml><?xml version="1.0" encoding="utf-8"?>
<p:tagLst xmlns:a="http://schemas.openxmlformats.org/drawingml/2006/main" xmlns:r="http://schemas.openxmlformats.org/officeDocument/2006/relationships" xmlns:p="http://schemas.openxmlformats.org/presentationml/2006/main">
  <p:tag name="COLORSETCLASSNAME" val="ColorSet1"/>
  <p:tag name="COLORS" val="-1;-1;-2;-2;-1;Black"/>
</p:tagLst>
</file>

<file path=ppt/tags/tag127.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28.xml><?xml version="1.0" encoding="utf-8"?>
<p:tagLst xmlns:a="http://schemas.openxmlformats.org/drawingml/2006/main" xmlns:r="http://schemas.openxmlformats.org/officeDocument/2006/relationships" xmlns:p="http://schemas.openxmlformats.org/presentationml/2006/main">
  <p:tag name="COLORSETCLASSNAME" val="ColorSet1"/>
  <p:tag name="COLORS" val="-1;-1;-2;-2;-1;Black"/>
</p:tagLst>
</file>

<file path=ppt/tags/tag129.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3.xml><?xml version="1.0" encoding="utf-8"?>
<p:tagLst xmlns:a="http://schemas.openxmlformats.org/drawingml/2006/main" xmlns:r="http://schemas.openxmlformats.org/officeDocument/2006/relationships" xmlns:p="http://schemas.openxmlformats.org/presentationml/2006/main">
  <p:tag name="FONT" val="Titlefont"/>
  <p:tag name="FONTSETCLASSNAME" val="FontSet1"/>
  <p:tag name="COLORS" val="-2;-2;-2;-2;TitleFontColor;-2"/>
  <p:tag name="COLORSETCLASSNAME" val="ColorSet1"/>
  <p:tag name="MLI" val="1"/>
  <p:tag name="SHAPESETGROUPCLASSNAME" val="ShapeSetGroup1"/>
  <p:tag name="SHAPESETCLASSNAME" val="TitleSlide"/>
  <p:tag name="COLORSETGROUPCLASSNAME" val="ColorSetGroup1"/>
  <p:tag name="FONTSETGROUPCLASSNAME" val="FontSetGroup1"/>
  <p:tag name="SHAPECLASSNAME" val="TitleBoxOnTitleSlide"/>
  <p:tag name="SHAPECLASSPROTECTIONTYPE" val="0"/>
</p:tagLst>
</file>

<file path=ppt/tags/tag130.xml><?xml version="1.0" encoding="utf-8"?>
<p:tagLst xmlns:a="http://schemas.openxmlformats.org/drawingml/2006/main" xmlns:r="http://schemas.openxmlformats.org/officeDocument/2006/relationships" xmlns:p="http://schemas.openxmlformats.org/presentationml/2006/main">
  <p:tag name="COLORSETCLASSNAME" val="ColorSet1"/>
  <p:tag name="COLORS" val="-1;-1;-2;-2;-1;Black"/>
</p:tagLst>
</file>

<file path=ppt/tags/tag131.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32.xml><?xml version="1.0" encoding="utf-8"?>
<p:tagLst xmlns:a="http://schemas.openxmlformats.org/drawingml/2006/main" xmlns:r="http://schemas.openxmlformats.org/officeDocument/2006/relationships" xmlns:p="http://schemas.openxmlformats.org/presentationml/2006/main">
  <p:tag name="COLORSETCLASSNAME" val="ColorSet1"/>
  <p:tag name="COLORS" val="-1;-1;-2;-2;-1;Black"/>
</p:tagLst>
</file>

<file path=ppt/tags/tag133.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34.xml><?xml version="1.0" encoding="utf-8"?>
<p:tagLst xmlns:a="http://schemas.openxmlformats.org/drawingml/2006/main" xmlns:r="http://schemas.openxmlformats.org/officeDocument/2006/relationships" xmlns:p="http://schemas.openxmlformats.org/presentationml/2006/main">
  <p:tag name="FIELD.REM_ANL.CONTENT" val=" "/>
  <p:tag name="FIELD.REM_ANL.VALUE" val=" "/>
  <p:tag name="FIELD.DPT.CONTENT" val="G40/PJ-AS-Hamann"/>
  <p:tag name="FIELD.DPT.VALUE" val="G40/PJ-AS-Hamann | "/>
  <p:tag name="FIELDS.INITIALIZED" val="1"/>
  <p:tag name="ML_1" val="RB-GF_Sh"/>
  <p:tag name="ML_2" val="Bosch.mcr"/>
  <p:tag name="ML_LAYOUT_RESOURCE" val="BOSCH4_3_01.MCR "/>
  <p:tag name="SHAPESETGROUPCLASSNAME" val="ShapeSetGroup1"/>
  <p:tag name="COLORSETGROUPCLASSNAME" val="ColorSetGroup1"/>
  <p:tag name="COLORSETCLASSNAME" val="ColorSet1"/>
  <p:tag name="FONTSETGROUPCLASSNAME" val="FontSetGroup1"/>
  <p:tag name="STYLESETGROUPCLASSNAME" val="StyleSetGroup1"/>
  <p:tag name="MAPNAME" val="Map1"/>
  <p:tag name="CFG.LAYOUT" val="config01.xml"/>
  <p:tag name="MLI" val="1"/>
  <p:tag name="TEXTFELD 3_SHAPECLASSPROTECTIONTYPE" val="31"/>
  <p:tag name="RECHTECK 4_SHAPECLASSPROTECTIONTYPE" val="27"/>
  <p:tag name="RECHTECK 5_SHAPECLASSPROTECTIONTYPE" val="15"/>
  <p:tag name="RECHTECK 6_SHAPECLASSPROTECTIONTYPE" val="27"/>
  <p:tag name="GRAFIK 7_SHAPECLASSPROTECTIONTYPE" val="15"/>
  <p:tag name="TEXTFELD 8_SHAPECLASSPROTECTIONTYPE" val="27"/>
  <p:tag name="RECHTECK 9_SHAPECLASSPROTECTIONTYPE" val="63"/>
  <p:tag name="UNTERTITEL 2_SHAPECLASSPROTECTIONTYPE" val="0"/>
  <p:tag name="TITEL 1_SHAPECLASSPROTECTIONTYPE" val="0"/>
  <p:tag name="FIELD.CHAPTER.COMBOINDEX" val="-2"/>
  <p:tag name="FIELD.REM_ANL.COMBOINDEX" val="-2"/>
  <p:tag name="FIELD.DPT.COMBOINDEX" val="-2"/>
  <p:tag name="FIELD.CHAPTER.CONTENT" val=""/>
  <p:tag name="FIELD.CHAPTER.VALUE" val=""/>
  <p:tag name="SHAPESETCLASSNAME" val="TitleText"/>
  <p:tag name="CONFIG" val="config01.xml"/>
  <p:tag name="GRAFIK 20_SHAPECLASSPROTECTIONTYPE" val="15"/>
  <p:tag name="TEXTPLATZHALTER 19_SHAPECLASSPROTECTIONTYPE" val="0"/>
  <p:tag name="NBTXT" val="Folgen für die Automobilindustrie"/>
  <p:tag name="NBTXTC" val="Folgen für die Automobilindustrie"/>
  <p:tag name="AGTX" val="Folgen für die Automobilindustrie"/>
  <p:tag name="AGTXC" val="Folgen für die Automobilindustrie"/>
</p:tagLst>
</file>

<file path=ppt/tags/tag135.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TitleText"/>
  <p:tag name="COLORSETGROUPCLASSNAME" val="ColorSetGroup1"/>
  <p:tag name="FONTSETGROUPCLASSNAME" val="FontSetGroup1"/>
  <p:tag name="SHAPECLASSNAME" val="MASKBeQik"/>
  <p:tag name="SHAPECLASSFILE" val="BEQIK_FR.png"/>
  <p:tag name="SHAPECLASSPROTECTIONTYPE" val="15"/>
</p:tagLst>
</file>

<file path=ppt/tags/tag136.xml><?xml version="1.0" encoding="utf-8"?>
<p:tagLst xmlns:a="http://schemas.openxmlformats.org/drawingml/2006/main" xmlns:r="http://schemas.openxmlformats.org/officeDocument/2006/relationships" xmlns:p="http://schemas.openxmlformats.org/presentationml/2006/main">
  <p:tag name="FONT" val="Copyrightfont"/>
  <p:tag name="FONTSETCLASSNAME" val="FontSet1"/>
  <p:tag name="COLORS" val="-2;-2;-2;-2;CopyRightFontColor2;-2"/>
  <p:tag name="COLORSETCLASSNAME" val="ColorSet1"/>
  <p:tag name="SCRIPT" val="1"/>
  <p:tag name="FIELDS" val="CONF;DPT;DATE;REM_ABL;COPY;"/>
  <p:tag name="MLI" val="1"/>
  <p:tag name="SHAPESETGROUPCLASSNAME" val="ShapeSetGroup1"/>
  <p:tag name="COLORSETGROUPCLASSNAME" val="ColorSetGroup1"/>
  <p:tag name="FONTSETGROUPCLASSNAME" val="FontSetGroup1"/>
  <p:tag name="SHAPECLASSNAME" val="Copyrightline"/>
  <p:tag name="SHAPECLASSPROTECTIONTYPE" val="63"/>
  <p:tag name="SHAPESETCLASSNAME" val="TitleText"/>
</p:tagLst>
</file>

<file path=ppt/tags/tag137.xml><?xml version="1.0" encoding="utf-8"?>
<p:tagLst xmlns:a="http://schemas.openxmlformats.org/drawingml/2006/main" xmlns:r="http://schemas.openxmlformats.org/officeDocument/2006/relationships" xmlns:p="http://schemas.openxmlformats.org/presentationml/2006/main">
  <p:tag name="FONT" val="Chapterfont"/>
  <p:tag name="FONTSETCLASSNAME" val="FontSet1"/>
  <p:tag name="COLORS" val="-2;-2;-2;-2;ChapterFontColor;-2"/>
  <p:tag name="COLORSETCLASSNAME" val="ColorSet1"/>
  <p:tag name="SCRIPT" val="1"/>
  <p:tag name="FIELDS" val="CHAPTER;"/>
  <p:tag name="MLI" val="1"/>
  <p:tag name="SHAPESETGROUPCLASSNAME" val="ShapeSetGroup1"/>
  <p:tag name="COLORSETGROUPCLASSNAME" val="ColorSetGroup1"/>
  <p:tag name="FONTSETGROUPCLASSNAME" val="FontSetGroup1"/>
  <p:tag name="SHAPECLASSNAME" val="Chapterbox"/>
  <p:tag name="SHAPECLASSPROTECTIONTYPE" val="27"/>
  <p:tag name="SHAPESETCLASSNAME" val="TitleText"/>
</p:tagLst>
</file>

<file path=ppt/tags/tag138.xml><?xml version="1.0" encoding="utf-8"?>
<p:tagLst xmlns:a="http://schemas.openxmlformats.org/drawingml/2006/main" xmlns:r="http://schemas.openxmlformats.org/officeDocument/2006/relationships" xmlns:p="http://schemas.openxmlformats.org/presentationml/2006/main">
  <p:tag name="FONT" val="AddNoteFont"/>
  <p:tag name="FONTSETCLASSNAME" val="FontSet1"/>
  <p:tag name="COLORS" val="-2;-2;-2;-2;ChapterFontColor;-2"/>
  <p:tag name="COLORSETCLASSNAME" val="ColorSet1"/>
  <p:tag name="SCRIPT" val="1"/>
  <p:tag name="FIELDS" val="REM_ANL;"/>
  <p:tag name="MLI" val="1"/>
  <p:tag name="SHAPESETGROUPCLASSNAME" val="ShapeSetGroup1"/>
  <p:tag name="COLORSETGROUPCLASSNAME" val="ColorSetGroup1"/>
  <p:tag name="FONTSETGROUPCLASSNAME" val="FontSetGroup1"/>
  <p:tag name="SHAPECLASSNAME" val="AddNoteBox"/>
  <p:tag name="SHAPECLASSPROTECTIONTYPE" val="27"/>
  <p:tag name="SHAPESETCLASSNAME" val="TitleText"/>
</p:tagLst>
</file>

<file path=ppt/tags/tag139.xml><?xml version="1.0" encoding="utf-8"?>
<p:tagLst xmlns:a="http://schemas.openxmlformats.org/drawingml/2006/main" xmlns:r="http://schemas.openxmlformats.org/officeDocument/2006/relationships" xmlns:p="http://schemas.openxmlformats.org/presentationml/2006/main">
  <p:tag name="FONT" val="BGroupFont"/>
  <p:tag name="FONTSETCLASSNAME" val="FontSet1"/>
  <p:tag name="COLORS" val="-2;-2;-2;-2;BGroupColor;-2"/>
  <p:tag name="COLORSETCLASSNAME" val="ColorSet1"/>
  <p:tag name="SCRIPT" val="1"/>
  <p:tag name="MLI" val="1"/>
  <p:tag name="SHAPESETGROUPCLASSNAME" val="ShapeSetGroup1"/>
  <p:tag name="COLORSETGROUPCLASSNAME" val="ColorSetGroup1"/>
  <p:tag name="FONTSETGROUPCLASSNAME" val="FontSetGroup1"/>
  <p:tag name="SHAPECLASSNAME" val="BGroupBox"/>
  <p:tag name="SHAPECLASSPROTECTIONTYPE" val="15"/>
  <p:tag name="SHAPESETCLASSNAME" val="TitleText"/>
</p:tagLst>
</file>

<file path=ppt/tags/tag14.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TitleSlide"/>
  <p:tag name="COLORSETGROUPCLASSNAME" val="ColorSetGroup1"/>
  <p:tag name="FONTSETGROUPCLASSNAME" val="FontSetGroup1"/>
  <p:tag name="SHAPECLASSNAME" val="Subtitle"/>
  <p:tag name="SHAPECLASSPROTECTIONTYPE" val="0"/>
</p:tagLst>
</file>

<file path=ppt/tags/tag140.xml><?xml version="1.0" encoding="utf-8"?>
<p:tagLst xmlns:a="http://schemas.openxmlformats.org/drawingml/2006/main" xmlns:r="http://schemas.openxmlformats.org/officeDocument/2006/relationships" xmlns:p="http://schemas.openxmlformats.org/presentationml/2006/main">
  <p:tag name="FONT" val="CopyrightfontRight"/>
  <p:tag name="FONTSETCLASSNAME" val="FontSet1"/>
  <p:tag name="COLORS" val="-2;-2;-2;-2;-2;-2"/>
  <p:tag name="COLORSETCLASSNAME" val="ColorSet1"/>
  <p:tag name="MLI" val="1"/>
  <p:tag name="SHAPESETGROUPCLASSNAME" val="ShapeSetGroup1"/>
  <p:tag name="COLORSETGROUPCLASSNAME" val="ColorSetGroup1"/>
  <p:tag name="FONTSETGROUPCLASSNAME" val="FontSetGroup1"/>
  <p:tag name="SHAPECLASSNAME" val="AuthorBox"/>
  <p:tag name="SHAPECLASSPROTECTIONTYPE" val="27"/>
  <p:tag name="SHAPESETCLASSNAME" val="TitleText"/>
</p:tagLst>
</file>

<file path=ppt/tags/tag141.xml><?xml version="1.0" encoding="utf-8"?>
<p:tagLst xmlns:a="http://schemas.openxmlformats.org/drawingml/2006/main" xmlns:r="http://schemas.openxmlformats.org/officeDocument/2006/relationships" xmlns:p="http://schemas.openxmlformats.org/presentationml/2006/main">
  <p:tag name="FONT" val="NavbarFont"/>
  <p:tag name="FONTSETCLASSNAME" val="FontSet1"/>
  <p:tag name="COLORS" val="-2;-2;-2;-2;-2;-2"/>
  <p:tag name="COLORSETCLASSNAME" val="ColorSet1"/>
  <p:tag name="MLI" val="1"/>
  <p:tag name="SHAPESETGROUPCLASSNAME" val="ShapeSetGroup1"/>
  <p:tag name="COLORSETGROUPCLASSNAME" val="ColorSetGroup1"/>
  <p:tag name="FONTSETGROUPCLASSNAME" val="FontSetGroup1"/>
  <p:tag name="SHAPECLASSNAME" val="tNavbar"/>
  <p:tag name="SHAPECLASSPROTECTIONTYPE" val="31"/>
  <p:tag name="SHAPESETCLASSNAME" val="TitleText"/>
</p:tagLst>
</file>

<file path=ppt/tags/tag142.xml><?xml version="1.0" encoding="utf-8"?>
<p:tagLst xmlns:a="http://schemas.openxmlformats.org/drawingml/2006/main" xmlns:r="http://schemas.openxmlformats.org/officeDocument/2006/relationships" xmlns:p="http://schemas.openxmlformats.org/presentationml/2006/main">
  <p:tag name="FONT" val="Titlefont"/>
  <p:tag name="FONTSETCLASSNAME" val="FontSet1"/>
  <p:tag name="COLORSETCLASSNAME" val="ColorSet1"/>
  <p:tag name="MLI" val="1"/>
  <p:tag name="SHAPESETGROUPCLASSNAME" val="ShapeSetGroup1"/>
  <p:tag name="COLORSETGROUPCLASSNAME" val="ColorSetGroup1"/>
  <p:tag name="FONTSETGROUPCLASSNAME" val="FontSetGroup1"/>
  <p:tag name="SHAPECLASSPROTECTIONTYPE" val="0"/>
  <p:tag name="COLORS" val="-2;-2;-2;-2;TitleFontColor;-2"/>
  <p:tag name="SHAPESETCLASSNAME" val="TitleText"/>
  <p:tag name="SHAPECLASSNAME" val="TitleBox"/>
</p:tagLst>
</file>

<file path=ppt/tags/tag143.xml><?xml version="1.0" encoding="utf-8"?>
<p:tagLst xmlns:a="http://schemas.openxmlformats.org/drawingml/2006/main" xmlns:r="http://schemas.openxmlformats.org/officeDocument/2006/relationships" xmlns:p="http://schemas.openxmlformats.org/presentationml/2006/main">
  <p:tag name="FONT" val="TextBoxFont"/>
  <p:tag name="FONTSETCLASSNAME" val="FontSet1"/>
  <p:tag name="COLORSETCLASSNAME" val="ColorSet1"/>
  <p:tag name="MLI" val="1"/>
  <p:tag name="SHAPESETGROUPCLASSNAME" val="ShapeSetGroup1"/>
  <p:tag name="SHAPESETCLASSNAME" val="TitleText"/>
  <p:tag name="COLORSETGROUPCLASSNAME" val="ColorSetGroup1"/>
  <p:tag name="FONTSETGROUPCLASSNAME" val="FontSetGroup1"/>
  <p:tag name="SHAPECLASSNAME" val="TextBox"/>
  <p:tag name="SHAPECLASSPROTECTIONTYPE" val="0"/>
  <p:tag name="COLORS" val="-2;-2;-2;-2;-1;-2"/>
</p:tagLst>
</file>

<file path=ppt/tags/tag144.xml><?xml version="1.0" encoding="utf-8"?>
<p:tagLst xmlns:a="http://schemas.openxmlformats.org/drawingml/2006/main" xmlns:r="http://schemas.openxmlformats.org/officeDocument/2006/relationships" xmlns:p="http://schemas.openxmlformats.org/presentationml/2006/main">
  <p:tag name="COLORSETCLASSNAME" val="ColorSet1"/>
  <p:tag name="COLORS" val="-2;-2;-2;-2;White;-2"/>
</p:tagLst>
</file>

<file path=ppt/tags/tag145.xml><?xml version="1.0" encoding="utf-8"?>
<p:tagLst xmlns:a="http://schemas.openxmlformats.org/drawingml/2006/main" xmlns:r="http://schemas.openxmlformats.org/officeDocument/2006/relationships" xmlns:p="http://schemas.openxmlformats.org/presentationml/2006/main">
  <p:tag name="COLORSETCLASSNAME" val="ColorSet1"/>
  <p:tag name="COLORS" val="-1;White;-2;-2;-1;-2"/>
</p:tagLst>
</file>

<file path=ppt/tags/tag146.xml><?xml version="1.0" encoding="utf-8"?>
<p:tagLst xmlns:a="http://schemas.openxmlformats.org/drawingml/2006/main" xmlns:r="http://schemas.openxmlformats.org/officeDocument/2006/relationships" xmlns:p="http://schemas.openxmlformats.org/presentationml/2006/main">
  <p:tag name="COLORSETCLASSNAME" val="ColorSet1"/>
  <p:tag name="COLORS" val="-2;-2;-2;-2;White;-2"/>
</p:tagLst>
</file>

<file path=ppt/tags/tag147.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48.xml><?xml version="1.0" encoding="utf-8"?>
<p:tagLst xmlns:a="http://schemas.openxmlformats.org/drawingml/2006/main" xmlns:r="http://schemas.openxmlformats.org/officeDocument/2006/relationships" xmlns:p="http://schemas.openxmlformats.org/presentationml/2006/main">
  <p:tag name="COLORSETCLASSNAME" val="ColorSet1"/>
  <p:tag name="COLORS" val="-2;-2;-2;-2;Blue1;-2"/>
</p:tagLst>
</file>

<file path=ppt/tags/tag149.xml><?xml version="1.0" encoding="utf-8"?>
<p:tagLst xmlns:a="http://schemas.openxmlformats.org/drawingml/2006/main" xmlns:r="http://schemas.openxmlformats.org/officeDocument/2006/relationships" xmlns:p="http://schemas.openxmlformats.org/presentationml/2006/main">
  <p:tag name="FIELD.REM_ANL.CONTENT" val=" "/>
  <p:tag name="FIELD.REM_ANL.VALUE" val=" "/>
  <p:tag name="FIELD.DPT.CONTENT" val="G40/PJ-AS-Hamann"/>
  <p:tag name="FIELD.DPT.VALUE" val="G40/PJ-AS-Hamann | "/>
  <p:tag name="FIELDS.INITIALIZED" val="1"/>
  <p:tag name="ML_1" val="RB-GF_Sh"/>
  <p:tag name="ML_2" val="Bosch.mcr"/>
  <p:tag name="ML_LAYOUT_RESOURCE" val="BOSCH4_3_01.MCR "/>
  <p:tag name="SHAPESETGROUPCLASSNAME" val="ShapeSetGroup1"/>
  <p:tag name="COLORSETGROUPCLASSNAME" val="ColorSetGroup1"/>
  <p:tag name="COLORSETCLASSNAME" val="ColorSet1"/>
  <p:tag name="FONTSETGROUPCLASSNAME" val="FontSetGroup1"/>
  <p:tag name="STYLESETGROUPCLASSNAME" val="StyleSetGroup1"/>
  <p:tag name="MAPNAME" val="Map1"/>
  <p:tag name="CFG.LAYOUT" val="config01.xml"/>
  <p:tag name="MLI" val="1"/>
  <p:tag name="TEXTFELD 3_SHAPECLASSPROTECTIONTYPE" val="31"/>
  <p:tag name="RECHTECK 4_SHAPECLASSPROTECTIONTYPE" val="27"/>
  <p:tag name="RECHTECK 5_SHAPECLASSPROTECTIONTYPE" val="15"/>
  <p:tag name="RECHTECK 6_SHAPECLASSPROTECTIONTYPE" val="27"/>
  <p:tag name="GRAFIK 7_SHAPECLASSPROTECTIONTYPE" val="15"/>
  <p:tag name="TEXTFELD 8_SHAPECLASSPROTECTIONTYPE" val="27"/>
  <p:tag name="RECHTECK 9_SHAPECLASSPROTECTIONTYPE" val="63"/>
  <p:tag name="UNTERTITEL 2_SHAPECLASSPROTECTIONTYPE" val="0"/>
  <p:tag name="TITEL 1_SHAPECLASSPROTECTIONTYPE" val="0"/>
  <p:tag name="FIELD.CHAPTER.COMBOINDEX" val="-2"/>
  <p:tag name="FIELD.REM_ANL.COMBOINDEX" val="-2"/>
  <p:tag name="FIELD.DPT.COMBOINDEX" val="-2"/>
  <p:tag name="FIELD.CHAPTER.CONTENT" val=""/>
  <p:tag name="FIELD.CHAPTER.VALUE" val=""/>
  <p:tag name="SHAPESETCLASSNAME" val="TitleText"/>
  <p:tag name="CONFIG" val="config01.xml"/>
  <p:tag name="GRAFIK 21_SHAPECLASSPROTECTIONTYPE" val="15"/>
  <p:tag name="TEXTPLATZHALTER 20_SHAPECLASSPROTECTIONTYPE" val="0"/>
  <p:tag name="NBTXT" val="Wer verdient am automatisierten Fahren? "/>
  <p:tag name="NBTXTC" val="Wer verdient am automatisierten Fahren? "/>
  <p:tag name="AGTX" val="Wer verdient am automatisierten Fahren? "/>
  <p:tag name="AGTXC" val="Wer verdient am automatisierten Fahren? "/>
</p:tagLst>
</file>

<file path=ppt/tags/tag15.xml><?xml version="1.0" encoding="utf-8"?>
<p:tagLst xmlns:a="http://schemas.openxmlformats.org/drawingml/2006/main" xmlns:r="http://schemas.openxmlformats.org/officeDocument/2006/relationships" xmlns:p="http://schemas.openxmlformats.org/presentationml/2006/main">
  <p:tag name="COLORS" val="ChapterBoxColor;ChapterBoxColor;-2;-2;ChapterBoxColor;-2"/>
  <p:tag name="COLORSETCLASSNAME" val="ColorSet1"/>
  <p:tag name="MLI" val="1"/>
  <p:tag name="SHAPESETGROUPCLASSNAME" val="ShapeSetGroup1"/>
  <p:tag name="SHAPESETCLASSNAME" val="TitleSlide"/>
  <p:tag name="COLORSETGROUPCLASSNAME" val="ColorSetGroup1"/>
  <p:tag name="FONTSETGROUPCLASSNAME" val="FontSetGroup1"/>
  <p:tag name="SHAPECLASSNAME" val="Headerbox"/>
  <p:tag name="SHAPECLASSPROTECTIONTYPE" val="15"/>
</p:tagLst>
</file>

<file path=ppt/tags/tag150.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51.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TitleText"/>
  <p:tag name="COLORSETGROUPCLASSNAME" val="ColorSetGroup1"/>
  <p:tag name="FONTSETGROUPCLASSNAME" val="FontSetGroup1"/>
  <p:tag name="SHAPECLASSNAME" val="MASKBeQik"/>
  <p:tag name="SHAPECLASSFILE" val="BEQIK_FR.png"/>
  <p:tag name="SHAPECLASSPROTECTIONTYPE" val="15"/>
</p:tagLst>
</file>

<file path=ppt/tags/tag152.xml><?xml version="1.0" encoding="utf-8"?>
<p:tagLst xmlns:a="http://schemas.openxmlformats.org/drawingml/2006/main" xmlns:r="http://schemas.openxmlformats.org/officeDocument/2006/relationships" xmlns:p="http://schemas.openxmlformats.org/presentationml/2006/main">
  <p:tag name="FONT" val="Copyrightfont"/>
  <p:tag name="FONTSETCLASSNAME" val="FontSet1"/>
  <p:tag name="COLORS" val="-2;-2;-2;-2;CopyRightFontColor2;-2"/>
  <p:tag name="COLORSETCLASSNAME" val="ColorSet1"/>
  <p:tag name="SCRIPT" val="1"/>
  <p:tag name="FIELDS" val="CONF;DPT;DATE;REM_ABL;COPY;"/>
  <p:tag name="MLI" val="1"/>
  <p:tag name="SHAPESETGROUPCLASSNAME" val="ShapeSetGroup1"/>
  <p:tag name="COLORSETGROUPCLASSNAME" val="ColorSetGroup1"/>
  <p:tag name="FONTSETGROUPCLASSNAME" val="FontSetGroup1"/>
  <p:tag name="SHAPECLASSNAME" val="Copyrightline"/>
  <p:tag name="SHAPECLASSPROTECTIONTYPE" val="63"/>
  <p:tag name="SHAPESETCLASSNAME" val="TitleText"/>
</p:tagLst>
</file>

<file path=ppt/tags/tag153.xml><?xml version="1.0" encoding="utf-8"?>
<p:tagLst xmlns:a="http://schemas.openxmlformats.org/drawingml/2006/main" xmlns:r="http://schemas.openxmlformats.org/officeDocument/2006/relationships" xmlns:p="http://schemas.openxmlformats.org/presentationml/2006/main">
  <p:tag name="FONT" val="Chapterfont"/>
  <p:tag name="FONTSETCLASSNAME" val="FontSet1"/>
  <p:tag name="COLORS" val="-2;-2;-2;-2;ChapterFontColor;-2"/>
  <p:tag name="COLORSETCLASSNAME" val="ColorSet1"/>
  <p:tag name="SCRIPT" val="1"/>
  <p:tag name="FIELDS" val="CHAPTER;"/>
  <p:tag name="MLI" val="1"/>
  <p:tag name="SHAPESETGROUPCLASSNAME" val="ShapeSetGroup1"/>
  <p:tag name="COLORSETGROUPCLASSNAME" val="ColorSetGroup1"/>
  <p:tag name="FONTSETGROUPCLASSNAME" val="FontSetGroup1"/>
  <p:tag name="SHAPECLASSNAME" val="Chapterbox"/>
  <p:tag name="SHAPECLASSPROTECTIONTYPE" val="27"/>
  <p:tag name="SHAPESETCLASSNAME" val="TitleText"/>
</p:tagLst>
</file>

<file path=ppt/tags/tag154.xml><?xml version="1.0" encoding="utf-8"?>
<p:tagLst xmlns:a="http://schemas.openxmlformats.org/drawingml/2006/main" xmlns:r="http://schemas.openxmlformats.org/officeDocument/2006/relationships" xmlns:p="http://schemas.openxmlformats.org/presentationml/2006/main">
  <p:tag name="FONT" val="AddNoteFont"/>
  <p:tag name="FONTSETCLASSNAME" val="FontSet1"/>
  <p:tag name="COLORS" val="-2;-2;-2;-2;ChapterFontColor;-2"/>
  <p:tag name="COLORSETCLASSNAME" val="ColorSet1"/>
  <p:tag name="SCRIPT" val="1"/>
  <p:tag name="FIELDS" val="REM_ANL;"/>
  <p:tag name="MLI" val="1"/>
  <p:tag name="SHAPESETGROUPCLASSNAME" val="ShapeSetGroup1"/>
  <p:tag name="COLORSETGROUPCLASSNAME" val="ColorSetGroup1"/>
  <p:tag name="FONTSETGROUPCLASSNAME" val="FontSetGroup1"/>
  <p:tag name="SHAPECLASSNAME" val="AddNoteBox"/>
  <p:tag name="SHAPECLASSPROTECTIONTYPE" val="27"/>
  <p:tag name="SHAPESETCLASSNAME" val="TitleText"/>
</p:tagLst>
</file>

<file path=ppt/tags/tag155.xml><?xml version="1.0" encoding="utf-8"?>
<p:tagLst xmlns:a="http://schemas.openxmlformats.org/drawingml/2006/main" xmlns:r="http://schemas.openxmlformats.org/officeDocument/2006/relationships" xmlns:p="http://schemas.openxmlformats.org/presentationml/2006/main">
  <p:tag name="FONT" val="BGroupFont"/>
  <p:tag name="FONTSETCLASSNAME" val="FontSet1"/>
  <p:tag name="COLORS" val="-2;-2;-2;-2;BGroupColor;-2"/>
  <p:tag name="COLORSETCLASSNAME" val="ColorSet1"/>
  <p:tag name="SCRIPT" val="1"/>
  <p:tag name="MLI" val="1"/>
  <p:tag name="SHAPESETGROUPCLASSNAME" val="ShapeSetGroup1"/>
  <p:tag name="COLORSETGROUPCLASSNAME" val="ColorSetGroup1"/>
  <p:tag name="FONTSETGROUPCLASSNAME" val="FontSetGroup1"/>
  <p:tag name="SHAPECLASSNAME" val="BGroupBox"/>
  <p:tag name="SHAPECLASSPROTECTIONTYPE" val="15"/>
  <p:tag name="SHAPESETCLASSNAME" val="TitleText"/>
</p:tagLst>
</file>

<file path=ppt/tags/tag156.xml><?xml version="1.0" encoding="utf-8"?>
<p:tagLst xmlns:a="http://schemas.openxmlformats.org/drawingml/2006/main" xmlns:r="http://schemas.openxmlformats.org/officeDocument/2006/relationships" xmlns:p="http://schemas.openxmlformats.org/presentationml/2006/main">
  <p:tag name="FONT" val="CopyrightfontRight"/>
  <p:tag name="FONTSETCLASSNAME" val="FontSet1"/>
  <p:tag name="COLORS" val="-2;-2;-2;-2;-2;-2"/>
  <p:tag name="COLORSETCLASSNAME" val="ColorSet1"/>
  <p:tag name="MLI" val="1"/>
  <p:tag name="SHAPESETGROUPCLASSNAME" val="ShapeSetGroup1"/>
  <p:tag name="COLORSETGROUPCLASSNAME" val="ColorSetGroup1"/>
  <p:tag name="FONTSETGROUPCLASSNAME" val="FontSetGroup1"/>
  <p:tag name="SHAPECLASSNAME" val="AuthorBox"/>
  <p:tag name="SHAPECLASSPROTECTIONTYPE" val="27"/>
  <p:tag name="SHAPESETCLASSNAME" val="TitleText"/>
</p:tagLst>
</file>

<file path=ppt/tags/tag157.xml><?xml version="1.0" encoding="utf-8"?>
<p:tagLst xmlns:a="http://schemas.openxmlformats.org/drawingml/2006/main" xmlns:r="http://schemas.openxmlformats.org/officeDocument/2006/relationships" xmlns:p="http://schemas.openxmlformats.org/presentationml/2006/main">
  <p:tag name="FONT" val="NavbarFont"/>
  <p:tag name="FONTSETCLASSNAME" val="FontSet1"/>
  <p:tag name="COLORS" val="-2;-2;-2;-2;-2;-2"/>
  <p:tag name="COLORSETCLASSNAME" val="ColorSet1"/>
  <p:tag name="MLI" val="1"/>
  <p:tag name="SHAPESETGROUPCLASSNAME" val="ShapeSetGroup1"/>
  <p:tag name="COLORSETGROUPCLASSNAME" val="ColorSetGroup1"/>
  <p:tag name="FONTSETGROUPCLASSNAME" val="FontSetGroup1"/>
  <p:tag name="SHAPECLASSNAME" val="tNavbar"/>
  <p:tag name="SHAPECLASSPROTECTIONTYPE" val="31"/>
  <p:tag name="SHAPESETCLASSNAME" val="TitleText"/>
</p:tagLst>
</file>

<file path=ppt/tags/tag158.xml><?xml version="1.0" encoding="utf-8"?>
<p:tagLst xmlns:a="http://schemas.openxmlformats.org/drawingml/2006/main" xmlns:r="http://schemas.openxmlformats.org/officeDocument/2006/relationships" xmlns:p="http://schemas.openxmlformats.org/presentationml/2006/main">
  <p:tag name="FONT" val="Titlefont"/>
  <p:tag name="FONTSETCLASSNAME" val="FontSet1"/>
  <p:tag name="COLORSETCLASSNAME" val="ColorSet1"/>
  <p:tag name="MLI" val="1"/>
  <p:tag name="SHAPESETGROUPCLASSNAME" val="ShapeSetGroup1"/>
  <p:tag name="COLORSETGROUPCLASSNAME" val="ColorSetGroup1"/>
  <p:tag name="FONTSETGROUPCLASSNAME" val="FontSetGroup1"/>
  <p:tag name="SHAPECLASSPROTECTIONTYPE" val="0"/>
  <p:tag name="SHAPESETCLASSNAME" val="TitleText"/>
  <p:tag name="SHAPECLASSNAME" val="TitleBox"/>
  <p:tag name="COLORS" val="-2;-2;-2;-2;-1;-2"/>
</p:tagLst>
</file>

<file path=ppt/tags/tag159.xml><?xml version="1.0" encoding="utf-8"?>
<p:tagLst xmlns:a="http://schemas.openxmlformats.org/drawingml/2006/main" xmlns:r="http://schemas.openxmlformats.org/officeDocument/2006/relationships" xmlns:p="http://schemas.openxmlformats.org/presentationml/2006/main">
  <p:tag name="FONT" val="TextBoxFont"/>
  <p:tag name="FONTSETCLASSNAME" val="FontSet1"/>
  <p:tag name="COLORSETCLASSNAME" val="ColorSet1"/>
  <p:tag name="MLI" val="1"/>
  <p:tag name="SHAPESETGROUPCLASSNAME" val="ShapeSetGroup1"/>
  <p:tag name="SHAPESETCLASSNAME" val="TitleText"/>
  <p:tag name="COLORSETGROUPCLASSNAME" val="ColorSetGroup1"/>
  <p:tag name="FONTSETGROUPCLASSNAME" val="FontSetGroup1"/>
  <p:tag name="SHAPECLASSNAME" val="TextBox"/>
  <p:tag name="SHAPECLASSPROTECTIONTYPE" val="0"/>
  <p:tag name="COLORS" val="-2;-2;-2;-2;-1;-2"/>
</p:tagLst>
</file>

<file path=ppt/tags/tag16.xml><?xml version="1.0" encoding="utf-8"?>
<p:tagLst xmlns:a="http://schemas.openxmlformats.org/drawingml/2006/main" xmlns:r="http://schemas.openxmlformats.org/officeDocument/2006/relationships" xmlns:p="http://schemas.openxmlformats.org/presentationml/2006/main">
  <p:tag name="FONT" val="Pagefont"/>
  <p:tag name="FONTSETCLASSNAME" val="FontSet1"/>
  <p:tag name="COLORS" val="-2;-2;-2;-2;PageNumberFontColor2;-2"/>
  <p:tag name="COLORSETCLASSNAME" val="ColorSet1"/>
  <p:tag name="SCRIPT" val="1"/>
  <p:tag name="MLI" val="1"/>
  <p:tag name="SHAPESETGROUPCLASSNAME" val="ShapeSetGroup1"/>
  <p:tag name="SHAPESETCLASSNAME" val="TitleSlide"/>
  <p:tag name="COLORSETGROUPCLASSNAME" val="ColorSetGroup1"/>
  <p:tag name="FONTSETGROUPCLASSNAME" val="FontSetGroup1"/>
  <p:tag name="SHAPECLASSNAME" val="PageBox"/>
  <p:tag name="SHAPECLASSPROTECTIONTYPE" val="31"/>
</p:tagLst>
</file>

<file path=ppt/tags/tag160.xml><?xml version="1.0" encoding="utf-8"?>
<p:tagLst xmlns:a="http://schemas.openxmlformats.org/drawingml/2006/main" xmlns:r="http://schemas.openxmlformats.org/officeDocument/2006/relationships" xmlns:p="http://schemas.openxmlformats.org/presentationml/2006/main">
  <p:tag name="COLORSETCLASSNAME" val="ColorSet1"/>
  <p:tag name="COLORS" val="-2;-2;-2;-2;White;-2"/>
</p:tagLst>
</file>

<file path=ppt/tags/tag161.xml><?xml version="1.0" encoding="utf-8"?>
<p:tagLst xmlns:a="http://schemas.openxmlformats.org/drawingml/2006/main" xmlns:r="http://schemas.openxmlformats.org/officeDocument/2006/relationships" xmlns:p="http://schemas.openxmlformats.org/presentationml/2006/main">
  <p:tag name="COLORSETCLASSNAME" val="ColorSet1"/>
  <p:tag name="COLORS" val="-1;White;-2;-2;-1;-2"/>
</p:tagLst>
</file>

<file path=ppt/tags/tag162.xml><?xml version="1.0" encoding="utf-8"?>
<p:tagLst xmlns:a="http://schemas.openxmlformats.org/drawingml/2006/main" xmlns:r="http://schemas.openxmlformats.org/officeDocument/2006/relationships" xmlns:p="http://schemas.openxmlformats.org/presentationml/2006/main">
  <p:tag name="COLORSETCLASSNAME" val="ColorSet1"/>
  <p:tag name="COLORS" val="-2;-2;-2;-2;White;-2"/>
</p:tagLst>
</file>

<file path=ppt/tags/tag163.xml><?xml version="1.0" encoding="utf-8"?>
<p:tagLst xmlns:a="http://schemas.openxmlformats.org/drawingml/2006/main" xmlns:r="http://schemas.openxmlformats.org/officeDocument/2006/relationships" xmlns:p="http://schemas.openxmlformats.org/presentationml/2006/main">
  <p:tag name="FIELD.REM_ANL.CONTENT" val=" "/>
  <p:tag name="FIELD.REM_ANL.VALUE" val=" "/>
  <p:tag name="FIELD.DPT.CONTENT" val="G40/PJ-AS-Hamann"/>
  <p:tag name="FIELD.DPT.VALUE" val="G40/PJ-AS-Hamann | "/>
  <p:tag name="FIELDS.INITIALIZED" val="1"/>
  <p:tag name="ML_1" val="RB-GF_Sh"/>
  <p:tag name="ML_2" val="Bosch.mcr"/>
  <p:tag name="ML_LAYOUT_RESOURCE" val="BOSCH4_3_01.MCR "/>
  <p:tag name="SHAPESETGROUPCLASSNAME" val="ShapeSetGroup1"/>
  <p:tag name="COLORSETGROUPCLASSNAME" val="ColorSetGroup1"/>
  <p:tag name="COLORSETCLASSNAME" val="ColorSet1"/>
  <p:tag name="FONTSETGROUPCLASSNAME" val="FontSetGroup1"/>
  <p:tag name="STYLESETGROUPCLASSNAME" val="StyleSetGroup1"/>
  <p:tag name="MAPNAME" val="Map1"/>
  <p:tag name="CFG.LAYOUT" val="config01.xml"/>
  <p:tag name="MLI" val="1"/>
  <p:tag name="TEXTFELD 3_SHAPECLASSPROTECTIONTYPE" val="31"/>
  <p:tag name="RECHTECK 4_SHAPECLASSPROTECTIONTYPE" val="27"/>
  <p:tag name="RECHTECK 5_SHAPECLASSPROTECTIONTYPE" val="15"/>
  <p:tag name="RECHTECK 6_SHAPECLASSPROTECTIONTYPE" val="27"/>
  <p:tag name="GRAFIK 7_SHAPECLASSPROTECTIONTYPE" val="15"/>
  <p:tag name="TEXTFELD 8_SHAPECLASSPROTECTIONTYPE" val="27"/>
  <p:tag name="RECHTECK 9_SHAPECLASSPROTECTIONTYPE" val="63"/>
  <p:tag name="UNTERTITEL 2_SHAPECLASSPROTECTIONTYPE" val="0"/>
  <p:tag name="TITEL 1_SHAPECLASSPROTECTIONTYPE" val="0"/>
  <p:tag name="FIELD.CHAPTER.COMBOINDEX" val="-2"/>
  <p:tag name="FIELD.REM_ANL.COMBOINDEX" val="-2"/>
  <p:tag name="FIELD.DPT.COMBOINDEX" val="-2"/>
  <p:tag name="FIELD.CHAPTER.CONTENT" val=""/>
  <p:tag name="FIELD.CHAPTER.VALUE" val=""/>
  <p:tag name="SHAPESETCLASSNAME" val="TitleText"/>
  <p:tag name="CONFIG" val="config01.xml"/>
  <p:tag name="GRAFIK 19_SHAPECLASSPROTECTIONTYPE" val="15"/>
  <p:tag name="TEXTPLATZHALTER 18_SHAPECLASSPROTECTIONTYPE" val="0"/>
  <p:tag name="NBTXT" val="Auswirkung auf Infrastruktur"/>
  <p:tag name="NBTXTC" val="Auswirkung auf Infrastruktur"/>
  <p:tag name="AGTX" val="Auswirkung auf Infrastruktur"/>
  <p:tag name="AGTXC" val="Auswirkung auf Infrastruktur"/>
</p:tagLst>
</file>

<file path=ppt/tags/tag164.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65.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TitleText"/>
  <p:tag name="COLORSETGROUPCLASSNAME" val="ColorSetGroup1"/>
  <p:tag name="FONTSETGROUPCLASSNAME" val="FontSetGroup1"/>
  <p:tag name="SHAPECLASSNAME" val="MASKBeQik"/>
  <p:tag name="SHAPECLASSFILE" val="BEQIK_FR.png"/>
  <p:tag name="SHAPECLASSPROTECTIONTYPE" val="15"/>
</p:tagLst>
</file>

<file path=ppt/tags/tag166.xml><?xml version="1.0" encoding="utf-8"?>
<p:tagLst xmlns:a="http://schemas.openxmlformats.org/drawingml/2006/main" xmlns:r="http://schemas.openxmlformats.org/officeDocument/2006/relationships" xmlns:p="http://schemas.openxmlformats.org/presentationml/2006/main">
  <p:tag name="FONT" val="Copyrightfont"/>
  <p:tag name="FONTSETCLASSNAME" val="FontSet1"/>
  <p:tag name="COLORS" val="-2;-2;-2;-2;CopyRightFontColor2;-2"/>
  <p:tag name="COLORSETCLASSNAME" val="ColorSet1"/>
  <p:tag name="SCRIPT" val="1"/>
  <p:tag name="FIELDS" val="CONF;DPT;DATE;REM_ABL;COPY;"/>
  <p:tag name="MLI" val="1"/>
  <p:tag name="SHAPESETGROUPCLASSNAME" val="ShapeSetGroup1"/>
  <p:tag name="COLORSETGROUPCLASSNAME" val="ColorSetGroup1"/>
  <p:tag name="FONTSETGROUPCLASSNAME" val="FontSetGroup1"/>
  <p:tag name="SHAPECLASSNAME" val="Copyrightline"/>
  <p:tag name="SHAPECLASSPROTECTIONTYPE" val="63"/>
  <p:tag name="SHAPESETCLASSNAME" val="TitleText"/>
</p:tagLst>
</file>

<file path=ppt/tags/tag167.xml><?xml version="1.0" encoding="utf-8"?>
<p:tagLst xmlns:a="http://schemas.openxmlformats.org/drawingml/2006/main" xmlns:r="http://schemas.openxmlformats.org/officeDocument/2006/relationships" xmlns:p="http://schemas.openxmlformats.org/presentationml/2006/main">
  <p:tag name="FONT" val="Chapterfont"/>
  <p:tag name="FONTSETCLASSNAME" val="FontSet1"/>
  <p:tag name="COLORS" val="-2;-2;-2;-2;ChapterFontColor;-2"/>
  <p:tag name="COLORSETCLASSNAME" val="ColorSet1"/>
  <p:tag name="SCRIPT" val="1"/>
  <p:tag name="FIELDS" val="CHAPTER;"/>
  <p:tag name="MLI" val="1"/>
  <p:tag name="SHAPESETGROUPCLASSNAME" val="ShapeSetGroup1"/>
  <p:tag name="COLORSETGROUPCLASSNAME" val="ColorSetGroup1"/>
  <p:tag name="FONTSETGROUPCLASSNAME" val="FontSetGroup1"/>
  <p:tag name="SHAPECLASSNAME" val="Chapterbox"/>
  <p:tag name="SHAPECLASSPROTECTIONTYPE" val="27"/>
  <p:tag name="SHAPESETCLASSNAME" val="TitleText"/>
</p:tagLst>
</file>

<file path=ppt/tags/tag168.xml><?xml version="1.0" encoding="utf-8"?>
<p:tagLst xmlns:a="http://schemas.openxmlformats.org/drawingml/2006/main" xmlns:r="http://schemas.openxmlformats.org/officeDocument/2006/relationships" xmlns:p="http://schemas.openxmlformats.org/presentationml/2006/main">
  <p:tag name="FONT" val="AddNoteFont"/>
  <p:tag name="FONTSETCLASSNAME" val="FontSet1"/>
  <p:tag name="COLORS" val="-2;-2;-2;-2;ChapterFontColor;-2"/>
  <p:tag name="COLORSETCLASSNAME" val="ColorSet1"/>
  <p:tag name="SCRIPT" val="1"/>
  <p:tag name="FIELDS" val="REM_ANL;"/>
  <p:tag name="MLI" val="1"/>
  <p:tag name="SHAPESETGROUPCLASSNAME" val="ShapeSetGroup1"/>
  <p:tag name="COLORSETGROUPCLASSNAME" val="ColorSetGroup1"/>
  <p:tag name="FONTSETGROUPCLASSNAME" val="FontSetGroup1"/>
  <p:tag name="SHAPECLASSNAME" val="AddNoteBox"/>
  <p:tag name="SHAPECLASSPROTECTIONTYPE" val="27"/>
  <p:tag name="SHAPESETCLASSNAME" val="TitleText"/>
</p:tagLst>
</file>

<file path=ppt/tags/tag169.xml><?xml version="1.0" encoding="utf-8"?>
<p:tagLst xmlns:a="http://schemas.openxmlformats.org/drawingml/2006/main" xmlns:r="http://schemas.openxmlformats.org/officeDocument/2006/relationships" xmlns:p="http://schemas.openxmlformats.org/presentationml/2006/main">
  <p:tag name="FONT" val="BGroupFont"/>
  <p:tag name="FONTSETCLASSNAME" val="FontSet1"/>
  <p:tag name="COLORS" val="-2;-2;-2;-2;BGroupColor;-2"/>
  <p:tag name="COLORSETCLASSNAME" val="ColorSet1"/>
  <p:tag name="SCRIPT" val="1"/>
  <p:tag name="MLI" val="1"/>
  <p:tag name="SHAPESETGROUPCLASSNAME" val="ShapeSetGroup1"/>
  <p:tag name="COLORSETGROUPCLASSNAME" val="ColorSetGroup1"/>
  <p:tag name="FONTSETGROUPCLASSNAME" val="FontSetGroup1"/>
  <p:tag name="SHAPECLASSNAME" val="BGroupBox"/>
  <p:tag name="SHAPECLASSPROTECTIONTYPE" val="15"/>
  <p:tag name="SHAPESETCLASSNAME" val="TitleText"/>
</p:tagLst>
</file>

<file path=ppt/tags/tag17.xml><?xml version="1.0" encoding="utf-8"?>
<p:tagLst xmlns:a="http://schemas.openxmlformats.org/drawingml/2006/main" xmlns:r="http://schemas.openxmlformats.org/officeDocument/2006/relationships" xmlns:p="http://schemas.openxmlformats.org/presentationml/2006/main">
  <p:tag name="COLORS" val="-2;-2;HeaderLineColor;-2;-2;-2"/>
  <p:tag name="COLORSETCLASSNAME" val="ColorSet1"/>
  <p:tag name="MLI" val="1"/>
  <p:tag name="SHAPESETGROUPCLASSNAME" val="ShapeSetGroup1"/>
  <p:tag name="SHAPESETCLASSNAME" val="TitleSlide"/>
  <p:tag name="COLORSETGROUPCLASSNAME" val="ColorSetGroup1"/>
  <p:tag name="FONTSETGROUPCLASSNAME" val="FontSetGroup1"/>
  <p:tag name="SHAPECLASSNAME" val="HeaderLine"/>
  <p:tag name="SHAPECLASSPROTECTIONTYPE" val="15"/>
</p:tagLst>
</file>

<file path=ppt/tags/tag170.xml><?xml version="1.0" encoding="utf-8"?>
<p:tagLst xmlns:a="http://schemas.openxmlformats.org/drawingml/2006/main" xmlns:r="http://schemas.openxmlformats.org/officeDocument/2006/relationships" xmlns:p="http://schemas.openxmlformats.org/presentationml/2006/main">
  <p:tag name="FONT" val="CopyrightfontRight"/>
  <p:tag name="FONTSETCLASSNAME" val="FontSet1"/>
  <p:tag name="COLORS" val="-2;-2;-2;-2;-2;-2"/>
  <p:tag name="COLORSETCLASSNAME" val="ColorSet1"/>
  <p:tag name="MLI" val="1"/>
  <p:tag name="SHAPESETGROUPCLASSNAME" val="ShapeSetGroup1"/>
  <p:tag name="COLORSETGROUPCLASSNAME" val="ColorSetGroup1"/>
  <p:tag name="FONTSETGROUPCLASSNAME" val="FontSetGroup1"/>
  <p:tag name="SHAPECLASSNAME" val="AuthorBox"/>
  <p:tag name="SHAPECLASSPROTECTIONTYPE" val="27"/>
  <p:tag name="SHAPESETCLASSNAME" val="TitleText"/>
</p:tagLst>
</file>

<file path=ppt/tags/tag171.xml><?xml version="1.0" encoding="utf-8"?>
<p:tagLst xmlns:a="http://schemas.openxmlformats.org/drawingml/2006/main" xmlns:r="http://schemas.openxmlformats.org/officeDocument/2006/relationships" xmlns:p="http://schemas.openxmlformats.org/presentationml/2006/main">
  <p:tag name="FONT" val="NavbarFont"/>
  <p:tag name="FONTSETCLASSNAME" val="FontSet1"/>
  <p:tag name="COLORS" val="-2;-2;-2;-2;-2;-2"/>
  <p:tag name="COLORSETCLASSNAME" val="ColorSet1"/>
  <p:tag name="MLI" val="1"/>
  <p:tag name="SHAPESETGROUPCLASSNAME" val="ShapeSetGroup1"/>
  <p:tag name="COLORSETGROUPCLASSNAME" val="ColorSetGroup1"/>
  <p:tag name="FONTSETGROUPCLASSNAME" val="FontSetGroup1"/>
  <p:tag name="SHAPECLASSNAME" val="tNavbar"/>
  <p:tag name="SHAPECLASSPROTECTIONTYPE" val="31"/>
  <p:tag name="SHAPESETCLASSNAME" val="TitleText"/>
</p:tagLst>
</file>

<file path=ppt/tags/tag172.xml><?xml version="1.0" encoding="utf-8"?>
<p:tagLst xmlns:a="http://schemas.openxmlformats.org/drawingml/2006/main" xmlns:r="http://schemas.openxmlformats.org/officeDocument/2006/relationships" xmlns:p="http://schemas.openxmlformats.org/presentationml/2006/main">
  <p:tag name="FONT" val="Titlefont"/>
  <p:tag name="FONTSETCLASSNAME" val="FontSet1"/>
  <p:tag name="COLORSETCLASSNAME" val="ColorSet1"/>
  <p:tag name="MLI" val="1"/>
  <p:tag name="SHAPESETGROUPCLASSNAME" val="ShapeSetGroup1"/>
  <p:tag name="COLORSETGROUPCLASSNAME" val="ColorSetGroup1"/>
  <p:tag name="FONTSETGROUPCLASSNAME" val="FontSetGroup1"/>
  <p:tag name="SHAPECLASSPROTECTIONTYPE" val="0"/>
  <p:tag name="SHAPESETCLASSNAME" val="TitleText"/>
  <p:tag name="SHAPECLASSNAME" val="TitleBox"/>
  <p:tag name="COLORS" val="-2;-2;-2;-2;-1;-2"/>
</p:tagLst>
</file>

<file path=ppt/tags/tag173.xml><?xml version="1.0" encoding="utf-8"?>
<p:tagLst xmlns:a="http://schemas.openxmlformats.org/drawingml/2006/main" xmlns:r="http://schemas.openxmlformats.org/officeDocument/2006/relationships" xmlns:p="http://schemas.openxmlformats.org/presentationml/2006/main">
  <p:tag name="FONT" val="TextBoxFont"/>
  <p:tag name="FONTSETCLASSNAME" val="FontSet1"/>
  <p:tag name="COLORSETCLASSNAME" val="ColorSet1"/>
  <p:tag name="MLI" val="1"/>
  <p:tag name="SHAPESETGROUPCLASSNAME" val="ShapeSetGroup1"/>
  <p:tag name="SHAPESETCLASSNAME" val="TitleText"/>
  <p:tag name="COLORSETGROUPCLASSNAME" val="ColorSetGroup1"/>
  <p:tag name="FONTSETGROUPCLASSNAME" val="FontSetGroup1"/>
  <p:tag name="SHAPECLASSNAME" val="TextBox"/>
  <p:tag name="SHAPECLASSPROTECTIONTYPE" val="0"/>
  <p:tag name="COLORS" val="-2;-2;-2;-2;-1;-2"/>
</p:tagLst>
</file>

<file path=ppt/tags/tag174.xml><?xml version="1.0" encoding="utf-8"?>
<p:tagLst xmlns:a="http://schemas.openxmlformats.org/drawingml/2006/main" xmlns:r="http://schemas.openxmlformats.org/officeDocument/2006/relationships" xmlns:p="http://schemas.openxmlformats.org/presentationml/2006/main">
  <p:tag name="COLORSETCLASSNAME" val="ColorSet1"/>
  <p:tag name="COLORS" val="-2;-2;-2;-2;White;-2"/>
</p:tagLst>
</file>

<file path=ppt/tags/tag175.xml><?xml version="1.0" encoding="utf-8"?>
<p:tagLst xmlns:a="http://schemas.openxmlformats.org/drawingml/2006/main" xmlns:r="http://schemas.openxmlformats.org/officeDocument/2006/relationships" xmlns:p="http://schemas.openxmlformats.org/presentationml/2006/main">
  <p:tag name="COLORSETCLASSNAME" val="ColorSet1"/>
  <p:tag name="COLORS" val="-1;White;-2;-2;-1;-2"/>
</p:tagLst>
</file>

<file path=ppt/tags/tag176.xml><?xml version="1.0" encoding="utf-8"?>
<p:tagLst xmlns:a="http://schemas.openxmlformats.org/drawingml/2006/main" xmlns:r="http://schemas.openxmlformats.org/officeDocument/2006/relationships" xmlns:p="http://schemas.openxmlformats.org/presentationml/2006/main">
  <p:tag name="COLORSETCLASSNAME" val="ColorSet1"/>
  <p:tag name="COLORS" val="-2;-2;-2;-2;White;-2"/>
</p:tagLst>
</file>

<file path=ppt/tags/tag177.xml><?xml version="1.0" encoding="utf-8"?>
<p:tagLst xmlns:a="http://schemas.openxmlformats.org/drawingml/2006/main" xmlns:r="http://schemas.openxmlformats.org/officeDocument/2006/relationships" xmlns:p="http://schemas.openxmlformats.org/presentationml/2006/main">
  <p:tag name="FIELD.REM_ANL.CONTENT" val=" "/>
  <p:tag name="FIELD.REM_ANL.VALUE" val=" "/>
  <p:tag name="FIELD.DPT.CONTENT" val="G40/PJ-AS-Hamann"/>
  <p:tag name="FIELD.DPT.VALUE" val="G40/PJ-AS-Hamann | "/>
  <p:tag name="FIELDS.INITIALIZED" val="1"/>
  <p:tag name="ML_1" val="RB-GF_Sh"/>
  <p:tag name="ML_2" val="Bosch.mcr"/>
  <p:tag name="ML_LAYOUT_RESOURCE" val="BOSCH4_3_01.MCR "/>
  <p:tag name="SHAPESETGROUPCLASSNAME" val="ShapeSetGroup1"/>
  <p:tag name="COLORSETGROUPCLASSNAME" val="ColorSetGroup1"/>
  <p:tag name="COLORSETCLASSNAME" val="ColorSet1"/>
  <p:tag name="FONTSETGROUPCLASSNAME" val="FontSetGroup1"/>
  <p:tag name="STYLESETGROUPCLASSNAME" val="StyleSetGroup1"/>
  <p:tag name="MAPNAME" val="Map1"/>
  <p:tag name="CFG.LAYOUT" val="config01.xml"/>
  <p:tag name="MLI" val="1"/>
  <p:tag name="TEXTFELD 3_SHAPECLASSPROTECTIONTYPE" val="31"/>
  <p:tag name="RECHTECK 4_SHAPECLASSPROTECTIONTYPE" val="27"/>
  <p:tag name="RECHTECK 5_SHAPECLASSPROTECTIONTYPE" val="15"/>
  <p:tag name="RECHTECK 6_SHAPECLASSPROTECTIONTYPE" val="27"/>
  <p:tag name="GRAFIK 7_SHAPECLASSPROTECTIONTYPE" val="15"/>
  <p:tag name="TEXTFELD 8_SHAPECLASSPROTECTIONTYPE" val="27"/>
  <p:tag name="RECHTECK 9_SHAPECLASSPROTECTIONTYPE" val="63"/>
  <p:tag name="UNTERTITEL 2_SHAPECLASSPROTECTIONTYPE" val="0"/>
  <p:tag name="TITEL 1_SHAPECLASSPROTECTIONTYPE" val="0"/>
  <p:tag name="FIELD.CHAPTER.COMBOINDEX" val="-2"/>
  <p:tag name="FIELD.REM_ANL.COMBOINDEX" val="-2"/>
  <p:tag name="FIELD.DPT.COMBOINDEX" val="-2"/>
  <p:tag name="FIELD.CHAPTER.CONTENT" val=""/>
  <p:tag name="FIELD.CHAPTER.VALUE" val=""/>
  <p:tag name="SHAPESETCLASSNAME" val="TitleText"/>
  <p:tag name="CONFIG" val="config01.xml"/>
  <p:tag name="GRAFIK 19_SHAPECLASSPROTECTIONTYPE" val="15"/>
  <p:tag name="TEXTPLATZHALTER 18_SHAPECLASSPROTECTIONTYPE" val="0"/>
  <p:tag name="NBTXT" val="Wo geschieht der Durchbruch?"/>
  <p:tag name="NBTXTC" val="Wo geschieht der Durchbruch?"/>
  <p:tag name="AGTX" val="Wo geschieht der Durchbruch?"/>
  <p:tag name="AGTXC" val="Wo geschieht der Durchbruch?"/>
</p:tagLst>
</file>

<file path=ppt/tags/tag178.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79.xml><?xml version="1.0" encoding="utf-8"?>
<p:tagLst xmlns:a="http://schemas.openxmlformats.org/drawingml/2006/main" xmlns:r="http://schemas.openxmlformats.org/officeDocument/2006/relationships" xmlns:p="http://schemas.openxmlformats.org/presentationml/2006/main">
  <p:tag name="COLORSETCLASSNAME" val="ColorSet1"/>
  <p:tag name="COLORS" val="-1;White;-2;-2;-1;-2"/>
</p:tagLst>
</file>

<file path=ppt/tags/tag18.xml><?xml version="1.0" encoding="utf-8"?>
<p:tagLst xmlns:a="http://schemas.openxmlformats.org/drawingml/2006/main" xmlns:r="http://schemas.openxmlformats.org/officeDocument/2006/relationships" xmlns:p="http://schemas.openxmlformats.org/presentationml/2006/main">
  <p:tag name="COLORS" val="-2;-2;FooterLineColor;-2;FooterLineColor;-2"/>
  <p:tag name="COLORSETCLASSNAME" val="ColorSet1"/>
  <p:tag name="MLI" val="1"/>
  <p:tag name="SHAPESETGROUPCLASSNAME" val="ShapeSetGroup1"/>
  <p:tag name="SHAPESETCLASSNAME" val="TitleSlide"/>
  <p:tag name="COLORSETGROUPCLASSNAME" val="ColorSetGroup1"/>
  <p:tag name="FONTSETGROUPCLASSNAME" val="FontSetGroup1"/>
  <p:tag name="SHAPECLASSNAME" val="FooterLine"/>
  <p:tag name="SHAPECLASSPROTECTIONTYPE" val="15"/>
</p:tagLst>
</file>

<file path=ppt/tags/tag180.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TitleText"/>
  <p:tag name="COLORSETGROUPCLASSNAME" val="ColorSetGroup1"/>
  <p:tag name="FONTSETGROUPCLASSNAME" val="FontSetGroup1"/>
  <p:tag name="SHAPECLASSNAME" val="MASKBeQik"/>
  <p:tag name="SHAPECLASSFILE" val="BEQIK_FR.png"/>
  <p:tag name="SHAPECLASSPROTECTIONTYPE" val="15"/>
</p:tagLst>
</file>

<file path=ppt/tags/tag181.xml><?xml version="1.0" encoding="utf-8"?>
<p:tagLst xmlns:a="http://schemas.openxmlformats.org/drawingml/2006/main" xmlns:r="http://schemas.openxmlformats.org/officeDocument/2006/relationships" xmlns:p="http://schemas.openxmlformats.org/presentationml/2006/main">
  <p:tag name="FONT" val="Copyrightfont"/>
  <p:tag name="FONTSETCLASSNAME" val="FontSet1"/>
  <p:tag name="COLORS" val="-2;-2;-2;-2;CopyRightFontColor2;-2"/>
  <p:tag name="COLORSETCLASSNAME" val="ColorSet1"/>
  <p:tag name="SCRIPT" val="1"/>
  <p:tag name="FIELDS" val="CONF;DPT;DATE;REM_ABL;COPY;"/>
  <p:tag name="MLI" val="1"/>
  <p:tag name="SHAPESETGROUPCLASSNAME" val="ShapeSetGroup1"/>
  <p:tag name="COLORSETGROUPCLASSNAME" val="ColorSetGroup1"/>
  <p:tag name="FONTSETGROUPCLASSNAME" val="FontSetGroup1"/>
  <p:tag name="SHAPECLASSNAME" val="Copyrightline"/>
  <p:tag name="SHAPECLASSPROTECTIONTYPE" val="63"/>
  <p:tag name="SHAPESETCLASSNAME" val="TitleText"/>
</p:tagLst>
</file>

<file path=ppt/tags/tag182.xml><?xml version="1.0" encoding="utf-8"?>
<p:tagLst xmlns:a="http://schemas.openxmlformats.org/drawingml/2006/main" xmlns:r="http://schemas.openxmlformats.org/officeDocument/2006/relationships" xmlns:p="http://schemas.openxmlformats.org/presentationml/2006/main">
  <p:tag name="FONT" val="Chapterfont"/>
  <p:tag name="FONTSETCLASSNAME" val="FontSet1"/>
  <p:tag name="COLORS" val="-2;-2;-2;-2;ChapterFontColor;-2"/>
  <p:tag name="COLORSETCLASSNAME" val="ColorSet1"/>
  <p:tag name="SCRIPT" val="1"/>
  <p:tag name="FIELDS" val="CHAPTER;"/>
  <p:tag name="MLI" val="1"/>
  <p:tag name="SHAPESETGROUPCLASSNAME" val="ShapeSetGroup1"/>
  <p:tag name="COLORSETGROUPCLASSNAME" val="ColorSetGroup1"/>
  <p:tag name="FONTSETGROUPCLASSNAME" val="FontSetGroup1"/>
  <p:tag name="SHAPECLASSNAME" val="Chapterbox"/>
  <p:tag name="SHAPECLASSPROTECTIONTYPE" val="27"/>
  <p:tag name="SHAPESETCLASSNAME" val="TitleText"/>
</p:tagLst>
</file>

<file path=ppt/tags/tag183.xml><?xml version="1.0" encoding="utf-8"?>
<p:tagLst xmlns:a="http://schemas.openxmlformats.org/drawingml/2006/main" xmlns:r="http://schemas.openxmlformats.org/officeDocument/2006/relationships" xmlns:p="http://schemas.openxmlformats.org/presentationml/2006/main">
  <p:tag name="FONT" val="AddNoteFont"/>
  <p:tag name="FONTSETCLASSNAME" val="FontSet1"/>
  <p:tag name="COLORS" val="-2;-2;-2;-2;ChapterFontColor;-2"/>
  <p:tag name="COLORSETCLASSNAME" val="ColorSet1"/>
  <p:tag name="SCRIPT" val="1"/>
  <p:tag name="FIELDS" val="REM_ANL;"/>
  <p:tag name="MLI" val="1"/>
  <p:tag name="SHAPESETGROUPCLASSNAME" val="ShapeSetGroup1"/>
  <p:tag name="COLORSETGROUPCLASSNAME" val="ColorSetGroup1"/>
  <p:tag name="FONTSETGROUPCLASSNAME" val="FontSetGroup1"/>
  <p:tag name="SHAPECLASSNAME" val="AddNoteBox"/>
  <p:tag name="SHAPECLASSPROTECTIONTYPE" val="27"/>
  <p:tag name="SHAPESETCLASSNAME" val="TitleText"/>
</p:tagLst>
</file>

<file path=ppt/tags/tag184.xml><?xml version="1.0" encoding="utf-8"?>
<p:tagLst xmlns:a="http://schemas.openxmlformats.org/drawingml/2006/main" xmlns:r="http://schemas.openxmlformats.org/officeDocument/2006/relationships" xmlns:p="http://schemas.openxmlformats.org/presentationml/2006/main">
  <p:tag name="FONT" val="BGroupFont"/>
  <p:tag name="FONTSETCLASSNAME" val="FontSet1"/>
  <p:tag name="COLORS" val="-2;-2;-2;-2;BGroupColor;-2"/>
  <p:tag name="COLORSETCLASSNAME" val="ColorSet1"/>
  <p:tag name="SCRIPT" val="1"/>
  <p:tag name="MLI" val="1"/>
  <p:tag name="SHAPESETGROUPCLASSNAME" val="ShapeSetGroup1"/>
  <p:tag name="COLORSETGROUPCLASSNAME" val="ColorSetGroup1"/>
  <p:tag name="FONTSETGROUPCLASSNAME" val="FontSetGroup1"/>
  <p:tag name="SHAPECLASSNAME" val="BGroupBox"/>
  <p:tag name="SHAPECLASSPROTECTIONTYPE" val="15"/>
  <p:tag name="SHAPESETCLASSNAME" val="TitleText"/>
</p:tagLst>
</file>

<file path=ppt/tags/tag185.xml><?xml version="1.0" encoding="utf-8"?>
<p:tagLst xmlns:a="http://schemas.openxmlformats.org/drawingml/2006/main" xmlns:r="http://schemas.openxmlformats.org/officeDocument/2006/relationships" xmlns:p="http://schemas.openxmlformats.org/presentationml/2006/main">
  <p:tag name="FONT" val="CopyrightfontRight"/>
  <p:tag name="FONTSETCLASSNAME" val="FontSet1"/>
  <p:tag name="COLORS" val="-2;-2;-2;-2;-2;-2"/>
  <p:tag name="COLORSETCLASSNAME" val="ColorSet1"/>
  <p:tag name="MLI" val="1"/>
  <p:tag name="SHAPESETGROUPCLASSNAME" val="ShapeSetGroup1"/>
  <p:tag name="COLORSETGROUPCLASSNAME" val="ColorSetGroup1"/>
  <p:tag name="FONTSETGROUPCLASSNAME" val="FontSetGroup1"/>
  <p:tag name="SHAPECLASSNAME" val="AuthorBox"/>
  <p:tag name="SHAPECLASSPROTECTIONTYPE" val="27"/>
  <p:tag name="SHAPESETCLASSNAME" val="TitleText"/>
</p:tagLst>
</file>

<file path=ppt/tags/tag186.xml><?xml version="1.0" encoding="utf-8"?>
<p:tagLst xmlns:a="http://schemas.openxmlformats.org/drawingml/2006/main" xmlns:r="http://schemas.openxmlformats.org/officeDocument/2006/relationships" xmlns:p="http://schemas.openxmlformats.org/presentationml/2006/main">
  <p:tag name="FONT" val="NavbarFont"/>
  <p:tag name="FONTSETCLASSNAME" val="FontSet1"/>
  <p:tag name="COLORS" val="-2;-2;-2;-2;-2;-2"/>
  <p:tag name="COLORSETCLASSNAME" val="ColorSet1"/>
  <p:tag name="MLI" val="1"/>
  <p:tag name="SHAPESETGROUPCLASSNAME" val="ShapeSetGroup1"/>
  <p:tag name="COLORSETGROUPCLASSNAME" val="ColorSetGroup1"/>
  <p:tag name="FONTSETGROUPCLASSNAME" val="FontSetGroup1"/>
  <p:tag name="SHAPECLASSNAME" val="tNavbar"/>
  <p:tag name="SHAPECLASSPROTECTIONTYPE" val="31"/>
  <p:tag name="SHAPESETCLASSNAME" val="TitleText"/>
</p:tagLst>
</file>

<file path=ppt/tags/tag187.xml><?xml version="1.0" encoding="utf-8"?>
<p:tagLst xmlns:a="http://schemas.openxmlformats.org/drawingml/2006/main" xmlns:r="http://schemas.openxmlformats.org/officeDocument/2006/relationships" xmlns:p="http://schemas.openxmlformats.org/presentationml/2006/main">
  <p:tag name="FONT" val="Titlefont"/>
  <p:tag name="FONTSETCLASSNAME" val="FontSet1"/>
  <p:tag name="COLORSETCLASSNAME" val="ColorSet1"/>
  <p:tag name="MLI" val="1"/>
  <p:tag name="SHAPESETGROUPCLASSNAME" val="ShapeSetGroup1"/>
  <p:tag name="COLORSETGROUPCLASSNAME" val="ColorSetGroup1"/>
  <p:tag name="FONTSETGROUPCLASSNAME" val="FontSetGroup1"/>
  <p:tag name="SHAPECLASSPROTECTIONTYPE" val="0"/>
  <p:tag name="COLORS" val="-2;-2;-2;-2;TitleFontColor;-2"/>
  <p:tag name="SHAPESETCLASSNAME" val="TitleText"/>
  <p:tag name="SHAPECLASSNAME" val="TitleBox"/>
</p:tagLst>
</file>

<file path=ppt/tags/tag188.xml><?xml version="1.0" encoding="utf-8"?>
<p:tagLst xmlns:a="http://schemas.openxmlformats.org/drawingml/2006/main" xmlns:r="http://schemas.openxmlformats.org/officeDocument/2006/relationships" xmlns:p="http://schemas.openxmlformats.org/presentationml/2006/main">
  <p:tag name="FONT" val="TextBoxFont"/>
  <p:tag name="FONTSETCLASSNAME" val="FontSet1"/>
  <p:tag name="COLORSETCLASSNAME" val="ColorSet1"/>
  <p:tag name="MLI" val="1"/>
  <p:tag name="SHAPESETGROUPCLASSNAME" val="ShapeSetGroup1"/>
  <p:tag name="SHAPESETCLASSNAME" val="TitleText"/>
  <p:tag name="COLORSETGROUPCLASSNAME" val="ColorSetGroup1"/>
  <p:tag name="FONTSETGROUPCLASSNAME" val="FontSetGroup1"/>
  <p:tag name="SHAPECLASSNAME" val="TextBox"/>
  <p:tag name="SHAPECLASSPROTECTIONTYPE" val="0"/>
  <p:tag name="COLORS" val="-2;-2;-2;-2;-1;-2"/>
</p:tagLst>
</file>

<file path=ppt/tags/tag189.xml><?xml version="1.0" encoding="utf-8"?>
<p:tagLst xmlns:a="http://schemas.openxmlformats.org/drawingml/2006/main" xmlns:r="http://schemas.openxmlformats.org/officeDocument/2006/relationships" xmlns:p="http://schemas.openxmlformats.org/presentationml/2006/main">
  <p:tag name="COLORSETCLASSNAME" val="ColorSet1"/>
  <p:tag name="COLORS" val="-2;-2;-2;-2;White;-2"/>
</p:tagLst>
</file>

<file path=ppt/tags/tag19.xml><?xml version="1.0" encoding="utf-8"?>
<p:tagLst xmlns:a="http://schemas.openxmlformats.org/drawingml/2006/main" xmlns:r="http://schemas.openxmlformats.org/officeDocument/2006/relationships" xmlns:p="http://schemas.openxmlformats.org/presentationml/2006/main">
  <p:tag name="FIELD.REM_ANL.CONTENT" val=" "/>
  <p:tag name="FIELD.REM_ANL.VALUE" val=" "/>
  <p:tag name="FIELD.DPT.CONTENT" val="G40/PJ-AS-Hamann"/>
  <p:tag name="FIELD.DPT.VALUE" val="G40/PJ-AS-Hamann | "/>
  <p:tag name="FIELDS.INITIALIZED" val="1"/>
  <p:tag name="ML_1" val="RB-GF_Sh"/>
  <p:tag name="ML_2" val="Bosch.mcr"/>
  <p:tag name="ML_LAYOUT_RESOURCE" val="BOSCH4_3_01.MCR "/>
  <p:tag name="SHAPESETGROUPCLASSNAME" val="ShapeSetGroup1"/>
  <p:tag name="SHAPESETCLASSNAME" val="Title"/>
  <p:tag name="COLORSETGROUPCLASSNAME" val="ColorSetGroup1"/>
  <p:tag name="COLORSETCLASSNAME" val="ColorSet1"/>
  <p:tag name="FONTSETGROUPCLASSNAME" val="FontSetGroup1"/>
  <p:tag name="STYLESETGROUPCLASSNAME" val="StyleSetGroup1"/>
  <p:tag name="MAPNAME" val="Map1"/>
  <p:tag name="CFG.LAYOUT" val="config01.xml"/>
  <p:tag name="MLI" val="1"/>
  <p:tag name="TEXTFELD 3_SHAPECLASSPROTECTIONTYPE" val="31"/>
  <p:tag name="RECHTECK 4_SHAPECLASSPROTECTIONTYPE" val="27"/>
  <p:tag name="RECHTECK 5_SHAPECLASSPROTECTIONTYPE" val="15"/>
  <p:tag name="RECHTECK 6_SHAPECLASSPROTECTIONTYPE" val="27"/>
  <p:tag name="GRAFIK 7_SHAPECLASSPROTECTIONTYPE" val="15"/>
  <p:tag name="TEXTFELD 8_SHAPECLASSPROTECTIONTYPE" val="27"/>
  <p:tag name="RECHTECK 9_SHAPECLASSPROTECTIONTYPE" val="63"/>
  <p:tag name="UNTERTITEL 2_SHAPECLASSPROTECTIONTYPE" val="0"/>
  <p:tag name="TITEL 1_SHAPECLASSPROTECTIONTYPE" val="0"/>
  <p:tag name="FIELD.CHAPTER.COMBOINDEX" val="-2"/>
  <p:tag name="FIELD.REM_ANL.COMBOINDEX" val="-2"/>
  <p:tag name="FIELD.DPT.COMBOINDEX" val="-2"/>
  <p:tag name="FIELD.CHAPTER.CONTENT" val="Münchner Kreis: Maschinen entscheiden 12.11.2014"/>
  <p:tag name="FIELD.CHAPTER.VALUE" val="Münchner Kreis: Maschinen entscheiden 12.11.2014"/>
</p:tagLst>
</file>

<file path=ppt/tags/tag190.xml><?xml version="1.0" encoding="utf-8"?>
<p:tagLst xmlns:a="http://schemas.openxmlformats.org/drawingml/2006/main" xmlns:r="http://schemas.openxmlformats.org/officeDocument/2006/relationships" xmlns:p="http://schemas.openxmlformats.org/presentationml/2006/main">
  <p:tag name="COLORSETCLASSNAME" val="ColorSet1"/>
  <p:tag name="COLORS" val="-2;-2;-2;-2;White;-2"/>
</p:tagLst>
</file>

<file path=ppt/tags/tag191.xml><?xml version="1.0" encoding="utf-8"?>
<p:tagLst xmlns:a="http://schemas.openxmlformats.org/drawingml/2006/main" xmlns:r="http://schemas.openxmlformats.org/officeDocument/2006/relationships" xmlns:p="http://schemas.openxmlformats.org/presentationml/2006/main">
  <p:tag name="FIELD.REM_ANL.CONTENT" val=" "/>
  <p:tag name="FIELD.REM_ANL.VALUE" val=" "/>
  <p:tag name="FIELD.DPT.CONTENT" val="G40/PJ-AS-Hamann"/>
  <p:tag name="FIELD.DPT.VALUE" val="G40/PJ-AS-Hamann | "/>
  <p:tag name="FIELDS.INITIALIZED" val="1"/>
  <p:tag name="ML_1" val="RB-GF_Sh"/>
  <p:tag name="ML_2" val="Bosch.mcr"/>
  <p:tag name="ML_LAYOUT_RESOURCE" val="BOSCH4_3_01.MCR "/>
  <p:tag name="SHAPESETGROUPCLASSNAME" val="ShapeSetGroup1"/>
  <p:tag name="COLORSETGROUPCLASSNAME" val="ColorSetGroup1"/>
  <p:tag name="COLORSETCLASSNAME" val="ColorSet1"/>
  <p:tag name="FONTSETGROUPCLASSNAME" val="FontSetGroup1"/>
  <p:tag name="STYLESETGROUPCLASSNAME" val="StyleSetGroup1"/>
  <p:tag name="MAPNAME" val="Map1"/>
  <p:tag name="CFG.LAYOUT" val="config01.xml"/>
  <p:tag name="MLI" val="1"/>
  <p:tag name="TEXTFELD 3_SHAPECLASSPROTECTIONTYPE" val="31"/>
  <p:tag name="RECHTECK 4_SHAPECLASSPROTECTIONTYPE" val="27"/>
  <p:tag name="RECHTECK 5_SHAPECLASSPROTECTIONTYPE" val="15"/>
  <p:tag name="RECHTECK 6_SHAPECLASSPROTECTIONTYPE" val="27"/>
  <p:tag name="GRAFIK 7_SHAPECLASSPROTECTIONTYPE" val="15"/>
  <p:tag name="TEXTFELD 8_SHAPECLASSPROTECTIONTYPE" val="27"/>
  <p:tag name="RECHTECK 9_SHAPECLASSPROTECTIONTYPE" val="63"/>
  <p:tag name="UNTERTITEL 2_SHAPECLASSPROTECTIONTYPE" val="0"/>
  <p:tag name="TITEL 1_SHAPECLASSPROTECTIONTYPE" val="0"/>
  <p:tag name="FIELD.CHAPTER.COMBOINDEX" val="-2"/>
  <p:tag name="FIELD.REM_ANL.COMBOINDEX" val="-2"/>
  <p:tag name="FIELD.DPT.COMBOINDEX" val="-2"/>
  <p:tag name="FIELD.CHAPTER.CONTENT" val=""/>
  <p:tag name="FIELD.CHAPTER.VALUE" val=""/>
  <p:tag name="SHAPESETCLASSNAME" val="TitleText"/>
  <p:tag name="CONFIG" val="config01.xml"/>
  <p:tag name="GRAFIK 19_SHAPECLASSPROTECTIONTYPE" val="15"/>
  <p:tag name="TEXTPLATZHALTER 18_SHAPECLASSPROTECTIONTYPE" val="0"/>
  <p:tag name="NBTXT" val="Wer sind die Gewinner?"/>
  <p:tag name="NBTXTC" val="Wer sind die Gewinner?"/>
  <p:tag name="AGTX" val="Wer sind die Gewinner?"/>
  <p:tag name="AGTXC" val="Wer sind die Gewinner?"/>
</p:tagLst>
</file>

<file path=ppt/tags/tag192.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TitleText"/>
  <p:tag name="COLORSETGROUPCLASSNAME" val="ColorSetGroup1"/>
  <p:tag name="FONTSETGROUPCLASSNAME" val="FontSetGroup1"/>
  <p:tag name="SHAPECLASSNAME" val="MASKBeQik"/>
  <p:tag name="SHAPECLASSFILE" val="BEQIK_FR.png"/>
  <p:tag name="SHAPECLASSPROTECTIONTYPE" val="15"/>
</p:tagLst>
</file>

<file path=ppt/tags/tag193.xml><?xml version="1.0" encoding="utf-8"?>
<p:tagLst xmlns:a="http://schemas.openxmlformats.org/drawingml/2006/main" xmlns:r="http://schemas.openxmlformats.org/officeDocument/2006/relationships" xmlns:p="http://schemas.openxmlformats.org/presentationml/2006/main">
  <p:tag name="FONT" val="Copyrightfont"/>
  <p:tag name="FONTSETCLASSNAME" val="FontSet1"/>
  <p:tag name="COLORS" val="-2;-2;-2;-2;CopyRightFontColor2;-2"/>
  <p:tag name="COLORSETCLASSNAME" val="ColorSet1"/>
  <p:tag name="SCRIPT" val="1"/>
  <p:tag name="FIELDS" val="CONF;DPT;DATE;REM_ABL;COPY;"/>
  <p:tag name="MLI" val="1"/>
  <p:tag name="SHAPESETGROUPCLASSNAME" val="ShapeSetGroup1"/>
  <p:tag name="COLORSETGROUPCLASSNAME" val="ColorSetGroup1"/>
  <p:tag name="FONTSETGROUPCLASSNAME" val="FontSetGroup1"/>
  <p:tag name="SHAPECLASSNAME" val="Copyrightline"/>
  <p:tag name="SHAPECLASSPROTECTIONTYPE" val="63"/>
  <p:tag name="SHAPESETCLASSNAME" val="TitleText"/>
</p:tagLst>
</file>

<file path=ppt/tags/tag194.xml><?xml version="1.0" encoding="utf-8"?>
<p:tagLst xmlns:a="http://schemas.openxmlformats.org/drawingml/2006/main" xmlns:r="http://schemas.openxmlformats.org/officeDocument/2006/relationships" xmlns:p="http://schemas.openxmlformats.org/presentationml/2006/main">
  <p:tag name="FONT" val="Chapterfont"/>
  <p:tag name="FONTSETCLASSNAME" val="FontSet1"/>
  <p:tag name="COLORS" val="-2;-2;-2;-2;ChapterFontColor;-2"/>
  <p:tag name="COLORSETCLASSNAME" val="ColorSet1"/>
  <p:tag name="SCRIPT" val="1"/>
  <p:tag name="FIELDS" val="CHAPTER;"/>
  <p:tag name="MLI" val="1"/>
  <p:tag name="SHAPESETGROUPCLASSNAME" val="ShapeSetGroup1"/>
  <p:tag name="COLORSETGROUPCLASSNAME" val="ColorSetGroup1"/>
  <p:tag name="FONTSETGROUPCLASSNAME" val="FontSetGroup1"/>
  <p:tag name="SHAPECLASSNAME" val="Chapterbox"/>
  <p:tag name="SHAPECLASSPROTECTIONTYPE" val="27"/>
  <p:tag name="SHAPESETCLASSNAME" val="TitleText"/>
</p:tagLst>
</file>

<file path=ppt/tags/tag195.xml><?xml version="1.0" encoding="utf-8"?>
<p:tagLst xmlns:a="http://schemas.openxmlformats.org/drawingml/2006/main" xmlns:r="http://schemas.openxmlformats.org/officeDocument/2006/relationships" xmlns:p="http://schemas.openxmlformats.org/presentationml/2006/main">
  <p:tag name="FONT" val="AddNoteFont"/>
  <p:tag name="FONTSETCLASSNAME" val="FontSet1"/>
  <p:tag name="COLORS" val="-2;-2;-2;-2;ChapterFontColor;-2"/>
  <p:tag name="COLORSETCLASSNAME" val="ColorSet1"/>
  <p:tag name="SCRIPT" val="1"/>
  <p:tag name="FIELDS" val="REM_ANL;"/>
  <p:tag name="MLI" val="1"/>
  <p:tag name="SHAPESETGROUPCLASSNAME" val="ShapeSetGroup1"/>
  <p:tag name="COLORSETGROUPCLASSNAME" val="ColorSetGroup1"/>
  <p:tag name="FONTSETGROUPCLASSNAME" val="FontSetGroup1"/>
  <p:tag name="SHAPECLASSNAME" val="AddNoteBox"/>
  <p:tag name="SHAPECLASSPROTECTIONTYPE" val="27"/>
  <p:tag name="SHAPESETCLASSNAME" val="TitleText"/>
</p:tagLst>
</file>

<file path=ppt/tags/tag196.xml><?xml version="1.0" encoding="utf-8"?>
<p:tagLst xmlns:a="http://schemas.openxmlformats.org/drawingml/2006/main" xmlns:r="http://schemas.openxmlformats.org/officeDocument/2006/relationships" xmlns:p="http://schemas.openxmlformats.org/presentationml/2006/main">
  <p:tag name="FONT" val="BGroupFont"/>
  <p:tag name="FONTSETCLASSNAME" val="FontSet1"/>
  <p:tag name="COLORS" val="-2;-2;-2;-2;BGroupColor;-2"/>
  <p:tag name="COLORSETCLASSNAME" val="ColorSet1"/>
  <p:tag name="SCRIPT" val="1"/>
  <p:tag name="MLI" val="1"/>
  <p:tag name="SHAPESETGROUPCLASSNAME" val="ShapeSetGroup1"/>
  <p:tag name="COLORSETGROUPCLASSNAME" val="ColorSetGroup1"/>
  <p:tag name="FONTSETGROUPCLASSNAME" val="FontSetGroup1"/>
  <p:tag name="SHAPECLASSNAME" val="BGroupBox"/>
  <p:tag name="SHAPECLASSPROTECTIONTYPE" val="15"/>
  <p:tag name="SHAPESETCLASSNAME" val="TitleText"/>
</p:tagLst>
</file>

<file path=ppt/tags/tag197.xml><?xml version="1.0" encoding="utf-8"?>
<p:tagLst xmlns:a="http://schemas.openxmlformats.org/drawingml/2006/main" xmlns:r="http://schemas.openxmlformats.org/officeDocument/2006/relationships" xmlns:p="http://schemas.openxmlformats.org/presentationml/2006/main">
  <p:tag name="FONT" val="CopyrightfontRight"/>
  <p:tag name="FONTSETCLASSNAME" val="FontSet1"/>
  <p:tag name="COLORS" val="-2;-2;-2;-2;-2;-2"/>
  <p:tag name="COLORSETCLASSNAME" val="ColorSet1"/>
  <p:tag name="MLI" val="1"/>
  <p:tag name="SHAPESETGROUPCLASSNAME" val="ShapeSetGroup1"/>
  <p:tag name="COLORSETGROUPCLASSNAME" val="ColorSetGroup1"/>
  <p:tag name="FONTSETGROUPCLASSNAME" val="FontSetGroup1"/>
  <p:tag name="SHAPECLASSNAME" val="AuthorBox"/>
  <p:tag name="SHAPECLASSPROTECTIONTYPE" val="27"/>
  <p:tag name="SHAPESETCLASSNAME" val="TitleText"/>
</p:tagLst>
</file>

<file path=ppt/tags/tag198.xml><?xml version="1.0" encoding="utf-8"?>
<p:tagLst xmlns:a="http://schemas.openxmlformats.org/drawingml/2006/main" xmlns:r="http://schemas.openxmlformats.org/officeDocument/2006/relationships" xmlns:p="http://schemas.openxmlformats.org/presentationml/2006/main">
  <p:tag name="FONT" val="NavbarFont"/>
  <p:tag name="FONTSETCLASSNAME" val="FontSet1"/>
  <p:tag name="COLORS" val="-2;-2;-2;-2;-2;-2"/>
  <p:tag name="COLORSETCLASSNAME" val="ColorSet1"/>
  <p:tag name="MLI" val="1"/>
  <p:tag name="SHAPESETGROUPCLASSNAME" val="ShapeSetGroup1"/>
  <p:tag name="COLORSETGROUPCLASSNAME" val="ColorSetGroup1"/>
  <p:tag name="FONTSETGROUPCLASSNAME" val="FontSetGroup1"/>
  <p:tag name="SHAPECLASSNAME" val="tNavbar"/>
  <p:tag name="SHAPECLASSPROTECTIONTYPE" val="31"/>
  <p:tag name="SHAPESETCLASSNAME" val="TitleText"/>
</p:tagLst>
</file>

<file path=ppt/tags/tag199.xml><?xml version="1.0" encoding="utf-8"?>
<p:tagLst xmlns:a="http://schemas.openxmlformats.org/drawingml/2006/main" xmlns:r="http://schemas.openxmlformats.org/officeDocument/2006/relationships" xmlns:p="http://schemas.openxmlformats.org/presentationml/2006/main">
  <p:tag name="FONT" val="Titlefont"/>
  <p:tag name="FONTSETCLASSNAME" val="FontSet1"/>
  <p:tag name="COLORSETCLASSNAME" val="ColorSet1"/>
  <p:tag name="MLI" val="1"/>
  <p:tag name="SHAPESETGROUPCLASSNAME" val="ShapeSetGroup1"/>
  <p:tag name="COLORSETGROUPCLASSNAME" val="ColorSetGroup1"/>
  <p:tag name="FONTSETGROUPCLASSNAME" val="FontSetGroup1"/>
  <p:tag name="SHAPECLASSPROTECTIONTYPE" val="0"/>
  <p:tag name="SHAPESETCLASSNAME" val="TitleText"/>
  <p:tag name="SHAPECLASSNAME" val="TitleBox"/>
  <p:tag name="COLORS" val="-2;-2;-2;-2;-1;-2"/>
</p:tagLst>
</file>

<file path=ppt/tags/tag2.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Slide"/>
  <p:tag name="COLORSETGROUPCLASSNAME" val="ColorSetGroup1"/>
  <p:tag name="FONTSETGROUPCLASSNAME" val="FontSetGroup1"/>
  <p:tag name="SHAPECLASSNAME" val="BoschBitmapHolder"/>
  <p:tag name="SHAPECLASSFILE" val="PPTFootCol.png"/>
  <p:tag name="SHAPECLASSPROTECTIONTYPE" val="15"/>
</p:tagLst>
</file>

<file path=ppt/tags/tag20.xml><?xml version="1.0" encoding="utf-8"?>
<p:tagLst xmlns:a="http://schemas.openxmlformats.org/drawingml/2006/main" xmlns:r="http://schemas.openxmlformats.org/officeDocument/2006/relationships" xmlns:p="http://schemas.openxmlformats.org/presentationml/2006/main">
  <p:tag name="FONT" val="Copyrightfont"/>
  <p:tag name="FONTSETCLASSNAME" val="FontSet1"/>
  <p:tag name="COLORS" val="-2;-2;-2;-2;CopyRightFontColor2;-2"/>
  <p:tag name="COLORSETCLASSNAME" val="ColorSet1"/>
  <p:tag name="SCRIPT" val="1"/>
  <p:tag name="FIELDS" val="CONF;DPT;DATE;REM_ABL;COPY;"/>
  <p:tag name="MLI" val="1"/>
  <p:tag name="SHAPESETGROUPCLASSNAME" val="ShapeSetGroup1"/>
  <p:tag name="SHAPESETCLASSNAME" val="Title"/>
  <p:tag name="COLORSETGROUPCLASSNAME" val="ColorSetGroup1"/>
  <p:tag name="FONTSETGROUPCLASSNAME" val="FontSetGroup1"/>
  <p:tag name="SHAPECLASSNAME" val="Copyrightline"/>
  <p:tag name="SHAPECLASSPROTECTIONTYPE" val="63"/>
</p:tagLst>
</file>

<file path=ppt/tags/tag200.xml><?xml version="1.0" encoding="utf-8"?>
<p:tagLst xmlns:a="http://schemas.openxmlformats.org/drawingml/2006/main" xmlns:r="http://schemas.openxmlformats.org/officeDocument/2006/relationships" xmlns:p="http://schemas.openxmlformats.org/presentationml/2006/main">
  <p:tag name="FONT" val="TextBoxFont"/>
  <p:tag name="FONTSETCLASSNAME" val="FontSet1"/>
  <p:tag name="COLORSETCLASSNAME" val="ColorSet1"/>
  <p:tag name="MLI" val="1"/>
  <p:tag name="SHAPESETGROUPCLASSNAME" val="ShapeSetGroup1"/>
  <p:tag name="SHAPESETCLASSNAME" val="TitleText"/>
  <p:tag name="COLORSETGROUPCLASSNAME" val="ColorSetGroup1"/>
  <p:tag name="FONTSETGROUPCLASSNAME" val="FontSetGroup1"/>
  <p:tag name="SHAPECLASSNAME" val="TextBox"/>
  <p:tag name="SHAPECLASSPROTECTIONTYPE" val="0"/>
  <p:tag name="COLORS" val="-2;-2;-2;-2;-1;-2"/>
</p:tagLst>
</file>

<file path=ppt/tags/tag201.xml><?xml version="1.0" encoding="utf-8"?>
<p:tagLst xmlns:a="http://schemas.openxmlformats.org/drawingml/2006/main" xmlns:r="http://schemas.openxmlformats.org/officeDocument/2006/relationships" xmlns:p="http://schemas.openxmlformats.org/presentationml/2006/main">
  <p:tag name="COLORSETCLASSNAME" val="ColorSet1"/>
  <p:tag name="COLORS" val="-2;-2;-2;-2;White;-2"/>
</p:tagLst>
</file>

<file path=ppt/tags/tag202.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203.xml><?xml version="1.0" encoding="utf-8"?>
<p:tagLst xmlns:a="http://schemas.openxmlformats.org/drawingml/2006/main" xmlns:r="http://schemas.openxmlformats.org/officeDocument/2006/relationships" xmlns:p="http://schemas.openxmlformats.org/presentationml/2006/main">
  <p:tag name="FIELD.REM_ANL.CONTENT" val=" "/>
  <p:tag name="FIELD.REM_ANL.VALUE" val=" "/>
  <p:tag name="FIELD.DPT.CONTENT" val="G40/PJ-AS-Hamann"/>
  <p:tag name="FIELD.DPT.VALUE" val="G40/PJ-AS-Hamann | "/>
  <p:tag name="FIELDS.INITIALIZED" val="1"/>
  <p:tag name="ML_1" val="RB-GF_Sh"/>
  <p:tag name="ML_2" val="Bosch.mcr"/>
  <p:tag name="ML_LAYOUT_RESOURCE" val="BOSCH4_3_01.MCR "/>
  <p:tag name="SHAPESETGROUPCLASSNAME" val="ShapeSetGroup1"/>
  <p:tag name="COLORSETGROUPCLASSNAME" val="ColorSetGroup1"/>
  <p:tag name="COLORSETCLASSNAME" val="ColorSet1"/>
  <p:tag name="FONTSETGROUPCLASSNAME" val="FontSetGroup1"/>
  <p:tag name="STYLESETGROUPCLASSNAME" val="StyleSetGroup1"/>
  <p:tag name="MAPNAME" val="Map1"/>
  <p:tag name="CFG.LAYOUT" val="config01.xml"/>
  <p:tag name="MLI" val="1"/>
  <p:tag name="TEXTFELD 3_SHAPECLASSPROTECTIONTYPE" val="31"/>
  <p:tag name="RECHTECK 4_SHAPECLASSPROTECTIONTYPE" val="27"/>
  <p:tag name="RECHTECK 5_SHAPECLASSPROTECTIONTYPE" val="15"/>
  <p:tag name="RECHTECK 6_SHAPECLASSPROTECTIONTYPE" val="27"/>
  <p:tag name="GRAFIK 7_SHAPECLASSPROTECTIONTYPE" val="15"/>
  <p:tag name="TEXTFELD 8_SHAPECLASSPROTECTIONTYPE" val="27"/>
  <p:tag name="RECHTECK 9_SHAPECLASSPROTECTIONTYPE" val="63"/>
  <p:tag name="UNTERTITEL 2_SHAPECLASSPROTECTIONTYPE" val="0"/>
  <p:tag name="TITEL 1_SHAPECLASSPROTECTIONTYPE" val="0"/>
  <p:tag name="FIELD.CHAPTER.COMBOINDEX" val="-2"/>
  <p:tag name="FIELD.REM_ANL.COMBOINDEX" val="-2"/>
  <p:tag name="FIELD.DPT.COMBOINDEX" val="-2"/>
  <p:tag name="FIELD.CHAPTER.CONTENT" val=""/>
  <p:tag name="FIELD.CHAPTER.VALUE" val=""/>
  <p:tag name="SHAPESETCLASSNAME" val="TitleText"/>
  <p:tag name="CONFIG" val="config01.xml"/>
  <p:tag name="GRAFIK 20_SHAPECLASSPROTECTIONTYPE" val="15"/>
  <p:tag name="TEXTFELD 8__SHAPECLASSPROTECTIONTYPE" val="27"/>
  <p:tag name="TEXTPLATZHALTER 19_SHAPECLASSPROTECTIONTYPE" val="0"/>
  <p:tag name="NBTXT" val="Zusammenfassung "/>
  <p:tag name="NBTXTC" val="Zusammenfassung "/>
  <p:tag name="AGTX" val="Zusammenfassung "/>
  <p:tag name="AGTXC" val="Zusammenfassung "/>
</p:tagLst>
</file>

<file path=ppt/tags/tag204.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TitleText"/>
  <p:tag name="COLORSETGROUPCLASSNAME" val="ColorSetGroup1"/>
  <p:tag name="FONTSETGROUPCLASSNAME" val="FontSetGroup1"/>
  <p:tag name="SHAPECLASSNAME" val="MASKBeQik"/>
  <p:tag name="SHAPECLASSFILE" val="BEQIK_FR.png"/>
  <p:tag name="SHAPECLASSPROTECTIONTYPE" val="15"/>
</p:tagLst>
</file>

<file path=ppt/tags/tag205.xml><?xml version="1.0" encoding="utf-8"?>
<p:tagLst xmlns:a="http://schemas.openxmlformats.org/drawingml/2006/main" xmlns:r="http://schemas.openxmlformats.org/officeDocument/2006/relationships" xmlns:p="http://schemas.openxmlformats.org/presentationml/2006/main">
  <p:tag name="FONT" val="Copyrightfont"/>
  <p:tag name="FONTSETCLASSNAME" val="FontSet1"/>
  <p:tag name="COLORS" val="-2;-2;-2;-2;CopyRightFontColor2;-2"/>
  <p:tag name="COLORSETCLASSNAME" val="ColorSet1"/>
  <p:tag name="SCRIPT" val="1"/>
  <p:tag name="FIELDS" val="CONF;DPT;DATE;REM_ABL;COPY;"/>
  <p:tag name="MLI" val="1"/>
  <p:tag name="SHAPESETGROUPCLASSNAME" val="ShapeSetGroup1"/>
  <p:tag name="COLORSETGROUPCLASSNAME" val="ColorSetGroup1"/>
  <p:tag name="FONTSETGROUPCLASSNAME" val="FontSetGroup1"/>
  <p:tag name="SHAPECLASSNAME" val="Copyrightline"/>
  <p:tag name="SHAPECLASSPROTECTIONTYPE" val="63"/>
  <p:tag name="SHAPESETCLASSNAME" val="TitleText"/>
</p:tagLst>
</file>

<file path=ppt/tags/tag206.xml><?xml version="1.0" encoding="utf-8"?>
<p:tagLst xmlns:a="http://schemas.openxmlformats.org/drawingml/2006/main" xmlns:r="http://schemas.openxmlformats.org/officeDocument/2006/relationships" xmlns:p="http://schemas.openxmlformats.org/presentationml/2006/main">
  <p:tag name="FONT" val="AddNoteFont"/>
  <p:tag name="FONTSETCLASSNAME" val="FontSet1"/>
  <p:tag name="COLORS" val="-2;-2;-2;-2;ChapterFontColor;-2"/>
  <p:tag name="COLORSETCLASSNAME" val="ColorSet1"/>
  <p:tag name="SCRIPT" val="1"/>
  <p:tag name="FIELDS" val="REM_ANL;"/>
  <p:tag name="MLI" val="1"/>
  <p:tag name="SHAPESETGROUPCLASSNAME" val="ShapeSetGroup1"/>
  <p:tag name="COLORSETGROUPCLASSNAME" val="ColorSetGroup1"/>
  <p:tag name="FONTSETGROUPCLASSNAME" val="FontSetGroup1"/>
  <p:tag name="SHAPECLASSNAME" val="AddNoteBox"/>
  <p:tag name="SHAPECLASSPROTECTIONTYPE" val="27"/>
  <p:tag name="SHAPESETCLASSNAME" val="TitleText"/>
</p:tagLst>
</file>

<file path=ppt/tags/tag207.xml><?xml version="1.0" encoding="utf-8"?>
<p:tagLst xmlns:a="http://schemas.openxmlformats.org/drawingml/2006/main" xmlns:r="http://schemas.openxmlformats.org/officeDocument/2006/relationships" xmlns:p="http://schemas.openxmlformats.org/presentationml/2006/main">
  <p:tag name="FONT" val="Chapterfont"/>
  <p:tag name="FONTSETCLASSNAME" val="FontSet1"/>
  <p:tag name="COLORS" val="-2;-2;-2;-2;ChapterFontColor;-2"/>
  <p:tag name="COLORSETCLASSNAME" val="ColorSet1"/>
  <p:tag name="SCRIPT" val="1"/>
  <p:tag name="FIELDS" val="CHAPTER;"/>
  <p:tag name="MLI" val="1"/>
  <p:tag name="SHAPESETGROUPCLASSNAME" val="ShapeSetGroup1"/>
  <p:tag name="SHAPESETCLASSNAME" val="Title"/>
  <p:tag name="COLORSETGROUPCLASSNAME" val="ColorSetGroup1"/>
  <p:tag name="FONTSETGROUPCLASSNAME" val="FontSetGroup1"/>
  <p:tag name="SHAPECLASSNAME" val="Chapterbox"/>
  <p:tag name="SHAPECLASSPROTECTIONTYPE" val="27"/>
</p:tagLst>
</file>

<file path=ppt/tags/tag208.xml><?xml version="1.0" encoding="utf-8"?>
<p:tagLst xmlns:a="http://schemas.openxmlformats.org/drawingml/2006/main" xmlns:r="http://schemas.openxmlformats.org/officeDocument/2006/relationships" xmlns:p="http://schemas.openxmlformats.org/presentationml/2006/main">
  <p:tag name="FONT" val="BGroupFont"/>
  <p:tag name="FONTSETCLASSNAME" val="FontSet1"/>
  <p:tag name="COLORS" val="-2;-2;-2;-2;BGroupColor;-2"/>
  <p:tag name="COLORSETCLASSNAME" val="ColorSet1"/>
  <p:tag name="SCRIPT" val="1"/>
  <p:tag name="MLI" val="1"/>
  <p:tag name="SHAPESETGROUPCLASSNAME" val="ShapeSetGroup1"/>
  <p:tag name="COLORSETGROUPCLASSNAME" val="ColorSetGroup1"/>
  <p:tag name="FONTSETGROUPCLASSNAME" val="FontSetGroup1"/>
  <p:tag name="SHAPECLASSNAME" val="BGroupBox"/>
  <p:tag name="SHAPECLASSPROTECTIONTYPE" val="15"/>
  <p:tag name="SHAPESETCLASSNAME" val="TitleText"/>
</p:tagLst>
</file>

<file path=ppt/tags/tag209.xml><?xml version="1.0" encoding="utf-8"?>
<p:tagLst xmlns:a="http://schemas.openxmlformats.org/drawingml/2006/main" xmlns:r="http://schemas.openxmlformats.org/officeDocument/2006/relationships" xmlns:p="http://schemas.openxmlformats.org/presentationml/2006/main">
  <p:tag name="FONT" val="CopyrightfontRight"/>
  <p:tag name="FONTSETCLASSNAME" val="FontSet1"/>
  <p:tag name="COLORS" val="-2;-2;-2;-2;-2;-2"/>
  <p:tag name="COLORSETCLASSNAME" val="ColorSet1"/>
  <p:tag name="MLI" val="1"/>
  <p:tag name="SHAPESETGROUPCLASSNAME" val="ShapeSetGroup1"/>
  <p:tag name="COLORSETGROUPCLASSNAME" val="ColorSetGroup1"/>
  <p:tag name="FONTSETGROUPCLASSNAME" val="FontSetGroup1"/>
  <p:tag name="SHAPECLASSNAME" val="AuthorBox"/>
  <p:tag name="SHAPECLASSPROTECTIONTYPE" val="27"/>
  <p:tag name="SHAPESETCLASSNAME" val="TitleText"/>
</p:tagLst>
</file>

<file path=ppt/tags/tag21.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MASKBeQik"/>
  <p:tag name="SHAPECLASSFILE" val="BEQIK_FR.png"/>
  <p:tag name="SHAPECLASSPROTECTIONTYPE" val="15"/>
</p:tagLst>
</file>

<file path=ppt/tags/tag210.xml><?xml version="1.0" encoding="utf-8"?>
<p:tagLst xmlns:a="http://schemas.openxmlformats.org/drawingml/2006/main" xmlns:r="http://schemas.openxmlformats.org/officeDocument/2006/relationships" xmlns:p="http://schemas.openxmlformats.org/presentationml/2006/main">
  <p:tag name="FONT" val="Chapterfont"/>
  <p:tag name="FONTSETCLASSNAME" val="FontSet1"/>
  <p:tag name="COLORS" val="-2;-2;-2;-2;ChapterFontColor;-2"/>
  <p:tag name="COLORSETCLASSNAME" val="ColorSet1"/>
  <p:tag name="SCRIPT" val="1"/>
  <p:tag name="FIELDS" val="CHAPTER;"/>
  <p:tag name="MLI" val="1"/>
  <p:tag name="SHAPESETGROUPCLASSNAME" val="ShapeSetGroup1"/>
  <p:tag name="COLORSETGROUPCLASSNAME" val="ColorSetGroup1"/>
  <p:tag name="FONTSETGROUPCLASSNAME" val="FontSetGroup1"/>
  <p:tag name="SHAPECLASSNAME" val="Chapterbox"/>
  <p:tag name="SHAPECLASSPROTECTIONTYPE" val="27"/>
  <p:tag name="SHAPESETCLASSNAME" val="TitleText"/>
</p:tagLst>
</file>

<file path=ppt/tags/tag211.xml><?xml version="1.0" encoding="utf-8"?>
<p:tagLst xmlns:a="http://schemas.openxmlformats.org/drawingml/2006/main" xmlns:r="http://schemas.openxmlformats.org/officeDocument/2006/relationships" xmlns:p="http://schemas.openxmlformats.org/presentationml/2006/main">
  <p:tag name="FONT" val="NavbarFont"/>
  <p:tag name="FONTSETCLASSNAME" val="FontSet1"/>
  <p:tag name="COLORS" val="-2;-2;-2;-2;-2;-2"/>
  <p:tag name="COLORSETCLASSNAME" val="ColorSet1"/>
  <p:tag name="MLI" val="1"/>
  <p:tag name="SHAPESETGROUPCLASSNAME" val="ShapeSetGroup1"/>
  <p:tag name="COLORSETGROUPCLASSNAME" val="ColorSetGroup1"/>
  <p:tag name="FONTSETGROUPCLASSNAME" val="FontSetGroup1"/>
  <p:tag name="SHAPECLASSNAME" val="tNavbar"/>
  <p:tag name="SHAPECLASSPROTECTIONTYPE" val="31"/>
  <p:tag name="SHAPESETCLASSNAME" val="TitleText"/>
</p:tagLst>
</file>

<file path=ppt/tags/tag212.xml><?xml version="1.0" encoding="utf-8"?>
<p:tagLst xmlns:a="http://schemas.openxmlformats.org/drawingml/2006/main" xmlns:r="http://schemas.openxmlformats.org/officeDocument/2006/relationships" xmlns:p="http://schemas.openxmlformats.org/presentationml/2006/main">
  <p:tag name="FONT" val="Titlefont"/>
  <p:tag name="FONTSETCLASSNAME" val="FontSet1"/>
  <p:tag name="COLORSETCLASSNAME" val="ColorSet1"/>
  <p:tag name="MLI" val="1"/>
  <p:tag name="SHAPESETGROUPCLASSNAME" val="ShapeSetGroup1"/>
  <p:tag name="COLORSETGROUPCLASSNAME" val="ColorSetGroup1"/>
  <p:tag name="FONTSETGROUPCLASSNAME" val="FontSetGroup1"/>
  <p:tag name="SHAPECLASSPROTECTIONTYPE" val="0"/>
  <p:tag name="SHAPESETCLASSNAME" val="TitleText"/>
  <p:tag name="SHAPECLASSNAME" val="TitleBox"/>
  <p:tag name="COLORS" val="-2;-2;-2;-2;-1;-2"/>
</p:tagLst>
</file>

<file path=ppt/tags/tag213.xml><?xml version="1.0" encoding="utf-8"?>
<p:tagLst xmlns:a="http://schemas.openxmlformats.org/drawingml/2006/main" xmlns:r="http://schemas.openxmlformats.org/officeDocument/2006/relationships" xmlns:p="http://schemas.openxmlformats.org/presentationml/2006/main">
  <p:tag name="FONT" val="TextBoxFont"/>
  <p:tag name="FONTSETCLASSNAME" val="FontSet1"/>
  <p:tag name="COLORSETCLASSNAME" val="ColorSet1"/>
  <p:tag name="MLI" val="1"/>
  <p:tag name="SHAPESETGROUPCLASSNAME" val="ShapeSetGroup1"/>
  <p:tag name="SHAPESETCLASSNAME" val="TitleText"/>
  <p:tag name="COLORSETGROUPCLASSNAME" val="ColorSetGroup1"/>
  <p:tag name="FONTSETGROUPCLASSNAME" val="FontSetGroup1"/>
  <p:tag name="SHAPECLASSNAME" val="TextBox"/>
  <p:tag name="SHAPECLASSPROTECTIONTYPE" val="0"/>
  <p:tag name="COLORS" val="-2;-2;-2;-2;-1;-2"/>
</p:tagLst>
</file>

<file path=ppt/tags/tag214.xml><?xml version="1.0" encoding="utf-8"?>
<p:tagLst xmlns:a="http://schemas.openxmlformats.org/drawingml/2006/main" xmlns:r="http://schemas.openxmlformats.org/officeDocument/2006/relationships" xmlns:p="http://schemas.openxmlformats.org/presentationml/2006/main">
  <p:tag name="COLORSETCLASSNAME" val="ColorSet1"/>
  <p:tag name="COLORS" val="-2;-2;-2;-2;White;-2"/>
</p:tagLst>
</file>

<file path=ppt/tags/tag215.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216.xml><?xml version="1.0" encoding="utf-8"?>
<p:tagLst xmlns:a="http://schemas.openxmlformats.org/drawingml/2006/main" xmlns:r="http://schemas.openxmlformats.org/officeDocument/2006/relationships" xmlns:p="http://schemas.openxmlformats.org/presentationml/2006/main">
  <p:tag name="COLORSETCLASSNAME" val="ColorSet1"/>
  <p:tag name="COLORS" val="-1;White;-2;-2;-1;-2"/>
</p:tagLst>
</file>

<file path=ppt/tags/tag217.xml><?xml version="1.0" encoding="utf-8"?>
<p:tagLst xmlns:a="http://schemas.openxmlformats.org/drawingml/2006/main" xmlns:r="http://schemas.openxmlformats.org/officeDocument/2006/relationships" xmlns:p="http://schemas.openxmlformats.org/presentationml/2006/main">
  <p:tag name="COLORSETCLASSNAME" val="ColorSet1"/>
  <p:tag name="COLORS" val="-2;-2;-2;-2;White;-2"/>
</p:tagLst>
</file>

<file path=ppt/tags/tag22.xml><?xml version="1.0" encoding="utf-8"?>
<p:tagLst xmlns:a="http://schemas.openxmlformats.org/drawingml/2006/main" xmlns:r="http://schemas.openxmlformats.org/officeDocument/2006/relationships" xmlns:p="http://schemas.openxmlformats.org/presentationml/2006/main">
  <p:tag name="FONT" val="AddNoteFont"/>
  <p:tag name="FONTSETCLASSNAME" val="FontSet1"/>
  <p:tag name="COLORS" val="-2;-2;-2;-2;ChapterFontColor;-2"/>
  <p:tag name="COLORSETCLASSNAME" val="ColorSet1"/>
  <p:tag name="SCRIPT" val="1"/>
  <p:tag name="FIELDS" val="REM_ANL;"/>
  <p:tag name="MLI" val="1"/>
  <p:tag name="SHAPESETGROUPCLASSNAME" val="ShapeSetGroup1"/>
  <p:tag name="SHAPESETCLASSNAME" val="Title"/>
  <p:tag name="COLORSETGROUPCLASSNAME" val="ColorSetGroup1"/>
  <p:tag name="FONTSETGROUPCLASSNAME" val="FontSetGroup1"/>
  <p:tag name="SHAPECLASSNAME" val="AddNoteBox"/>
  <p:tag name="SHAPECLASSPROTECTIONTYPE" val="27"/>
</p:tagLst>
</file>

<file path=ppt/tags/tag23.xml><?xml version="1.0" encoding="utf-8"?>
<p:tagLst xmlns:a="http://schemas.openxmlformats.org/drawingml/2006/main" xmlns:r="http://schemas.openxmlformats.org/officeDocument/2006/relationships" xmlns:p="http://schemas.openxmlformats.org/presentationml/2006/main">
  <p:tag name="FONT" val="BGroupFont"/>
  <p:tag name="FONTSETCLASSNAME" val="FontSet1"/>
  <p:tag name="COLORS" val="-2;-2;-2;-2;BGroupColor;-2"/>
  <p:tag name="COLORSETCLASSNAME" val="ColorSet1"/>
  <p:tag name="SCRIPT" val="1"/>
  <p:tag name="MLI" val="1"/>
  <p:tag name="SHAPESETGROUPCLASSNAME" val="ShapeSetGroup1"/>
  <p:tag name="SHAPESETCLASSNAME" val="Title"/>
  <p:tag name="COLORSETGROUPCLASSNAME" val="ColorSetGroup1"/>
  <p:tag name="FONTSETGROUPCLASSNAME" val="FontSetGroup1"/>
  <p:tag name="SHAPECLASSNAME" val="BGroupBox"/>
  <p:tag name="SHAPECLASSPROTECTIONTYPE" val="15"/>
</p:tagLst>
</file>

<file path=ppt/tags/tag24.xml><?xml version="1.0" encoding="utf-8"?>
<p:tagLst xmlns:a="http://schemas.openxmlformats.org/drawingml/2006/main" xmlns:r="http://schemas.openxmlformats.org/officeDocument/2006/relationships" xmlns:p="http://schemas.openxmlformats.org/presentationml/2006/main">
  <p:tag name="FONT" val="CopyrightfontRight"/>
  <p:tag name="FONTSETCLASSNAME" val="FontSet1"/>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AuthorBox"/>
  <p:tag name="SHAPECLASSPROTECTIONTYPE" val="27"/>
</p:tagLst>
</file>

<file path=ppt/tags/tag25.xml><?xml version="1.0" encoding="utf-8"?>
<p:tagLst xmlns:a="http://schemas.openxmlformats.org/drawingml/2006/main" xmlns:r="http://schemas.openxmlformats.org/officeDocument/2006/relationships" xmlns:p="http://schemas.openxmlformats.org/presentationml/2006/main">
  <p:tag name="FONT" val="NavbarFont"/>
  <p:tag name="FONTSETCLASSNAME" val="FontSet1"/>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tNavbar"/>
  <p:tag name="SHAPECLASSPROTECTIONTYPE" val="31"/>
</p:tagLst>
</file>

<file path=ppt/tags/tag26.xml><?xml version="1.0" encoding="utf-8"?>
<p:tagLst xmlns:a="http://schemas.openxmlformats.org/drawingml/2006/main" xmlns:r="http://schemas.openxmlformats.org/officeDocument/2006/relationships" xmlns:p="http://schemas.openxmlformats.org/presentationml/2006/main">
  <p:tag name="FONT" val="Titlefont"/>
  <p:tag name="FONTSETCLASSNAME" val="FontSet1"/>
  <p:tag name="COLORS" val="-2;-2;-2;-2;TitleFontColor;-2"/>
  <p:tag name="COLORSETCLASSNAME" val="ColorSet1"/>
  <p:tag name="MLI" val="1"/>
  <p:tag name="SHAPESETGROUPCLASSNAME" val="ShapeSetGroup1"/>
  <p:tag name="SHAPESETCLASSNAME" val="Title"/>
  <p:tag name="COLORSETGROUPCLASSNAME" val="ColorSetGroup1"/>
  <p:tag name="FONTSETGROUPCLASSNAME" val="FontSetGroup1"/>
  <p:tag name="SHAPECLASSNAME" val="TitleBoxOnTitleSlide"/>
  <p:tag name="SHAPECLASSPROTECTIONTYPE" val="0"/>
</p:tagLst>
</file>

<file path=ppt/tags/tag27.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Subtitle"/>
  <p:tag name="SHAPECLASSPROTECTIONTYPE" val="0"/>
</p:tagLst>
</file>

<file path=ppt/tags/tag28.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29.xml><?xml version="1.0" encoding="utf-8"?>
<p:tagLst xmlns:a="http://schemas.openxmlformats.org/drawingml/2006/main" xmlns:r="http://schemas.openxmlformats.org/officeDocument/2006/relationships" xmlns:p="http://schemas.openxmlformats.org/presentationml/2006/main">
  <p:tag name="COLORSETCLASSNAME" val="ColorSet1"/>
  <p:tag name="COLORS" val="Blue1;LogoRightColor;-2;-2;-1;-2"/>
</p:tagLst>
</file>

<file path=ppt/tags/tag3.xml><?xml version="1.0" encoding="utf-8"?>
<p:tagLst xmlns:a="http://schemas.openxmlformats.org/drawingml/2006/main" xmlns:r="http://schemas.openxmlformats.org/officeDocument/2006/relationships" xmlns:p="http://schemas.openxmlformats.org/presentationml/2006/main">
  <p:tag name="COLORS" val="ChapterBoxColor;ChapterBoxColor;-2;-2;ChapterBoxColor;-2"/>
  <p:tag name="COLORSETCLASSNAME" val="ColorSet1"/>
  <p:tag name="MLI" val="1"/>
  <p:tag name="SHAPESETGROUPCLASSNAME" val="ShapeSetGroup1"/>
  <p:tag name="SHAPESETCLASSNAME" val="Slide"/>
  <p:tag name="COLORSETGROUPCLASSNAME" val="ColorSetGroup1"/>
  <p:tag name="FONTSETGROUPCLASSNAME" val="FontSetGroup1"/>
  <p:tag name="SHAPECLASSNAME" val="Headerbox"/>
  <p:tag name="SHAPECLASSPROTECTIONTYPE" val="15"/>
</p:tagLst>
</file>

<file path=ppt/tags/tag30.xml><?xml version="1.0" encoding="utf-8"?>
<p:tagLst xmlns:a="http://schemas.openxmlformats.org/drawingml/2006/main" xmlns:r="http://schemas.openxmlformats.org/officeDocument/2006/relationships" xmlns:p="http://schemas.openxmlformats.org/presentationml/2006/main">
  <p:tag name="COLORSETCLASSNAME" val="ColorSet1"/>
  <p:tag name="COLORS" val="-2;-2;-2;-2;LogoRightColor;-2"/>
</p:tagLst>
</file>

<file path=ppt/tags/tag31.xml><?xml version="1.0" encoding="utf-8"?>
<p:tagLst xmlns:a="http://schemas.openxmlformats.org/drawingml/2006/main" xmlns:r="http://schemas.openxmlformats.org/officeDocument/2006/relationships" xmlns:p="http://schemas.openxmlformats.org/presentationml/2006/main">
  <p:tag name="COLORSETCLASSNAME" val="ColorSet1"/>
  <p:tag name="COLORS" val="Blue1;LogoRightColor;-2;-2;White;-2"/>
</p:tagLst>
</file>

<file path=ppt/tags/tag32.xml><?xml version="1.0" encoding="utf-8"?>
<p:tagLst xmlns:a="http://schemas.openxmlformats.org/drawingml/2006/main" xmlns:r="http://schemas.openxmlformats.org/officeDocument/2006/relationships" xmlns:p="http://schemas.openxmlformats.org/presentationml/2006/main">
  <p:tag name="FONT" val="Chapterfont"/>
  <p:tag name="FONTSETCLASSNAME" val="FontSet1"/>
  <p:tag name="COLORS" val="-2;-2;-2;-2;ChapterFontColor;-2"/>
  <p:tag name="COLORSETCLASSNAME" val="ColorSet1"/>
  <p:tag name="SCRIPT" val="1"/>
  <p:tag name="FIELDS" val="CHAPTER;"/>
  <p:tag name="MLI" val="1"/>
  <p:tag name="SHAPESETGROUPCLASSNAME" val="ShapeSetGroup1"/>
  <p:tag name="COLORSETGROUPCLASSNAME" val="ColorSetGroup1"/>
  <p:tag name="FONTSETGROUPCLASSNAME" val="FontSetGroup1"/>
  <p:tag name="SHAPECLASSNAME" val="Chapterbox"/>
  <p:tag name="SHAPECLASSPROTECTIONTYPE" val="27"/>
  <p:tag name="SHAPESETCLASSNAME" val="Blank"/>
</p:tagLst>
</file>

<file path=ppt/tags/tag33.xml><?xml version="1.0" encoding="utf-8"?>
<p:tagLst xmlns:a="http://schemas.openxmlformats.org/drawingml/2006/main" xmlns:r="http://schemas.openxmlformats.org/officeDocument/2006/relationships" xmlns:p="http://schemas.openxmlformats.org/presentationml/2006/main">
  <p:tag name="FONT" val="Chapterfont"/>
  <p:tag name="FONTSETCLASSNAME" val="FontSet1"/>
  <p:tag name="COLORS" val="-2;-2;-2;-2;ChapterFontColor;-2"/>
  <p:tag name="COLORSETCLASSNAME" val="ColorSet1"/>
  <p:tag name="SCRIPT" val="1"/>
  <p:tag name="FIELDS" val="CHAPTER;"/>
  <p:tag name="MLI" val="1"/>
  <p:tag name="SHAPESETGROUPCLASSNAME" val="ShapeSetGroup1"/>
  <p:tag name="COLORSETGROUPCLASSNAME" val="ColorSetGroup1"/>
  <p:tag name="FONTSETGROUPCLASSNAME" val="FontSetGroup1"/>
  <p:tag name="SHAPECLASSNAME" val="Chapterbox"/>
  <p:tag name="SHAPECLASSPROTECTIONTYPE" val="27"/>
  <p:tag name="SHAPESETCLASSNAME" val="Blank"/>
</p:tagLst>
</file>

<file path=ppt/tags/tag34.xml><?xml version="1.0" encoding="utf-8"?>
<p:tagLst xmlns:a="http://schemas.openxmlformats.org/drawingml/2006/main" xmlns:r="http://schemas.openxmlformats.org/officeDocument/2006/relationships" xmlns:p="http://schemas.openxmlformats.org/presentationml/2006/main">
  <p:tag name="FIELD.REM_ANL.CONTENT" val=" "/>
  <p:tag name="FIELD.REM_ANL.VALUE" val=" "/>
  <p:tag name="FIELD.DPT.CONTENT" val="G40/PJ-AS-Hamann"/>
  <p:tag name="FIELD.DPT.VALUE" val="G40/PJ-AS-Hamann | "/>
  <p:tag name="FIELDS.INITIALIZED" val="1"/>
  <p:tag name="ML_1" val="RB-GF_Sh"/>
  <p:tag name="ML_2" val="Bosch.mcr"/>
  <p:tag name="ML_LAYOUT_RESOURCE" val="BOSCH4_3_01.MCR "/>
  <p:tag name="SHAPESETGROUPCLASSNAME" val="ShapeSetGroup1"/>
  <p:tag name="SHAPESETCLASSNAME" val="Title"/>
  <p:tag name="COLORSETGROUPCLASSNAME" val="ColorSetGroup1"/>
  <p:tag name="COLORSETCLASSNAME" val="ColorSet1"/>
  <p:tag name="FONTSETGROUPCLASSNAME" val="FontSetGroup1"/>
  <p:tag name="STYLESETGROUPCLASSNAME" val="StyleSetGroup1"/>
  <p:tag name="MAPNAME" val="Map1"/>
  <p:tag name="CFG.LAYOUT" val="config01.xml"/>
  <p:tag name="MLI" val="1"/>
  <p:tag name="TEXTFELD 3_SHAPECLASSPROTECTIONTYPE" val="31"/>
  <p:tag name="RECHTECK 4_SHAPECLASSPROTECTIONTYPE" val="27"/>
  <p:tag name="RECHTECK 5_SHAPECLASSPROTECTIONTYPE" val="15"/>
  <p:tag name="RECHTECK 6_SHAPECLASSPROTECTIONTYPE" val="27"/>
  <p:tag name="GRAFIK 7_SHAPECLASSPROTECTIONTYPE" val="15"/>
  <p:tag name="TEXTFELD 8_SHAPECLASSPROTECTIONTYPE" val="27"/>
  <p:tag name="RECHTECK 9_SHAPECLASSPROTECTIONTYPE" val="63"/>
  <p:tag name="UNTERTITEL 2_SHAPECLASSPROTECTIONTYPE" val="0"/>
  <p:tag name="TITEL 1_SHAPECLASSPROTECTIONTYPE" val="0"/>
  <p:tag name="FIELD.CHAPTER.COMBOINDEX" val="-2"/>
  <p:tag name="FIELD.REM_ANL.COMBOINDEX" val="-2"/>
  <p:tag name="FIELD.DPT.COMBOINDEX" val="-2"/>
  <p:tag name="FIELD.CHAPTER.CONTENT" val=""/>
  <p:tag name="FIELD.CHAPTER.VALUE" val=""/>
  <p:tag name="NBTXT" val="Einladung in die zukünftige Welt der Flotten Automatisierter Fahrzeuge"/>
  <p:tag name="NBTXTC" val="Einladung in die zukünftige Welt der Flotten Automatisierter Fahrzeuge"/>
  <p:tag name="AGTX" val="Einladung in die zukünftige Welt der Flotten Automatisierter Fahrzeuge"/>
  <p:tag name="AGTXC" val="Einladung in die zukünftige Welt der Flotten Automatisierter Fahrzeuge"/>
</p:tagLst>
</file>

<file path=ppt/tags/tag35.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36.xml><?xml version="1.0" encoding="utf-8"?>
<p:tagLst xmlns:a="http://schemas.openxmlformats.org/drawingml/2006/main" xmlns:r="http://schemas.openxmlformats.org/officeDocument/2006/relationships" xmlns:p="http://schemas.openxmlformats.org/presentationml/2006/main">
  <p:tag name="FONT" val="Copyrightfont"/>
  <p:tag name="FONTSETCLASSNAME" val="FontSet1"/>
  <p:tag name="COLORS" val="-2;-2;-2;-2;CopyRightFontColor2;-2"/>
  <p:tag name="COLORSETCLASSNAME" val="ColorSet1"/>
  <p:tag name="SCRIPT" val="1"/>
  <p:tag name="FIELDS" val="CONF;DPT;DATE;REM_ABL;COPY;"/>
  <p:tag name="MLI" val="1"/>
  <p:tag name="SHAPESETGROUPCLASSNAME" val="ShapeSetGroup1"/>
  <p:tag name="SHAPESETCLASSNAME" val="Title"/>
  <p:tag name="COLORSETGROUPCLASSNAME" val="ColorSetGroup1"/>
  <p:tag name="FONTSETGROUPCLASSNAME" val="FontSetGroup1"/>
  <p:tag name="SHAPECLASSNAME" val="Copyrightline"/>
  <p:tag name="SHAPECLASSPROTECTIONTYPE" val="63"/>
</p:tagLst>
</file>

<file path=ppt/tags/tag37.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MASKBeQik"/>
  <p:tag name="SHAPECLASSFILE" val="BEQIK_FR.png"/>
  <p:tag name="SHAPECLASSPROTECTIONTYPE" val="15"/>
</p:tagLst>
</file>

<file path=ppt/tags/tag38.xml><?xml version="1.0" encoding="utf-8"?>
<p:tagLst xmlns:a="http://schemas.openxmlformats.org/drawingml/2006/main" xmlns:r="http://schemas.openxmlformats.org/officeDocument/2006/relationships" xmlns:p="http://schemas.openxmlformats.org/presentationml/2006/main">
  <p:tag name="FONT" val="AddNoteFont"/>
  <p:tag name="FONTSETCLASSNAME" val="FontSet1"/>
  <p:tag name="COLORS" val="-2;-2;-2;-2;ChapterFontColor;-2"/>
  <p:tag name="COLORSETCLASSNAME" val="ColorSet1"/>
  <p:tag name="SCRIPT" val="1"/>
  <p:tag name="FIELDS" val="REM_ANL;"/>
  <p:tag name="MLI" val="1"/>
  <p:tag name="SHAPESETGROUPCLASSNAME" val="ShapeSetGroup1"/>
  <p:tag name="SHAPESETCLASSNAME" val="Title"/>
  <p:tag name="COLORSETGROUPCLASSNAME" val="ColorSetGroup1"/>
  <p:tag name="FONTSETGROUPCLASSNAME" val="FontSetGroup1"/>
  <p:tag name="SHAPECLASSNAME" val="AddNoteBox"/>
  <p:tag name="SHAPECLASSPROTECTIONTYPE" val="27"/>
</p:tagLst>
</file>

<file path=ppt/tags/tag39.xml><?xml version="1.0" encoding="utf-8"?>
<p:tagLst xmlns:a="http://schemas.openxmlformats.org/drawingml/2006/main" xmlns:r="http://schemas.openxmlformats.org/officeDocument/2006/relationships" xmlns:p="http://schemas.openxmlformats.org/presentationml/2006/main">
  <p:tag name="FONT" val="BGroupFont"/>
  <p:tag name="FONTSETCLASSNAME" val="FontSet1"/>
  <p:tag name="COLORS" val="-2;-2;-2;-2;BGroupColor;-2"/>
  <p:tag name="COLORSETCLASSNAME" val="ColorSet1"/>
  <p:tag name="SCRIPT" val="1"/>
  <p:tag name="MLI" val="1"/>
  <p:tag name="SHAPESETGROUPCLASSNAME" val="ShapeSetGroup1"/>
  <p:tag name="SHAPESETCLASSNAME" val="Title"/>
  <p:tag name="COLORSETGROUPCLASSNAME" val="ColorSetGroup1"/>
  <p:tag name="FONTSETGROUPCLASSNAME" val="FontSetGroup1"/>
  <p:tag name="SHAPECLASSNAME" val="BGroupBox"/>
  <p:tag name="SHAPECLASSPROTECTIONTYPE" val="15"/>
</p:tagLst>
</file>

<file path=ppt/tags/tag4.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Slide"/>
  <p:tag name="COLORSETGROUPCLASSNAME" val="ColorSetGroup1"/>
  <p:tag name="FONTSETGROUPCLASSNAME" val="FontSetGroup1"/>
  <p:tag name="SHAPECLASSNAME" val="BoschBitmap"/>
  <p:tag name="SHAPECLASSFILE" val="BOCOL.png"/>
  <p:tag name="SHAPECLASSPROTECTIONTYPE" val="15"/>
</p:tagLst>
</file>

<file path=ppt/tags/tag40.xml><?xml version="1.0" encoding="utf-8"?>
<p:tagLst xmlns:a="http://schemas.openxmlformats.org/drawingml/2006/main" xmlns:r="http://schemas.openxmlformats.org/officeDocument/2006/relationships" xmlns:p="http://schemas.openxmlformats.org/presentationml/2006/main">
  <p:tag name="FONT" val="CopyrightfontRight"/>
  <p:tag name="FONTSETCLASSNAME" val="FontSet1"/>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AuthorBox"/>
  <p:tag name="SHAPECLASSPROTECTIONTYPE" val="27"/>
</p:tagLst>
</file>

<file path=ppt/tags/tag41.xml><?xml version="1.0" encoding="utf-8"?>
<p:tagLst xmlns:a="http://schemas.openxmlformats.org/drawingml/2006/main" xmlns:r="http://schemas.openxmlformats.org/officeDocument/2006/relationships" xmlns:p="http://schemas.openxmlformats.org/presentationml/2006/main">
  <p:tag name="FONT" val="NavbarFont"/>
  <p:tag name="FONTSETCLASSNAME" val="FontSet1"/>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tNavbar"/>
  <p:tag name="SHAPECLASSPROTECTIONTYPE" val="31"/>
</p:tagLst>
</file>

<file path=ppt/tags/tag42.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Subtitle"/>
  <p:tag name="SHAPECLASSPROTECTIONTYPE" val="0"/>
</p:tagLst>
</file>

<file path=ppt/tags/tag43.xml><?xml version="1.0" encoding="utf-8"?>
<p:tagLst xmlns:a="http://schemas.openxmlformats.org/drawingml/2006/main" xmlns:r="http://schemas.openxmlformats.org/officeDocument/2006/relationships" xmlns:p="http://schemas.openxmlformats.org/presentationml/2006/main">
  <p:tag name="COLORSETCLASSNAME" val="ColorSet1"/>
  <p:tag name="COLORS" val="-1;White;-2;-2;-1;-2"/>
</p:tagLst>
</file>

<file path=ppt/tags/tag44.xml><?xml version="1.0" encoding="utf-8"?>
<p:tagLst xmlns:a="http://schemas.openxmlformats.org/drawingml/2006/main" xmlns:r="http://schemas.openxmlformats.org/officeDocument/2006/relationships" xmlns:p="http://schemas.openxmlformats.org/presentationml/2006/main">
  <p:tag name="COLORSETCLASSNAME" val="ColorSet1"/>
  <p:tag name="COLORS" val="-2;-2;-2;-2;White;-2"/>
</p:tagLst>
</file>

<file path=ppt/tags/tag45.xml><?xml version="1.0" encoding="utf-8"?>
<p:tagLst xmlns:a="http://schemas.openxmlformats.org/drawingml/2006/main" xmlns:r="http://schemas.openxmlformats.org/officeDocument/2006/relationships" xmlns:p="http://schemas.openxmlformats.org/presentationml/2006/main">
  <p:tag name="FONT" val="Titlefont"/>
  <p:tag name="FONTSETCLASSNAME" val="FontSet1"/>
  <p:tag name="COLORSETCLASSNAME" val="ColorSet1"/>
  <p:tag name="MLI" val="1"/>
  <p:tag name="SHAPESETGROUPCLASSNAME" val="ShapeSetGroup1"/>
  <p:tag name="SHAPESETCLASSNAME" val="TitleText"/>
  <p:tag name="COLORSETGROUPCLASSNAME" val="ColorSetGroup1"/>
  <p:tag name="FONTSETGROUPCLASSNAME" val="FontSetGroup1"/>
  <p:tag name="SHAPECLASSNAME" val="TitleBox"/>
  <p:tag name="SHAPECLASSPROTECTIONTYPE" val="0"/>
  <p:tag name="COLORS" val="-1;White;Blue1;White;-1;-2"/>
</p:tagLst>
</file>

<file path=ppt/tags/tag46.xml><?xml version="1.0" encoding="utf-8"?>
<p:tagLst xmlns:a="http://schemas.openxmlformats.org/drawingml/2006/main" xmlns:r="http://schemas.openxmlformats.org/officeDocument/2006/relationships" xmlns:p="http://schemas.openxmlformats.org/presentationml/2006/main">
  <p:tag name="FONT" val="TextBoxFont"/>
  <p:tag name="FONTSETCLASSNAME" val="FontSet1"/>
  <p:tag name="COLORSETCLASSNAME" val="ColorSet1"/>
  <p:tag name="MLI" val="1"/>
  <p:tag name="SHAPESETGROUPCLASSNAME" val="ShapeSetGroup1"/>
  <p:tag name="SHAPESETCLASSNAME" val="TitleText"/>
  <p:tag name="COLORSETGROUPCLASSNAME" val="ColorSetGroup1"/>
  <p:tag name="FONTSETGROUPCLASSNAME" val="FontSetGroup1"/>
  <p:tag name="SHAPECLASSNAME" val="TextBox"/>
  <p:tag name="SHAPECLASSPROTECTIONTYPE" val="0"/>
  <p:tag name="COLORS" val="-2;-2;-2;-2;-3;-2"/>
</p:tagLst>
</file>

<file path=ppt/tags/tag47.xml><?xml version="1.0" encoding="utf-8"?>
<p:tagLst xmlns:a="http://schemas.openxmlformats.org/drawingml/2006/main" xmlns:r="http://schemas.openxmlformats.org/officeDocument/2006/relationships" xmlns:p="http://schemas.openxmlformats.org/presentationml/2006/main">
  <p:tag name="COLORSETCLASSNAME" val="ColorSet1"/>
  <p:tag name="COLORS" val="-2;-2;-2;-2;White;-2"/>
</p:tagLst>
</file>

<file path=ppt/tags/tag48.xml><?xml version="1.0" encoding="utf-8"?>
<p:tagLst xmlns:a="http://schemas.openxmlformats.org/drawingml/2006/main" xmlns:r="http://schemas.openxmlformats.org/officeDocument/2006/relationships" xmlns:p="http://schemas.openxmlformats.org/presentationml/2006/main">
  <p:tag name="FIELD.REM_ANL.CONTENT" val=" "/>
  <p:tag name="FIELD.REM_ANL.VALUE" val=" "/>
  <p:tag name="FIELD.DPT.CONTENT" val="G40/PJ-AS-Hamann"/>
  <p:tag name="FIELD.DPT.VALUE" val="G40/PJ-AS-Hamann | "/>
  <p:tag name="FIELDS.INITIALIZED" val="1"/>
  <p:tag name="ML_1" val="RB-GF_Sh"/>
  <p:tag name="ML_2" val="Bosch.mcr"/>
  <p:tag name="ML_LAYOUT_RESOURCE" val="BOSCH4_3_01.MCR "/>
  <p:tag name="SHAPESETGROUPCLASSNAME" val="ShapeSetGroup1"/>
  <p:tag name="SHAPESETCLASSNAME" val="Title"/>
  <p:tag name="COLORSETGROUPCLASSNAME" val="ColorSetGroup1"/>
  <p:tag name="COLORSETCLASSNAME" val="ColorSet1"/>
  <p:tag name="FONTSETGROUPCLASSNAME" val="FontSetGroup1"/>
  <p:tag name="STYLESETGROUPCLASSNAME" val="StyleSetGroup1"/>
  <p:tag name="MAPNAME" val="Map1"/>
  <p:tag name="CFG.LAYOUT" val="config01.xml"/>
  <p:tag name="MLI" val="1"/>
  <p:tag name="TEXTFELD 3_SHAPECLASSPROTECTIONTYPE" val="31"/>
  <p:tag name="RECHTECK 4_SHAPECLASSPROTECTIONTYPE" val="27"/>
  <p:tag name="RECHTECK 5_SHAPECLASSPROTECTIONTYPE" val="15"/>
  <p:tag name="RECHTECK 6_SHAPECLASSPROTECTIONTYPE" val="27"/>
  <p:tag name="GRAFIK 7_SHAPECLASSPROTECTIONTYPE" val="15"/>
  <p:tag name="TEXTFELD 8_SHAPECLASSPROTECTIONTYPE" val="27"/>
  <p:tag name="RECHTECK 9_SHAPECLASSPROTECTIONTYPE" val="63"/>
  <p:tag name="UNTERTITEL 2_SHAPECLASSPROTECTIONTYPE" val="0"/>
  <p:tag name="TITEL 1_SHAPECLASSPROTECTIONTYPE" val="0"/>
  <p:tag name="FIELD.CHAPTER.COMBOINDEX" val="-2"/>
  <p:tag name="FIELD.REM_ANL.COMBOINDEX" val="-2"/>
  <p:tag name="FIELD.DPT.COMBOINDEX" val="-2"/>
  <p:tag name="FIELD.CHAPTER.CONTENT" val=""/>
  <p:tag name="FIELD.CHAPTER.VALUE" val=""/>
  <p:tag name="NBTXT" val="Automatisiertes Fahren: Gesellschaftliche Vorteile"/>
  <p:tag name="NBTXTC" val="Automatisiertes Fahren: Gesellschaftliche Vorteile"/>
  <p:tag name="AGTX" val="Automatisiertes Fahren: Gesellschaftliche Vorteile"/>
  <p:tag name="AGTXC" val="Automatisiertes Fahren: Gesellschaftliche Vorteile"/>
</p:tagLst>
</file>

<file path=ppt/tags/tag49.xml><?xml version="1.0" encoding="utf-8"?>
<p:tagLst xmlns:a="http://schemas.openxmlformats.org/drawingml/2006/main" xmlns:r="http://schemas.openxmlformats.org/officeDocument/2006/relationships" xmlns:p="http://schemas.openxmlformats.org/presentationml/2006/main">
  <p:tag name="FONT" val="Copyrightfont"/>
  <p:tag name="FONTSETCLASSNAME" val="FontSet1"/>
  <p:tag name="COLORS" val="-2;-2;-2;-2;CopyRightFontColor2;-2"/>
  <p:tag name="COLORSETCLASSNAME" val="ColorSet1"/>
  <p:tag name="SCRIPT" val="1"/>
  <p:tag name="FIELDS" val="CONF;DPT;DATE;REM_ABL;COPY;"/>
  <p:tag name="MLI" val="1"/>
  <p:tag name="SHAPESETGROUPCLASSNAME" val="ShapeSetGroup1"/>
  <p:tag name="SHAPESETCLASSNAME" val="Title"/>
  <p:tag name="COLORSETGROUPCLASSNAME" val="ColorSetGroup1"/>
  <p:tag name="FONTSETGROUPCLASSNAME" val="FontSetGroup1"/>
  <p:tag name="SHAPECLASSNAME" val="Copyrightline"/>
  <p:tag name="SHAPECLASSPROTECTIONTYPE" val="63"/>
</p:tagLst>
</file>

<file path=ppt/tags/tag5.xml><?xml version="1.0" encoding="utf-8"?>
<p:tagLst xmlns:a="http://schemas.openxmlformats.org/drawingml/2006/main" xmlns:r="http://schemas.openxmlformats.org/officeDocument/2006/relationships" xmlns:p="http://schemas.openxmlformats.org/presentationml/2006/main">
  <p:tag name="COLORS" val="-2;-2;HeaderLineColor;-2;-2;-2"/>
  <p:tag name="COLORSETCLASSNAME" val="ColorSet1"/>
  <p:tag name="MLI" val="1"/>
  <p:tag name="SHAPESETGROUPCLASSNAME" val="ShapeSetGroup1"/>
  <p:tag name="SHAPESETCLASSNAME" val="Slide"/>
  <p:tag name="COLORSETGROUPCLASSNAME" val="ColorSetGroup1"/>
  <p:tag name="FONTSETGROUPCLASSNAME" val="FontSetGroup1"/>
  <p:tag name="SHAPECLASSNAME" val="HeaderLine"/>
  <p:tag name="SHAPECLASSPROTECTIONTYPE" val="15"/>
</p:tagLst>
</file>

<file path=ppt/tags/tag50.xml><?xml version="1.0" encoding="utf-8"?>
<p:tagLst xmlns:a="http://schemas.openxmlformats.org/drawingml/2006/main" xmlns:r="http://schemas.openxmlformats.org/officeDocument/2006/relationships" xmlns:p="http://schemas.openxmlformats.org/presentationml/2006/main">
  <p:tag name="FONT" val="Chapterfont"/>
  <p:tag name="FONTSETCLASSNAME" val="FontSet1"/>
  <p:tag name="COLORSETCLASSNAME" val="ColorSet1"/>
  <p:tag name="SCRIPT" val="1"/>
  <p:tag name="FIELDS" val="CHAPTER;"/>
  <p:tag name="MLI" val="1"/>
  <p:tag name="SHAPESETGROUPCLASSNAME" val="ShapeSetGroup1"/>
  <p:tag name="SHAPESETCLASSNAME" val="Title"/>
  <p:tag name="COLORSETGROUPCLASSNAME" val="ColorSetGroup1"/>
  <p:tag name="FONTSETGROUPCLASSNAME" val="FontSetGroup1"/>
  <p:tag name="SHAPECLASSNAME" val="Chapterbox"/>
  <p:tag name="SHAPECLASSPROTECTIONTYPE" val="27"/>
  <p:tag name="COLORS" val="-2;-2;-2;-2;-1;-2"/>
</p:tagLst>
</file>

<file path=ppt/tags/tag51.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MASKBeQik"/>
  <p:tag name="SHAPECLASSFILE" val="BEQIK_FR.png"/>
  <p:tag name="SHAPECLASSPROTECTIONTYPE" val="15"/>
</p:tagLst>
</file>

<file path=ppt/tags/tag52.xml><?xml version="1.0" encoding="utf-8"?>
<p:tagLst xmlns:a="http://schemas.openxmlformats.org/drawingml/2006/main" xmlns:r="http://schemas.openxmlformats.org/officeDocument/2006/relationships" xmlns:p="http://schemas.openxmlformats.org/presentationml/2006/main">
  <p:tag name="FONT" val="AddNoteFont"/>
  <p:tag name="FONTSETCLASSNAME" val="FontSet1"/>
  <p:tag name="COLORS" val="-2;-2;-2;-2;ChapterFontColor;-2"/>
  <p:tag name="COLORSETCLASSNAME" val="ColorSet1"/>
  <p:tag name="SCRIPT" val="1"/>
  <p:tag name="FIELDS" val="REM_ANL;"/>
  <p:tag name="MLI" val="1"/>
  <p:tag name="SHAPESETGROUPCLASSNAME" val="ShapeSetGroup1"/>
  <p:tag name="SHAPESETCLASSNAME" val="Title"/>
  <p:tag name="COLORSETGROUPCLASSNAME" val="ColorSetGroup1"/>
  <p:tag name="FONTSETGROUPCLASSNAME" val="FontSetGroup1"/>
  <p:tag name="SHAPECLASSNAME" val="AddNoteBox"/>
  <p:tag name="SHAPECLASSPROTECTIONTYPE" val="27"/>
</p:tagLst>
</file>

<file path=ppt/tags/tag53.xml><?xml version="1.0" encoding="utf-8"?>
<p:tagLst xmlns:a="http://schemas.openxmlformats.org/drawingml/2006/main" xmlns:r="http://schemas.openxmlformats.org/officeDocument/2006/relationships" xmlns:p="http://schemas.openxmlformats.org/presentationml/2006/main">
  <p:tag name="FONT" val="BGroupFont"/>
  <p:tag name="FONTSETCLASSNAME" val="FontSet1"/>
  <p:tag name="COLORS" val="-2;-2;-2;-2;BGroupColor;-2"/>
  <p:tag name="COLORSETCLASSNAME" val="ColorSet1"/>
  <p:tag name="SCRIPT" val="1"/>
  <p:tag name="MLI" val="1"/>
  <p:tag name="SHAPESETGROUPCLASSNAME" val="ShapeSetGroup1"/>
  <p:tag name="SHAPESETCLASSNAME" val="Title"/>
  <p:tag name="COLORSETGROUPCLASSNAME" val="ColorSetGroup1"/>
  <p:tag name="FONTSETGROUPCLASSNAME" val="FontSetGroup1"/>
  <p:tag name="SHAPECLASSNAME" val="BGroupBox"/>
  <p:tag name="SHAPECLASSPROTECTIONTYPE" val="15"/>
</p:tagLst>
</file>

<file path=ppt/tags/tag54.xml><?xml version="1.0" encoding="utf-8"?>
<p:tagLst xmlns:a="http://schemas.openxmlformats.org/drawingml/2006/main" xmlns:r="http://schemas.openxmlformats.org/officeDocument/2006/relationships" xmlns:p="http://schemas.openxmlformats.org/presentationml/2006/main">
  <p:tag name="FONT" val="CopyrightfontRight"/>
  <p:tag name="FONTSETCLASSNAME" val="FontSet1"/>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AuthorBox"/>
  <p:tag name="SHAPECLASSPROTECTIONTYPE" val="27"/>
</p:tagLst>
</file>

<file path=ppt/tags/tag55.xml><?xml version="1.0" encoding="utf-8"?>
<p:tagLst xmlns:a="http://schemas.openxmlformats.org/drawingml/2006/main" xmlns:r="http://schemas.openxmlformats.org/officeDocument/2006/relationships" xmlns:p="http://schemas.openxmlformats.org/presentationml/2006/main">
  <p:tag name="FONT" val="NavbarFont"/>
  <p:tag name="FONTSETCLASSNAME" val="FontSet1"/>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tNavbar"/>
  <p:tag name="SHAPECLASSPROTECTIONTYPE" val="31"/>
</p:tagLst>
</file>

<file path=ppt/tags/tag56.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Subtitle"/>
  <p:tag name="SHAPECLASSPROTECTIONTYPE" val="0"/>
</p:tagLst>
</file>

<file path=ppt/tags/tag57.xml><?xml version="1.0" encoding="utf-8"?>
<p:tagLst xmlns:a="http://schemas.openxmlformats.org/drawingml/2006/main" xmlns:r="http://schemas.openxmlformats.org/officeDocument/2006/relationships" xmlns:p="http://schemas.openxmlformats.org/presentationml/2006/main">
  <p:tag name="FONT" val="Titlefont"/>
  <p:tag name="FONTSETCLASSNAME" val="FontSet1"/>
  <p:tag name="COLORSETCLASSNAME" val="ColorSet1"/>
  <p:tag name="MLI" val="1"/>
  <p:tag name="SHAPESETGROUPCLASSNAME" val="ShapeSetGroup1"/>
  <p:tag name="COLORSETGROUPCLASSNAME" val="ColorSetGroup1"/>
  <p:tag name="FONTSETGROUPCLASSNAME" val="FontSetGroup1"/>
  <p:tag name="SHAPECLASSPROTECTIONTYPE" val="0"/>
  <p:tag name="SHAPESETCLASSNAME" val="Title"/>
  <p:tag name="SHAPECLASSNAME" val="TitleBoxOnTitleSlide"/>
  <p:tag name="COLORS" val="-2;-2;-2;-2;-1;-2"/>
</p:tagLst>
</file>

<file path=ppt/tags/tag58.xml><?xml version="1.0" encoding="utf-8"?>
<p:tagLst xmlns:a="http://schemas.openxmlformats.org/drawingml/2006/main" xmlns:r="http://schemas.openxmlformats.org/officeDocument/2006/relationships" xmlns:p="http://schemas.openxmlformats.org/presentationml/2006/main">
  <p:tag name="COLORSETCLASSNAME" val="ColorSet1"/>
  <p:tag name="COLORS" val="-1;LogoRightColor;-2;-2;LogoRightColor;-2"/>
</p:tagLst>
</file>

<file path=ppt/tags/tag59.xml><?xml version="1.0" encoding="utf-8"?>
<p:tagLst xmlns:a="http://schemas.openxmlformats.org/drawingml/2006/main" xmlns:r="http://schemas.openxmlformats.org/officeDocument/2006/relationships" xmlns:p="http://schemas.openxmlformats.org/presentationml/2006/main">
  <p:tag name="COLORSETCLASSNAME" val="ColorSet1"/>
  <p:tag name="COLORS" val="ExtraYellow2;LogoRightColor;-2;-2;LogoRightColor;-2"/>
</p:tagLst>
</file>

<file path=ppt/tags/tag6.xml><?xml version="1.0" encoding="utf-8"?>
<p:tagLst xmlns:a="http://schemas.openxmlformats.org/drawingml/2006/main" xmlns:r="http://schemas.openxmlformats.org/officeDocument/2006/relationships" xmlns:p="http://schemas.openxmlformats.org/presentationml/2006/main">
  <p:tag name="COLORS" val="-2;-2;FooterLineColor;-2;FooterLineColor;-2"/>
  <p:tag name="COLORSETCLASSNAME" val="ColorSet1"/>
  <p:tag name="MLI" val="1"/>
  <p:tag name="SHAPESETGROUPCLASSNAME" val="ShapeSetGroup1"/>
  <p:tag name="SHAPESETCLASSNAME" val="Slide"/>
  <p:tag name="COLORSETGROUPCLASSNAME" val="ColorSetGroup1"/>
  <p:tag name="FONTSETGROUPCLASSNAME" val="FontSetGroup1"/>
  <p:tag name="SHAPECLASSNAME" val="FooterLine"/>
  <p:tag name="SHAPECLASSPROTECTIONTYPE" val="15"/>
</p:tagLst>
</file>

<file path=ppt/tags/tag60.xml><?xml version="1.0" encoding="utf-8"?>
<p:tagLst xmlns:a="http://schemas.openxmlformats.org/drawingml/2006/main" xmlns:r="http://schemas.openxmlformats.org/officeDocument/2006/relationships" xmlns:p="http://schemas.openxmlformats.org/presentationml/2006/main">
  <p:tag name="COLORSETCLASSNAME" val="ColorSet1"/>
  <p:tag name="COLORS" val="-1;White;-2;-2;Blue1;-2"/>
</p:tagLst>
</file>

<file path=ppt/tags/tag61.xml><?xml version="1.0" encoding="utf-8"?>
<p:tagLst xmlns:a="http://schemas.openxmlformats.org/drawingml/2006/main" xmlns:r="http://schemas.openxmlformats.org/officeDocument/2006/relationships" xmlns:p="http://schemas.openxmlformats.org/presentationml/2006/main">
  <p:tag name="COLORSETCLASSNAME" val="ColorSet1"/>
  <p:tag name="COLORS" val="-1;LogoRightColor;-2;-2;LogoRightColor;-2"/>
</p:tagLst>
</file>

<file path=ppt/tags/tag62.xml><?xml version="1.0" encoding="utf-8"?>
<p:tagLst xmlns:a="http://schemas.openxmlformats.org/drawingml/2006/main" xmlns:r="http://schemas.openxmlformats.org/officeDocument/2006/relationships" xmlns:p="http://schemas.openxmlformats.org/presentationml/2006/main">
  <p:tag name="COLORSETCLASSNAME" val="ColorSet1"/>
  <p:tag name="COLORS" val="Blue1;LogoRightColor;-2;-2;LogoRightColor;-2"/>
</p:tagLst>
</file>

<file path=ppt/tags/tag63.xml><?xml version="1.0" encoding="utf-8"?>
<p:tagLst xmlns:a="http://schemas.openxmlformats.org/drawingml/2006/main" xmlns:r="http://schemas.openxmlformats.org/officeDocument/2006/relationships" xmlns:p="http://schemas.openxmlformats.org/presentationml/2006/main">
  <p:tag name="COLORSETCLASSNAME" val="ColorSet1"/>
  <p:tag name="COLORS" val="-1;White;-2;-2;Blue1;-2"/>
</p:tagLst>
</file>

<file path=ppt/tags/tag64.xml><?xml version="1.0" encoding="utf-8"?>
<p:tagLst xmlns:a="http://schemas.openxmlformats.org/drawingml/2006/main" xmlns:r="http://schemas.openxmlformats.org/officeDocument/2006/relationships" xmlns:p="http://schemas.openxmlformats.org/presentationml/2006/main">
  <p:tag name="COLORSETCLASSNAME" val="ColorSet1"/>
  <p:tag name="COLORS" val="-1;White;-2;-2;Blue1;-2"/>
</p:tagLst>
</file>

<file path=ppt/tags/tag65.xml><?xml version="1.0" encoding="utf-8"?>
<p:tagLst xmlns:a="http://schemas.openxmlformats.org/drawingml/2006/main" xmlns:r="http://schemas.openxmlformats.org/officeDocument/2006/relationships" xmlns:p="http://schemas.openxmlformats.org/presentationml/2006/main">
  <p:tag name="COLORSETCLASSNAME" val="ColorSet1"/>
  <p:tag name="COLORS" val="-1;White;-2;-2;Blue1;-2"/>
</p:tagLst>
</file>

<file path=ppt/tags/tag66.xml><?xml version="1.0" encoding="utf-8"?>
<p:tagLst xmlns:a="http://schemas.openxmlformats.org/drawingml/2006/main" xmlns:r="http://schemas.openxmlformats.org/officeDocument/2006/relationships" xmlns:p="http://schemas.openxmlformats.org/presentationml/2006/main">
  <p:tag name="COLORSETCLASSNAME" val="ColorSet1"/>
  <p:tag name="COLORS" val="-1;White;-2;-2;Blue1;-2"/>
</p:tagLst>
</file>

<file path=ppt/tags/tag67.xml><?xml version="1.0" encoding="utf-8"?>
<p:tagLst xmlns:a="http://schemas.openxmlformats.org/drawingml/2006/main" xmlns:r="http://schemas.openxmlformats.org/officeDocument/2006/relationships" xmlns:p="http://schemas.openxmlformats.org/presentationml/2006/main">
  <p:tag name="COLORSETCLASSNAME" val="ColorSet1"/>
  <p:tag name="COLORS" val="ExtraRed;LogoRightColor;-2;-2;LogoRightColor;-2"/>
</p:tagLst>
</file>

<file path=ppt/tags/tag68.xml><?xml version="1.0" encoding="utf-8"?>
<p:tagLst xmlns:a="http://schemas.openxmlformats.org/drawingml/2006/main" xmlns:r="http://schemas.openxmlformats.org/officeDocument/2006/relationships" xmlns:p="http://schemas.openxmlformats.org/presentationml/2006/main">
  <p:tag name="COLORSETCLASSNAME" val="ColorSet1"/>
  <p:tag name="COLORS" val="-2;-2;-2;-2;Blue1;-2"/>
</p:tagLst>
</file>

<file path=ppt/tags/tag69.xml><?xml version="1.0" encoding="utf-8"?>
<p:tagLst xmlns:a="http://schemas.openxmlformats.org/drawingml/2006/main" xmlns:r="http://schemas.openxmlformats.org/officeDocument/2006/relationships" xmlns:p="http://schemas.openxmlformats.org/presentationml/2006/main">
  <p:tag name="COLORSETCLASSNAME" val="ColorSet1"/>
  <p:tag name="COLORS" val="-2;-2;-2;-2;White;-2"/>
</p:tagLst>
</file>

<file path=ppt/tags/tag7.xml><?xml version="1.0" encoding="utf-8"?>
<p:tagLst xmlns:a="http://schemas.openxmlformats.org/drawingml/2006/main" xmlns:r="http://schemas.openxmlformats.org/officeDocument/2006/relationships" xmlns:p="http://schemas.openxmlformats.org/presentationml/2006/main">
  <p:tag name="FONT" val="Titlefont"/>
  <p:tag name="FONTSETCLASSNAME" val="FontSet1"/>
  <p:tag name="COLORS" val="-2;-2;-2;-2;TitleFontColor;-2"/>
  <p:tag name="COLORSETCLASSNAME" val="ColorSet1"/>
  <p:tag name="MLI" val="1"/>
  <p:tag name="SHAPESETGROUPCLASSNAME" val="ShapeSetGroup1"/>
  <p:tag name="SHAPESETCLASSNAME" val="Slide"/>
  <p:tag name="COLORSETGROUPCLASSNAME" val="ColorSetGroup1"/>
  <p:tag name="FONTSETGROUPCLASSNAME" val="FontSetGroup1"/>
  <p:tag name="SHAPECLASSNAME" val="TitleBox"/>
  <p:tag name="SHAPECLASSPROTECTIONTYPE" val="0"/>
</p:tagLst>
</file>

<file path=ppt/tags/tag70.xml><?xml version="1.0" encoding="utf-8"?>
<p:tagLst xmlns:a="http://schemas.openxmlformats.org/drawingml/2006/main" xmlns:r="http://schemas.openxmlformats.org/officeDocument/2006/relationships" xmlns:p="http://schemas.openxmlformats.org/presentationml/2006/main">
  <p:tag name="FIELD.REM_ANL.CONTENT" val=" "/>
  <p:tag name="FIELD.REM_ANL.VALUE" val=" "/>
  <p:tag name="FIELD.DPT.CONTENT" val="G40/PJ-AS-Hamann"/>
  <p:tag name="FIELD.DPT.VALUE" val="G40/PJ-AS-Hamann | "/>
  <p:tag name="FIELDS.INITIALIZED" val="1"/>
  <p:tag name="ML_1" val="RB-GF_Sh"/>
  <p:tag name="ML_2" val="Bosch.mcr"/>
  <p:tag name="ML_LAYOUT_RESOURCE" val="BOSCH4_3_01.MCR "/>
  <p:tag name="SHAPESETGROUPCLASSNAME" val="ShapeSetGroup1"/>
  <p:tag name="SHAPESETCLASSNAME" val="Title"/>
  <p:tag name="COLORSETGROUPCLASSNAME" val="ColorSetGroup1"/>
  <p:tag name="COLORSETCLASSNAME" val="ColorSet1"/>
  <p:tag name="FONTSETGROUPCLASSNAME" val="FontSetGroup1"/>
  <p:tag name="STYLESETGROUPCLASSNAME" val="StyleSetGroup1"/>
  <p:tag name="MAPNAME" val="Map1"/>
  <p:tag name="CFG.LAYOUT" val="config01.xml"/>
  <p:tag name="MLI" val="1"/>
  <p:tag name="TEXTFELD 3_SHAPECLASSPROTECTIONTYPE" val="31"/>
  <p:tag name="RECHTECK 4_SHAPECLASSPROTECTIONTYPE" val="27"/>
  <p:tag name="RECHTECK 5_SHAPECLASSPROTECTIONTYPE" val="15"/>
  <p:tag name="RECHTECK 6_SHAPECLASSPROTECTIONTYPE" val="27"/>
  <p:tag name="GRAFIK 7_SHAPECLASSPROTECTIONTYPE" val="15"/>
  <p:tag name="TEXTFELD 8_SHAPECLASSPROTECTIONTYPE" val="27"/>
  <p:tag name="RECHTECK 9_SHAPECLASSPROTECTIONTYPE" val="63"/>
  <p:tag name="UNTERTITEL 2_SHAPECLASSPROTECTIONTYPE" val="0"/>
  <p:tag name="TITEL 1_SHAPECLASSPROTECTIONTYPE" val="0"/>
  <p:tag name="FIELD.CHAPTER.COMBOINDEX" val="-2"/>
  <p:tag name="FIELD.REM_ANL.COMBOINDEX" val="-2"/>
  <p:tag name="FIELD.DPT.COMBOINDEX" val="-2"/>
  <p:tag name="FIELD.CHAPTER.CONTENT" val=""/>
  <p:tag name="FIELD.CHAPTER.VALUE" val=""/>
  <p:tag name="NBTXT" val="Muss automatisiertes Fahren teuer sein?"/>
  <p:tag name="NBTXTC" val="Muss automatisiertes Fahren teuer sein?"/>
  <p:tag name="AGTX" val="Muss automatisiertes Fahren teuer sein?"/>
  <p:tag name="AGTXC" val="Muss automatisiertes Fahren teuer sein?"/>
</p:tagLst>
</file>

<file path=ppt/tags/tag71.xml><?xml version="1.0" encoding="utf-8"?>
<p:tagLst xmlns:a="http://schemas.openxmlformats.org/drawingml/2006/main" xmlns:r="http://schemas.openxmlformats.org/officeDocument/2006/relationships" xmlns:p="http://schemas.openxmlformats.org/presentationml/2006/main">
  <p:tag name="FONT" val="Copyrightfont"/>
  <p:tag name="FONTSETCLASSNAME" val="FontSet1"/>
  <p:tag name="COLORS" val="-2;-2;-2;-2;CopyRightFontColor2;-2"/>
  <p:tag name="COLORSETCLASSNAME" val="ColorSet1"/>
  <p:tag name="SCRIPT" val="1"/>
  <p:tag name="FIELDS" val="CONF;DPT;DATE;REM_ABL;COPY;"/>
  <p:tag name="MLI" val="1"/>
  <p:tag name="SHAPESETGROUPCLASSNAME" val="ShapeSetGroup1"/>
  <p:tag name="SHAPESETCLASSNAME" val="Title"/>
  <p:tag name="COLORSETGROUPCLASSNAME" val="ColorSetGroup1"/>
  <p:tag name="FONTSETGROUPCLASSNAME" val="FontSetGroup1"/>
  <p:tag name="SHAPECLASSNAME" val="Copyrightline"/>
  <p:tag name="SHAPECLASSPROTECTIONTYPE" val="63"/>
</p:tagLst>
</file>

<file path=ppt/tags/tag72.xml><?xml version="1.0" encoding="utf-8"?>
<p:tagLst xmlns:a="http://schemas.openxmlformats.org/drawingml/2006/main" xmlns:r="http://schemas.openxmlformats.org/officeDocument/2006/relationships" xmlns:p="http://schemas.openxmlformats.org/presentationml/2006/main">
  <p:tag name="FONT" val="Chapterfont"/>
  <p:tag name="FONTSETCLASSNAME" val="FontSet1"/>
  <p:tag name="COLORS" val="-2;-2;-2;-2;ChapterFontColor;-2"/>
  <p:tag name="COLORSETCLASSNAME" val="ColorSet1"/>
  <p:tag name="SCRIPT" val="1"/>
  <p:tag name="FIELDS" val="CHAPTER;"/>
  <p:tag name="MLI" val="1"/>
  <p:tag name="SHAPESETGROUPCLASSNAME" val="ShapeSetGroup1"/>
  <p:tag name="SHAPESETCLASSNAME" val="Title"/>
  <p:tag name="COLORSETGROUPCLASSNAME" val="ColorSetGroup1"/>
  <p:tag name="FONTSETGROUPCLASSNAME" val="FontSetGroup1"/>
  <p:tag name="SHAPECLASSNAME" val="Chapterbox"/>
  <p:tag name="SHAPECLASSPROTECTIONTYPE" val="27"/>
</p:tagLst>
</file>

<file path=ppt/tags/tag73.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MASKBeQik"/>
  <p:tag name="SHAPECLASSFILE" val="BEQIK_FR.png"/>
  <p:tag name="SHAPECLASSPROTECTIONTYPE" val="15"/>
</p:tagLst>
</file>

<file path=ppt/tags/tag74.xml><?xml version="1.0" encoding="utf-8"?>
<p:tagLst xmlns:a="http://schemas.openxmlformats.org/drawingml/2006/main" xmlns:r="http://schemas.openxmlformats.org/officeDocument/2006/relationships" xmlns:p="http://schemas.openxmlformats.org/presentationml/2006/main">
  <p:tag name="FONT" val="AddNoteFont"/>
  <p:tag name="FONTSETCLASSNAME" val="FontSet1"/>
  <p:tag name="COLORS" val="-2;-2;-2;-2;ChapterFontColor;-2"/>
  <p:tag name="COLORSETCLASSNAME" val="ColorSet1"/>
  <p:tag name="SCRIPT" val="1"/>
  <p:tag name="FIELDS" val="REM_ANL;"/>
  <p:tag name="MLI" val="1"/>
  <p:tag name="SHAPESETGROUPCLASSNAME" val="ShapeSetGroup1"/>
  <p:tag name="SHAPESETCLASSNAME" val="Title"/>
  <p:tag name="COLORSETGROUPCLASSNAME" val="ColorSetGroup1"/>
  <p:tag name="FONTSETGROUPCLASSNAME" val="FontSetGroup1"/>
  <p:tag name="SHAPECLASSNAME" val="AddNoteBox"/>
  <p:tag name="SHAPECLASSPROTECTIONTYPE" val="27"/>
</p:tagLst>
</file>

<file path=ppt/tags/tag75.xml><?xml version="1.0" encoding="utf-8"?>
<p:tagLst xmlns:a="http://schemas.openxmlformats.org/drawingml/2006/main" xmlns:r="http://schemas.openxmlformats.org/officeDocument/2006/relationships" xmlns:p="http://schemas.openxmlformats.org/presentationml/2006/main">
  <p:tag name="FONT" val="BGroupFont"/>
  <p:tag name="FONTSETCLASSNAME" val="FontSet1"/>
  <p:tag name="COLORS" val="-2;-2;-2;-2;BGroupColor;-2"/>
  <p:tag name="COLORSETCLASSNAME" val="ColorSet1"/>
  <p:tag name="SCRIPT" val="1"/>
  <p:tag name="MLI" val="1"/>
  <p:tag name="SHAPESETGROUPCLASSNAME" val="ShapeSetGroup1"/>
  <p:tag name="SHAPESETCLASSNAME" val="Title"/>
  <p:tag name="COLORSETGROUPCLASSNAME" val="ColorSetGroup1"/>
  <p:tag name="FONTSETGROUPCLASSNAME" val="FontSetGroup1"/>
  <p:tag name="SHAPECLASSNAME" val="BGroupBox"/>
  <p:tag name="SHAPECLASSPROTECTIONTYPE" val="15"/>
</p:tagLst>
</file>

<file path=ppt/tags/tag76.xml><?xml version="1.0" encoding="utf-8"?>
<p:tagLst xmlns:a="http://schemas.openxmlformats.org/drawingml/2006/main" xmlns:r="http://schemas.openxmlformats.org/officeDocument/2006/relationships" xmlns:p="http://schemas.openxmlformats.org/presentationml/2006/main">
  <p:tag name="FONT" val="CopyrightfontRight"/>
  <p:tag name="FONTSETCLASSNAME" val="FontSet1"/>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AuthorBox"/>
  <p:tag name="SHAPECLASSPROTECTIONTYPE" val="27"/>
</p:tagLst>
</file>

<file path=ppt/tags/tag77.xml><?xml version="1.0" encoding="utf-8"?>
<p:tagLst xmlns:a="http://schemas.openxmlformats.org/drawingml/2006/main" xmlns:r="http://schemas.openxmlformats.org/officeDocument/2006/relationships" xmlns:p="http://schemas.openxmlformats.org/presentationml/2006/main">
  <p:tag name="FONT" val="NavbarFont"/>
  <p:tag name="FONTSETCLASSNAME" val="FontSet1"/>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tNavbar"/>
  <p:tag name="SHAPECLASSPROTECTIONTYPE" val="31"/>
</p:tagLst>
</file>

<file path=ppt/tags/tag78.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Subtitle"/>
  <p:tag name="SHAPECLASSPROTECTIONTYPE" val="0"/>
</p:tagLst>
</file>

<file path=ppt/tags/tag79.xml><?xml version="1.0" encoding="utf-8"?>
<p:tagLst xmlns:a="http://schemas.openxmlformats.org/drawingml/2006/main" xmlns:r="http://schemas.openxmlformats.org/officeDocument/2006/relationships" xmlns:p="http://schemas.openxmlformats.org/presentationml/2006/main">
  <p:tag name="FONT" val="Titlefont"/>
  <p:tag name="FONTSETCLASSNAME" val="FontSet1"/>
  <p:tag name="COLORSETCLASSNAME" val="ColorSet1"/>
  <p:tag name="MLI" val="1"/>
  <p:tag name="SHAPESETGROUPCLASSNAME" val="ShapeSetGroup1"/>
  <p:tag name="SHAPESETCLASSNAME" val="TextText"/>
  <p:tag name="COLORSETGROUPCLASSNAME" val="ColorSetGroup1"/>
  <p:tag name="FONTSETGROUPCLASSNAME" val="FontSetGroup1"/>
  <p:tag name="SHAPECLASSNAME" val="TitleBox"/>
  <p:tag name="SHAPECLASSPROTECTIONTYPE" val="0"/>
  <p:tag name="COLORS" val="-2;-2;-2;-2;-1;-2"/>
</p:tagLst>
</file>

<file path=ppt/tags/tag8.xml><?xml version="1.0" encoding="utf-8"?>
<p:tagLst xmlns:a="http://schemas.openxmlformats.org/drawingml/2006/main" xmlns:r="http://schemas.openxmlformats.org/officeDocument/2006/relationships" xmlns:p="http://schemas.openxmlformats.org/presentationml/2006/main">
  <p:tag name="FONT" val="TextBoxFont"/>
  <p:tag name="FONTSETCLASSNAME" val="FontSet1"/>
  <p:tag name="COLORS" val="-2;-2;-2;-2;-2;-2"/>
  <p:tag name="COLORSETCLASSNAME" val="ColorSet1"/>
  <p:tag name="MLI" val="1"/>
  <p:tag name="SHAPESETGROUPCLASSNAME" val="ShapeSetGroup1"/>
  <p:tag name="SHAPESETCLASSNAME" val="Slide"/>
  <p:tag name="COLORSETGROUPCLASSNAME" val="ColorSetGroup1"/>
  <p:tag name="FONTSETGROUPCLASSNAME" val="FontSetGroup1"/>
  <p:tag name="SHAPECLASSNAME" val="TextBox"/>
  <p:tag name="SHAPECLASSPROTECTIONTYPE" val="0"/>
</p:tagLst>
</file>

<file path=ppt/tags/tag80.xml><?xml version="1.0" encoding="utf-8"?>
<p:tagLst xmlns:a="http://schemas.openxmlformats.org/drawingml/2006/main" xmlns:r="http://schemas.openxmlformats.org/officeDocument/2006/relationships" xmlns:p="http://schemas.openxmlformats.org/presentationml/2006/main">
  <p:tag name="COLORSETCLASSNAME" val="ColorSet1"/>
  <p:tag name="COLORS" val="-2;-2;-2;-2;-3;-2"/>
</p:tagLst>
</file>

<file path=ppt/tags/tag81.xml><?xml version="1.0" encoding="utf-8"?>
<p:tagLst xmlns:a="http://schemas.openxmlformats.org/drawingml/2006/main" xmlns:r="http://schemas.openxmlformats.org/officeDocument/2006/relationships" xmlns:p="http://schemas.openxmlformats.org/presentationml/2006/main">
  <p:tag name="COLORSETCLASSNAME" val="ColorSet1"/>
  <p:tag name="COLORS" val="-1;White;-2;-2;-1;-2"/>
</p:tagLst>
</file>

<file path=ppt/tags/tag82.xml><?xml version="1.0" encoding="utf-8"?>
<p:tagLst xmlns:a="http://schemas.openxmlformats.org/drawingml/2006/main" xmlns:r="http://schemas.openxmlformats.org/officeDocument/2006/relationships" xmlns:p="http://schemas.openxmlformats.org/presentationml/2006/main">
  <p:tag name="COLORSETCLASSNAME" val="ColorSet1"/>
  <p:tag name="COLORS" val="-2;-2;-2;-2;White;-2"/>
</p:tagLst>
</file>

<file path=ppt/tags/tag83.xml><?xml version="1.0" encoding="utf-8"?>
<p:tagLst xmlns:a="http://schemas.openxmlformats.org/drawingml/2006/main" xmlns:r="http://schemas.openxmlformats.org/officeDocument/2006/relationships" xmlns:p="http://schemas.openxmlformats.org/presentationml/2006/main">
  <p:tag name="COLORSETCLASSNAME" val="ColorSet1"/>
  <p:tag name="COLORS" val="-2;-2;-2;-2;White;-2"/>
</p:tagLst>
</file>

<file path=ppt/tags/tag84.xml><?xml version="1.0" encoding="utf-8"?>
<p:tagLst xmlns:a="http://schemas.openxmlformats.org/drawingml/2006/main" xmlns:r="http://schemas.openxmlformats.org/officeDocument/2006/relationships" xmlns:p="http://schemas.openxmlformats.org/presentationml/2006/main">
  <p:tag name="COLORSETCLASSNAME" val="ColorSet1"/>
  <p:tag name="COLORS" val="-2;-2;Blue2;White;-1;-2"/>
</p:tagLst>
</file>

<file path=ppt/tags/tag85.xml><?xml version="1.0" encoding="utf-8"?>
<p:tagLst xmlns:a="http://schemas.openxmlformats.org/drawingml/2006/main" xmlns:r="http://schemas.openxmlformats.org/officeDocument/2006/relationships" xmlns:p="http://schemas.openxmlformats.org/presentationml/2006/main">
  <p:tag name="COLORSETCLASSNAME" val="ColorSet1"/>
  <p:tag name="COLORS" val="-1;-1;-2;-2;-1;Black"/>
</p:tagLst>
</file>

<file path=ppt/tags/tag86.xml><?xml version="1.0" encoding="utf-8"?>
<p:tagLst xmlns:a="http://schemas.openxmlformats.org/drawingml/2006/main" xmlns:r="http://schemas.openxmlformats.org/officeDocument/2006/relationships" xmlns:p="http://schemas.openxmlformats.org/presentationml/2006/main">
  <p:tag name="COLORSETCLASSNAME" val="ColorSet1"/>
  <p:tag name="COLORS" val="-1;-1;-2;-2;-1;Black"/>
</p:tagLst>
</file>

<file path=ppt/tags/tag87.xml><?xml version="1.0" encoding="utf-8"?>
<p:tagLst xmlns:a="http://schemas.openxmlformats.org/drawingml/2006/main" xmlns:r="http://schemas.openxmlformats.org/officeDocument/2006/relationships" xmlns:p="http://schemas.openxmlformats.org/presentationml/2006/main">
  <p:tag name="COLORSETCLASSNAME" val="ColorSet1"/>
  <p:tag name="COLORS" val="-2;-2;-2;-2;Gray1;-2"/>
</p:tagLst>
</file>

<file path=ppt/tags/tag88.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89.xml><?xml version="1.0" encoding="utf-8"?>
<p:tagLst xmlns:a="http://schemas.openxmlformats.org/drawingml/2006/main" xmlns:r="http://schemas.openxmlformats.org/officeDocument/2006/relationships" xmlns:p="http://schemas.openxmlformats.org/presentationml/2006/main">
  <p:tag name="COLORSETCLASSNAME" val="ColorSet1"/>
  <p:tag name="COLORS" val="-2;-2;Blue2;White;-1;-2"/>
</p:tagLst>
</file>

<file path=ppt/tags/tag9.xml><?xml version="1.0" encoding="utf-8"?>
<p:tagLst xmlns:a="http://schemas.openxmlformats.org/drawingml/2006/main" xmlns:r="http://schemas.openxmlformats.org/officeDocument/2006/relationships" xmlns:p="http://schemas.openxmlformats.org/presentationml/2006/main">
  <p:tag name="FONT" val="Pagefont"/>
  <p:tag name="FONTSETCLASSNAME" val="FontSet1"/>
  <p:tag name="COLORS" val="-2;-2;-2;-2;PageNumberFontColor2;-2"/>
  <p:tag name="COLORSETCLASSNAME" val="ColorSet1"/>
  <p:tag name="SCRIPT" val="1"/>
  <p:tag name="MLI" val="1"/>
  <p:tag name="SHAPESETGROUPCLASSNAME" val="ShapeSetGroup1"/>
  <p:tag name="SHAPESETCLASSNAME" val="Slide"/>
  <p:tag name="COLORSETGROUPCLASSNAME" val="ColorSetGroup1"/>
  <p:tag name="FONTSETGROUPCLASSNAME" val="FontSetGroup1"/>
  <p:tag name="SHAPECLASSNAME" val="PageBox"/>
  <p:tag name="SHAPECLASSPROTECTIONTYPE" val="31"/>
</p:tagLst>
</file>

<file path=ppt/tags/tag90.xml><?xml version="1.0" encoding="utf-8"?>
<p:tagLst xmlns:a="http://schemas.openxmlformats.org/drawingml/2006/main" xmlns:r="http://schemas.openxmlformats.org/officeDocument/2006/relationships" xmlns:p="http://schemas.openxmlformats.org/presentationml/2006/main">
  <p:tag name="FIELD.REM_ANL.CONTENT" val=" "/>
  <p:tag name="FIELD.REM_ANL.VALUE" val=" "/>
  <p:tag name="FIELD.DPT.CONTENT" val="G40/PJ-AS-Hamann"/>
  <p:tag name="FIELD.DPT.VALUE" val="G40/PJ-AS-Hamann | "/>
  <p:tag name="FIELDS.INITIALIZED" val="1"/>
  <p:tag name="ML_1" val="RB-GF_Sh"/>
  <p:tag name="ML_2" val="Bosch.mcr"/>
  <p:tag name="ML_LAYOUT_RESOURCE" val="BOSCH4_3_01.MCR "/>
  <p:tag name="SHAPESETGROUPCLASSNAME" val="ShapeSetGroup1"/>
  <p:tag name="SHAPESETCLASSNAME" val="Title"/>
  <p:tag name="COLORSETGROUPCLASSNAME" val="ColorSetGroup1"/>
  <p:tag name="COLORSETCLASSNAME" val="ColorSet1"/>
  <p:tag name="FONTSETGROUPCLASSNAME" val="FontSetGroup1"/>
  <p:tag name="STYLESETGROUPCLASSNAME" val="StyleSetGroup1"/>
  <p:tag name="MAPNAME" val="Map1"/>
  <p:tag name="CFG.LAYOUT" val="config01.xml"/>
  <p:tag name="MLI" val="1"/>
  <p:tag name="TEXTFELD 3_SHAPECLASSPROTECTIONTYPE" val="31"/>
  <p:tag name="RECHTECK 4_SHAPECLASSPROTECTIONTYPE" val="27"/>
  <p:tag name="RECHTECK 5_SHAPECLASSPROTECTIONTYPE" val="15"/>
  <p:tag name="RECHTECK 6_SHAPECLASSPROTECTIONTYPE" val="27"/>
  <p:tag name="GRAFIK 7_SHAPECLASSPROTECTIONTYPE" val="15"/>
  <p:tag name="TEXTFELD 8_SHAPECLASSPROTECTIONTYPE" val="27"/>
  <p:tag name="RECHTECK 9_SHAPECLASSPROTECTIONTYPE" val="63"/>
  <p:tag name="UNTERTITEL 2_SHAPECLASSPROTECTIONTYPE" val="0"/>
  <p:tag name="TITEL 1_SHAPECLASSPROTECTIONTYPE" val="0"/>
  <p:tag name="FIELD.CHAPTER.COMBOINDEX" val="-2"/>
  <p:tag name="FIELD.REM_ANL.COMBOINDEX" val="-2"/>
  <p:tag name="FIELD.DPT.COMBOINDEX" val="-2"/>
  <p:tag name="FIELD.CHAPTER.CONTENT" val=""/>
  <p:tag name="FIELD.CHAPTER.VALUE" val=""/>
  <p:tag name="NBTXT" val="Wer bezahlt Ihre Mobilität beim Einkaufen?"/>
  <p:tag name="NBTXTC" val="Wer bezahlt Ihre Mobilität beim Einkaufen?"/>
  <p:tag name="AGTX" val="Wer bezahlt Ihre Mobilität beim Einkaufen?"/>
  <p:tag name="AGTXC" val="Wer bezahlt Ihre Mobilität beim Einkaufen?"/>
</p:tagLst>
</file>

<file path=ppt/tags/tag91.xml><?xml version="1.0" encoding="utf-8"?>
<p:tagLst xmlns:a="http://schemas.openxmlformats.org/drawingml/2006/main" xmlns:r="http://schemas.openxmlformats.org/officeDocument/2006/relationships" xmlns:p="http://schemas.openxmlformats.org/presentationml/2006/main">
  <p:tag name="FONT" val="Copyrightfont"/>
  <p:tag name="FONTSETCLASSNAME" val="FontSet1"/>
  <p:tag name="COLORS" val="-2;-2;-2;-2;CopyRightFontColor2;-2"/>
  <p:tag name="COLORSETCLASSNAME" val="ColorSet1"/>
  <p:tag name="SCRIPT" val="1"/>
  <p:tag name="FIELDS" val="CONF;DPT;DATE;REM_ABL;COPY;"/>
  <p:tag name="MLI" val="1"/>
  <p:tag name="SHAPESETGROUPCLASSNAME" val="ShapeSetGroup1"/>
  <p:tag name="SHAPESETCLASSNAME" val="Title"/>
  <p:tag name="COLORSETGROUPCLASSNAME" val="ColorSetGroup1"/>
  <p:tag name="FONTSETGROUPCLASSNAME" val="FontSetGroup1"/>
  <p:tag name="SHAPECLASSNAME" val="Copyrightline"/>
  <p:tag name="SHAPECLASSPROTECTIONTYPE" val="63"/>
</p:tagLst>
</file>

<file path=ppt/tags/tag92.xml><?xml version="1.0" encoding="utf-8"?>
<p:tagLst xmlns:a="http://schemas.openxmlformats.org/drawingml/2006/main" xmlns:r="http://schemas.openxmlformats.org/officeDocument/2006/relationships" xmlns:p="http://schemas.openxmlformats.org/presentationml/2006/main">
  <p:tag name="FONT" val="Chapterfont"/>
  <p:tag name="FONTSETCLASSNAME" val="FontSet1"/>
  <p:tag name="COLORS" val="-2;-2;-2;-2;ChapterFontColor;-2"/>
  <p:tag name="COLORSETCLASSNAME" val="ColorSet1"/>
  <p:tag name="SCRIPT" val="1"/>
  <p:tag name="FIELDS" val="CHAPTER;"/>
  <p:tag name="MLI" val="1"/>
  <p:tag name="SHAPESETGROUPCLASSNAME" val="ShapeSetGroup1"/>
  <p:tag name="SHAPESETCLASSNAME" val="Title"/>
  <p:tag name="COLORSETGROUPCLASSNAME" val="ColorSetGroup1"/>
  <p:tag name="FONTSETGROUPCLASSNAME" val="FontSetGroup1"/>
  <p:tag name="SHAPECLASSNAME" val="Chapterbox"/>
  <p:tag name="SHAPECLASSPROTECTIONTYPE" val="27"/>
</p:tagLst>
</file>

<file path=ppt/tags/tag93.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MASKBeQik"/>
  <p:tag name="SHAPECLASSFILE" val="BEQIK_FR.png"/>
  <p:tag name="SHAPECLASSPROTECTIONTYPE" val="15"/>
</p:tagLst>
</file>

<file path=ppt/tags/tag94.xml><?xml version="1.0" encoding="utf-8"?>
<p:tagLst xmlns:a="http://schemas.openxmlformats.org/drawingml/2006/main" xmlns:r="http://schemas.openxmlformats.org/officeDocument/2006/relationships" xmlns:p="http://schemas.openxmlformats.org/presentationml/2006/main">
  <p:tag name="FONT" val="AddNoteFont"/>
  <p:tag name="FONTSETCLASSNAME" val="FontSet1"/>
  <p:tag name="COLORS" val="-2;-2;-2;-2;ChapterFontColor;-2"/>
  <p:tag name="COLORSETCLASSNAME" val="ColorSet1"/>
  <p:tag name="SCRIPT" val="1"/>
  <p:tag name="FIELDS" val="REM_ANL;"/>
  <p:tag name="MLI" val="1"/>
  <p:tag name="SHAPESETGROUPCLASSNAME" val="ShapeSetGroup1"/>
  <p:tag name="SHAPESETCLASSNAME" val="Title"/>
  <p:tag name="COLORSETGROUPCLASSNAME" val="ColorSetGroup1"/>
  <p:tag name="FONTSETGROUPCLASSNAME" val="FontSetGroup1"/>
  <p:tag name="SHAPECLASSNAME" val="AddNoteBox"/>
  <p:tag name="SHAPECLASSPROTECTIONTYPE" val="27"/>
</p:tagLst>
</file>

<file path=ppt/tags/tag95.xml><?xml version="1.0" encoding="utf-8"?>
<p:tagLst xmlns:a="http://schemas.openxmlformats.org/drawingml/2006/main" xmlns:r="http://schemas.openxmlformats.org/officeDocument/2006/relationships" xmlns:p="http://schemas.openxmlformats.org/presentationml/2006/main">
  <p:tag name="FONT" val="BGroupFont"/>
  <p:tag name="FONTSETCLASSNAME" val="FontSet1"/>
  <p:tag name="COLORS" val="-2;-2;-2;-2;BGroupColor;-2"/>
  <p:tag name="COLORSETCLASSNAME" val="ColorSet1"/>
  <p:tag name="SCRIPT" val="1"/>
  <p:tag name="MLI" val="1"/>
  <p:tag name="SHAPESETGROUPCLASSNAME" val="ShapeSetGroup1"/>
  <p:tag name="SHAPESETCLASSNAME" val="Title"/>
  <p:tag name="COLORSETGROUPCLASSNAME" val="ColorSetGroup1"/>
  <p:tag name="FONTSETGROUPCLASSNAME" val="FontSetGroup1"/>
  <p:tag name="SHAPECLASSNAME" val="BGroupBox"/>
  <p:tag name="SHAPECLASSPROTECTIONTYPE" val="15"/>
</p:tagLst>
</file>

<file path=ppt/tags/tag96.xml><?xml version="1.0" encoding="utf-8"?>
<p:tagLst xmlns:a="http://schemas.openxmlformats.org/drawingml/2006/main" xmlns:r="http://schemas.openxmlformats.org/officeDocument/2006/relationships" xmlns:p="http://schemas.openxmlformats.org/presentationml/2006/main">
  <p:tag name="FONT" val="CopyrightfontRight"/>
  <p:tag name="FONTSETCLASSNAME" val="FontSet1"/>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AuthorBox"/>
  <p:tag name="SHAPECLASSPROTECTIONTYPE" val="27"/>
</p:tagLst>
</file>

<file path=ppt/tags/tag97.xml><?xml version="1.0" encoding="utf-8"?>
<p:tagLst xmlns:a="http://schemas.openxmlformats.org/drawingml/2006/main" xmlns:r="http://schemas.openxmlformats.org/officeDocument/2006/relationships" xmlns:p="http://schemas.openxmlformats.org/presentationml/2006/main">
  <p:tag name="FONT" val="NavbarFont"/>
  <p:tag name="FONTSETCLASSNAME" val="FontSet1"/>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tNavbar"/>
  <p:tag name="SHAPECLASSPROTECTIONTYPE" val="31"/>
</p:tagLst>
</file>

<file path=ppt/tags/tag98.xml><?xml version="1.0" encoding="utf-8"?>
<p:tagLst xmlns:a="http://schemas.openxmlformats.org/drawingml/2006/main" xmlns:r="http://schemas.openxmlformats.org/officeDocument/2006/relationships" xmlns:p="http://schemas.openxmlformats.org/presentationml/2006/main">
  <p:tag name="COLORS" val="-2;-2;-2;-2;-2;-2"/>
  <p:tag name="COLORSETCLASSNAME" val="ColorSet1"/>
  <p:tag name="MLI" val="1"/>
  <p:tag name="SHAPESETGROUPCLASSNAME" val="ShapeSetGroup1"/>
  <p:tag name="SHAPESETCLASSNAME" val="Title"/>
  <p:tag name="COLORSETGROUPCLASSNAME" val="ColorSetGroup1"/>
  <p:tag name="FONTSETGROUPCLASSNAME" val="FontSetGroup1"/>
  <p:tag name="SHAPECLASSNAME" val="Subtitle"/>
  <p:tag name="SHAPECLASSPROTECTIONTYPE" val="0"/>
</p:tagLst>
</file>

<file path=ppt/tags/tag99.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heme/theme1.xml><?xml version="1.0" encoding="utf-8"?>
<a:theme xmlns:a="http://schemas.openxmlformats.org/drawingml/2006/main" name="Standarddesign">
  <a:themeElements>
    <a:clrScheme name="Benutzerdefiniert 1">
      <a:dk1>
        <a:srgbClr val="000000"/>
      </a:dk1>
      <a:lt1>
        <a:srgbClr val="FFFFFF"/>
      </a:lt1>
      <a:dk2>
        <a:srgbClr val="000000"/>
      </a:dk2>
      <a:lt2>
        <a:srgbClr val="808080"/>
      </a:lt2>
      <a:accent1>
        <a:srgbClr val="003264"/>
      </a:accent1>
      <a:accent2>
        <a:srgbClr val="3A5A82"/>
      </a:accent2>
      <a:accent3>
        <a:srgbClr val="6E8CB2"/>
      </a:accent3>
      <a:accent4>
        <a:srgbClr val="A8BAD2"/>
      </a:accent4>
      <a:accent5>
        <a:srgbClr val="FFFFFF"/>
      </a:accent5>
      <a:accent6>
        <a:srgbClr val="000000"/>
      </a:accent6>
      <a:hlink>
        <a:srgbClr val="6E8CB2"/>
      </a:hlink>
      <a:folHlink>
        <a:srgbClr val="A8BAD2"/>
      </a:folHlink>
    </a:clrScheme>
    <a:fontScheme name="Standarddesign">
      <a:majorFont>
        <a:latin typeface="Bosch Office Sans"/>
        <a:ea typeface=""/>
        <a:cs typeface=""/>
      </a:majorFont>
      <a:minorFont>
        <a:latin typeface="Bosch Office San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153B63"/>
        </a:accent1>
        <a:accent2>
          <a:srgbClr val="425C8F"/>
        </a:accent2>
        <a:accent3>
          <a:srgbClr val="FFFFFF"/>
        </a:accent3>
        <a:accent4>
          <a:srgbClr val="000000"/>
        </a:accent4>
        <a:accent5>
          <a:srgbClr val="AAAFB7"/>
        </a:accent5>
        <a:accent6>
          <a:srgbClr val="3B5381"/>
        </a:accent6>
        <a:hlink>
          <a:srgbClr val="738CB4"/>
        </a:hlink>
        <a:folHlink>
          <a:srgbClr val="B0BBD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1178</Words>
  <Application>Microsoft Office PowerPoint</Application>
  <PresentationFormat>Benutzerdefiniert</PresentationFormat>
  <Paragraphs>194</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Standarddesign</vt:lpstr>
      <vt:lpstr>PowerPoint-Präsentation</vt:lpstr>
      <vt:lpstr>PowerPoint-Präsentation</vt:lpstr>
      <vt:lpstr>Automatisiertes Fahren: Gesellschaftliche Vorteile</vt:lpstr>
      <vt:lpstr>PowerPoint-Präsentation</vt:lpstr>
      <vt:lpstr>PowerPoint-Präsentation</vt:lpstr>
      <vt:lpstr>Folgen für die Automobilindustrie</vt:lpstr>
      <vt:lpstr>Wer verdient am automatisierten Fahren? </vt:lpstr>
      <vt:lpstr>Auswirkung auf Infrastruktur</vt:lpstr>
      <vt:lpstr>Wo geschieht der Durchbruch?</vt:lpstr>
      <vt:lpstr>Wer sind die Gewinner?</vt:lpstr>
      <vt:lpstr>Zusammenfassung </vt:lpstr>
    </vt:vector>
  </TitlesOfParts>
  <Company>Bosch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Simo Yasmin (G40/PJ-AS)</dc:creator>
  <cp:lastModifiedBy>Muenchner Kreis Office</cp:lastModifiedBy>
  <cp:revision>30</cp:revision>
  <dcterms:created xsi:type="dcterms:W3CDTF">2014-11-05T09:19:18Z</dcterms:created>
  <dcterms:modified xsi:type="dcterms:W3CDTF">2014-11-06T07:42:10Z</dcterms:modified>
</cp:coreProperties>
</file>