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17" r:id="rId1"/>
    <p:sldMasterId id="2147483923" r:id="rId2"/>
    <p:sldMasterId id="2147483929" r:id="rId3"/>
    <p:sldMasterId id="2147483935" r:id="rId4"/>
    <p:sldMasterId id="2147483940" r:id="rId5"/>
    <p:sldMasterId id="2147483945" r:id="rId6"/>
    <p:sldMasterId id="2147483950" r:id="rId7"/>
    <p:sldMasterId id="2147483955" r:id="rId8"/>
    <p:sldMasterId id="2147483962" r:id="rId9"/>
  </p:sldMasterIdLst>
  <p:notesMasterIdLst>
    <p:notesMasterId r:id="rId27"/>
  </p:notesMasterIdLst>
  <p:handoutMasterIdLst>
    <p:handoutMasterId r:id="rId28"/>
  </p:handoutMasterIdLst>
  <p:sldIdLst>
    <p:sldId id="273" r:id="rId10"/>
    <p:sldId id="365" r:id="rId11"/>
    <p:sldId id="366" r:id="rId12"/>
    <p:sldId id="292" r:id="rId13"/>
    <p:sldId id="367" r:id="rId14"/>
    <p:sldId id="301" r:id="rId15"/>
    <p:sldId id="361" r:id="rId16"/>
    <p:sldId id="362" r:id="rId17"/>
    <p:sldId id="369" r:id="rId18"/>
    <p:sldId id="380" r:id="rId19"/>
    <p:sldId id="381" r:id="rId20"/>
    <p:sldId id="375" r:id="rId21"/>
    <p:sldId id="376" r:id="rId22"/>
    <p:sldId id="377" r:id="rId23"/>
    <p:sldId id="382" r:id="rId24"/>
    <p:sldId id="370" r:id="rId25"/>
    <p:sldId id="274" r:id="rId26"/>
  </p:sldIdLst>
  <p:sldSz cx="9144000" cy="6858000" type="screen4x3"/>
  <p:notesSz cx="6794500" cy="9906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4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4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4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4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4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4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4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4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46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E710E"/>
    <a:srgbClr val="E63312"/>
    <a:srgbClr val="4BBEE7"/>
    <a:srgbClr val="6ECBEC"/>
    <a:srgbClr val="2DC3A3"/>
    <a:srgbClr val="25BAE2"/>
    <a:srgbClr val="B51F1F"/>
    <a:srgbClr val="114594"/>
    <a:srgbClr val="91D7C8"/>
    <a:srgbClr val="16B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81095" autoAdjust="0"/>
  </p:normalViewPr>
  <p:slideViewPr>
    <p:cSldViewPr snapToGrid="0">
      <p:cViewPr>
        <p:scale>
          <a:sx n="75" d="100"/>
          <a:sy n="75" d="100"/>
        </p:scale>
        <p:origin x="-1230" y="90"/>
      </p:cViewPr>
      <p:guideLst>
        <p:guide orient="horz" pos="902"/>
        <p:guide pos="20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-4216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F68D8-C605-4630-AD3D-27BCF21CB22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50122AD-A2DE-41BC-9DF8-5F6292A06DB0}">
      <dgm:prSet phldrT="[Text]" custT="1"/>
      <dgm:spPr>
        <a:xfrm>
          <a:off x="3328915" y="661032"/>
          <a:ext cx="877817" cy="690197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DDDDD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lIns="36000" tIns="36000" rIns="36000" bIns="36000"/>
        <a:lstStyle/>
        <a:p>
          <a:r>
            <a:rPr lang="en-US" sz="17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/>
              <a:ea typeface="+mn-ea"/>
              <a:cs typeface="+mn-cs"/>
            </a:rPr>
            <a:t>Intelli</a:t>
          </a:r>
          <a:r>
            <a:rPr lang="en-US" sz="17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/>
              <a:ea typeface="+mn-ea"/>
              <a:cs typeface="+mn-cs"/>
            </a:rPr>
            <a:t>-</a:t>
          </a:r>
        </a:p>
        <a:p>
          <a:r>
            <a:rPr lang="en-US" sz="17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/>
              <a:ea typeface="+mn-ea"/>
              <a:cs typeface="+mn-cs"/>
            </a:rPr>
            <a:t>gence</a:t>
          </a:r>
          <a:endParaRPr lang="en-US" sz="17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/>
            <a:ea typeface="+mn-ea"/>
            <a:cs typeface="+mn-cs"/>
          </a:endParaRPr>
        </a:p>
      </dgm:t>
    </dgm:pt>
    <dgm:pt modelId="{1F3C2974-FAE4-4F77-B186-A18C6B1B3873}" type="parTrans" cxnId="{2ACBEB67-BD75-4955-8A13-CF869AD5D023}">
      <dgm:prSet/>
      <dgm:spPr/>
      <dgm:t>
        <a:bodyPr/>
        <a:lstStyle/>
        <a:p>
          <a:endParaRPr lang="de-DE"/>
        </a:p>
      </dgm:t>
    </dgm:pt>
    <dgm:pt modelId="{044491E4-48EF-4FDC-A925-E3015602E97E}" type="sibTrans" cxnId="{2ACBEB67-BD75-4955-8A13-CF869AD5D023}">
      <dgm:prSet/>
      <dgm:spPr/>
      <dgm:t>
        <a:bodyPr/>
        <a:lstStyle/>
        <a:p>
          <a:endParaRPr lang="de-DE"/>
        </a:p>
      </dgm:t>
    </dgm:pt>
    <dgm:pt modelId="{428AD555-75A0-4176-BC22-EE074DF27E80}">
      <dgm:prSet phldrT="[Text]" custT="1"/>
      <dgm:spPr>
        <a:xfrm>
          <a:off x="2781183" y="1520313"/>
          <a:ext cx="1974819" cy="563194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DDDDD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noProof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/>
              <a:ea typeface="+mn-ea"/>
              <a:cs typeface="+mn-cs"/>
            </a:rPr>
            <a:t>Knowledge</a:t>
          </a:r>
          <a:endParaRPr lang="en-US" sz="2000" noProof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/>
            <a:ea typeface="+mn-ea"/>
            <a:cs typeface="+mn-cs"/>
          </a:endParaRPr>
        </a:p>
      </dgm:t>
    </dgm:pt>
    <dgm:pt modelId="{3B24A137-3838-4704-BEEA-14AB42852CF0}" type="parTrans" cxnId="{2862F0C7-EA9A-4ACF-AD27-22AD570C8F2F}">
      <dgm:prSet/>
      <dgm:spPr/>
      <dgm:t>
        <a:bodyPr/>
        <a:lstStyle/>
        <a:p>
          <a:endParaRPr lang="de-DE"/>
        </a:p>
      </dgm:t>
    </dgm:pt>
    <dgm:pt modelId="{A36E785D-6214-4286-81F9-003E2D401B2A}" type="sibTrans" cxnId="{2862F0C7-EA9A-4ACF-AD27-22AD570C8F2F}">
      <dgm:prSet/>
      <dgm:spPr/>
      <dgm:t>
        <a:bodyPr/>
        <a:lstStyle/>
        <a:p>
          <a:endParaRPr lang="de-DE"/>
        </a:p>
      </dgm:t>
    </dgm:pt>
    <dgm:pt modelId="{0AD67230-7670-4998-B441-4D960501C41A}">
      <dgm:prSet phldrT="[Text]" custT="1"/>
      <dgm:spPr>
        <a:xfrm>
          <a:off x="2320988" y="2218821"/>
          <a:ext cx="2847653" cy="82932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DDDDD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2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/>
              <a:ea typeface="+mn-ea"/>
              <a:cs typeface="+mn-cs"/>
            </a:rPr>
            <a:t>Information</a:t>
          </a:r>
          <a:endParaRPr lang="de-DE" sz="2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/>
            <a:ea typeface="+mn-ea"/>
            <a:cs typeface="+mn-cs"/>
          </a:endParaRPr>
        </a:p>
      </dgm:t>
    </dgm:pt>
    <dgm:pt modelId="{A7919843-CB51-42E3-9629-248C2470EA58}" type="parTrans" cxnId="{31E08263-50A6-4C0A-A7CA-795E250971BF}">
      <dgm:prSet/>
      <dgm:spPr/>
      <dgm:t>
        <a:bodyPr/>
        <a:lstStyle/>
        <a:p>
          <a:endParaRPr lang="de-DE"/>
        </a:p>
      </dgm:t>
    </dgm:pt>
    <dgm:pt modelId="{BFF8BE83-729B-488C-841D-BEE7A6F4E736}" type="sibTrans" cxnId="{31E08263-50A6-4C0A-A7CA-795E250971BF}">
      <dgm:prSet/>
      <dgm:spPr/>
      <dgm:t>
        <a:bodyPr/>
        <a:lstStyle/>
        <a:p>
          <a:endParaRPr lang="de-DE"/>
        </a:p>
      </dgm:t>
    </dgm:pt>
    <dgm:pt modelId="{D78CEE0D-73B6-41A4-928A-369F01119C1A}">
      <dgm:prSet phldrT="[Text]" custT="1"/>
      <dgm:spPr>
        <a:xfrm>
          <a:off x="1693934" y="3183868"/>
          <a:ext cx="4128869" cy="1084909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DDDDD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lIns="72000" rIns="72000"/>
        <a:lstStyle/>
        <a:p>
          <a:r>
            <a:rPr lang="de-DE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/>
              <a:ea typeface="+mn-ea"/>
              <a:cs typeface="+mn-cs"/>
            </a:rPr>
            <a:t>Sensor Data &amp; </a:t>
          </a:r>
          <a:r>
            <a:rPr lang="de-DE" sz="28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/>
              <a:ea typeface="+mn-ea"/>
              <a:cs typeface="+mn-cs"/>
            </a:rPr>
            <a:t>Actuators</a:t>
          </a:r>
          <a:endParaRPr lang="de-DE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/>
            <a:ea typeface="+mn-ea"/>
            <a:cs typeface="+mn-cs"/>
          </a:endParaRPr>
        </a:p>
      </dgm:t>
    </dgm:pt>
    <dgm:pt modelId="{475275EE-A75F-4258-B3C5-F6B1833A65D6}" type="parTrans" cxnId="{4E60D223-1D8D-4415-AEB7-1968B5889DEA}">
      <dgm:prSet/>
      <dgm:spPr/>
      <dgm:t>
        <a:bodyPr/>
        <a:lstStyle/>
        <a:p>
          <a:endParaRPr lang="de-DE"/>
        </a:p>
      </dgm:t>
    </dgm:pt>
    <dgm:pt modelId="{92C77969-B8D9-41B9-B446-1E4711A49083}" type="sibTrans" cxnId="{4E60D223-1D8D-4415-AEB7-1968B5889DEA}">
      <dgm:prSet/>
      <dgm:spPr/>
      <dgm:t>
        <a:bodyPr/>
        <a:lstStyle/>
        <a:p>
          <a:endParaRPr lang="de-DE"/>
        </a:p>
      </dgm:t>
    </dgm:pt>
    <dgm:pt modelId="{72D28436-C7FB-47D5-A6F5-0D21B5A39ACD}" type="pres">
      <dgm:prSet presAssocID="{0AAF68D8-C605-4630-AD3D-27BCF21CB22D}" presName="compositeShape" presStyleCnt="0">
        <dgm:presLayoutVars>
          <dgm:dir/>
          <dgm:resizeHandles/>
        </dgm:presLayoutVars>
      </dgm:prSet>
      <dgm:spPr/>
    </dgm:pt>
    <dgm:pt modelId="{7DFEAF84-B71B-4705-B2A4-99C030844AFA}" type="pres">
      <dgm:prSet presAssocID="{0AAF68D8-C605-4630-AD3D-27BCF21CB22D}" presName="pyramid" presStyleLbl="node1" presStyleIdx="0" presStyleCnt="1" custScaleX="132307"/>
      <dgm:spPr>
        <a:xfrm>
          <a:off x="883475" y="0"/>
          <a:ext cx="5796376" cy="4381005"/>
        </a:xfrm>
        <a:prstGeom prst="triangle">
          <a:avLst/>
        </a:prstGeom>
        <a:solidFill>
          <a:srgbClr val="DDDDD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EE22B59-5DFF-4D4F-AE71-6266D5E59783}" type="pres">
      <dgm:prSet presAssocID="{0AAF68D8-C605-4630-AD3D-27BCF21CB22D}" presName="theList" presStyleCnt="0"/>
      <dgm:spPr/>
    </dgm:pt>
    <dgm:pt modelId="{E20027F6-872C-48C7-93D9-D0BCC43FE3A8}" type="pres">
      <dgm:prSet presAssocID="{550122AD-A2DE-41BC-9DF8-5F6292A06DB0}" presName="aNode" presStyleLbl="fgAcc1" presStyleIdx="0" presStyleCnt="4" custScaleX="30826" custScaleY="103413" custLinFactY="20642" custLinFactNeighborX="-50486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6B4B9A-1B5A-41BC-BD80-4AA24B89058F}" type="pres">
      <dgm:prSet presAssocID="{550122AD-A2DE-41BC-9DF8-5F6292A06DB0}" presName="aSpace" presStyleCnt="0"/>
      <dgm:spPr/>
    </dgm:pt>
    <dgm:pt modelId="{E1D6ECF3-3DB8-4F79-845E-87563D16FDD5}" type="pres">
      <dgm:prSet presAssocID="{428AD555-75A0-4176-BC22-EE074DF27E80}" presName="aNode" presStyleLbl="fgAcc1" presStyleIdx="1" presStyleCnt="4" custScaleX="69349" custScaleY="84384" custLinFactY="33476" custLinFactNeighborX="-50459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5D7D57-8C58-4581-930C-0007ECEC49CA}" type="pres">
      <dgm:prSet presAssocID="{428AD555-75A0-4176-BC22-EE074DF27E80}" presName="aSpace" presStyleCnt="0"/>
      <dgm:spPr/>
    </dgm:pt>
    <dgm:pt modelId="{3BE6A97A-3895-4053-A5CF-A12F8475D385}" type="pres">
      <dgm:prSet presAssocID="{0AD67230-7670-4998-B441-4D960501C41A}" presName="aNode" presStyleLbl="fgAcc1" presStyleIdx="2" presStyleCnt="4" custScaleY="124258" custLinFactY="41250" custLinFactNeighborX="-51294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C8A3EE-2FD0-44D2-BFB7-2E09C709BDF1}" type="pres">
      <dgm:prSet presAssocID="{0AD67230-7670-4998-B441-4D960501C41A}" presName="aSpace" presStyleCnt="0"/>
      <dgm:spPr/>
    </dgm:pt>
    <dgm:pt modelId="{B1A2CEFA-C467-4714-9C40-70724ACC2C30}" type="pres">
      <dgm:prSet presAssocID="{D78CEE0D-73B6-41A4-928A-369F01119C1A}" presName="aNode" presStyleLbl="fgAcc1" presStyleIdx="3" presStyleCnt="4" custScaleX="144992" custScaleY="162553" custLinFactY="49086" custLinFactNeighborX="-50818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2ED6514-7989-4A19-BDDF-CEFCD18E2827}" type="pres">
      <dgm:prSet presAssocID="{D78CEE0D-73B6-41A4-928A-369F01119C1A}" presName="aSpace" presStyleCnt="0"/>
      <dgm:spPr/>
    </dgm:pt>
  </dgm:ptLst>
  <dgm:cxnLst>
    <dgm:cxn modelId="{2ACBEB67-BD75-4955-8A13-CF869AD5D023}" srcId="{0AAF68D8-C605-4630-AD3D-27BCF21CB22D}" destId="{550122AD-A2DE-41BC-9DF8-5F6292A06DB0}" srcOrd="0" destOrd="0" parTransId="{1F3C2974-FAE4-4F77-B186-A18C6B1B3873}" sibTransId="{044491E4-48EF-4FDC-A925-E3015602E97E}"/>
    <dgm:cxn modelId="{AA873E20-B29A-4DC5-AE7D-CF29C3726128}" type="presOf" srcId="{D78CEE0D-73B6-41A4-928A-369F01119C1A}" destId="{B1A2CEFA-C467-4714-9C40-70724ACC2C30}" srcOrd="0" destOrd="0" presId="urn:microsoft.com/office/officeart/2005/8/layout/pyramid2"/>
    <dgm:cxn modelId="{D773674B-5E9D-4056-A900-1A3A47BC9A9A}" type="presOf" srcId="{0AAF68D8-C605-4630-AD3D-27BCF21CB22D}" destId="{72D28436-C7FB-47D5-A6F5-0D21B5A39ACD}" srcOrd="0" destOrd="0" presId="urn:microsoft.com/office/officeart/2005/8/layout/pyramid2"/>
    <dgm:cxn modelId="{660153F2-AA8B-46DF-8090-88712E43F2A8}" type="presOf" srcId="{550122AD-A2DE-41BC-9DF8-5F6292A06DB0}" destId="{E20027F6-872C-48C7-93D9-D0BCC43FE3A8}" srcOrd="0" destOrd="0" presId="urn:microsoft.com/office/officeart/2005/8/layout/pyramid2"/>
    <dgm:cxn modelId="{2862F0C7-EA9A-4ACF-AD27-22AD570C8F2F}" srcId="{0AAF68D8-C605-4630-AD3D-27BCF21CB22D}" destId="{428AD555-75A0-4176-BC22-EE074DF27E80}" srcOrd="1" destOrd="0" parTransId="{3B24A137-3838-4704-BEEA-14AB42852CF0}" sibTransId="{A36E785D-6214-4286-81F9-003E2D401B2A}"/>
    <dgm:cxn modelId="{4E60D223-1D8D-4415-AEB7-1968B5889DEA}" srcId="{0AAF68D8-C605-4630-AD3D-27BCF21CB22D}" destId="{D78CEE0D-73B6-41A4-928A-369F01119C1A}" srcOrd="3" destOrd="0" parTransId="{475275EE-A75F-4258-B3C5-F6B1833A65D6}" sibTransId="{92C77969-B8D9-41B9-B446-1E4711A49083}"/>
    <dgm:cxn modelId="{43001F4E-0B75-4D7B-B037-C5E85EDF3D97}" type="presOf" srcId="{428AD555-75A0-4176-BC22-EE074DF27E80}" destId="{E1D6ECF3-3DB8-4F79-845E-87563D16FDD5}" srcOrd="0" destOrd="0" presId="urn:microsoft.com/office/officeart/2005/8/layout/pyramid2"/>
    <dgm:cxn modelId="{04E37A79-3D7E-4915-A1C8-C8AF4184DD3A}" type="presOf" srcId="{0AD67230-7670-4998-B441-4D960501C41A}" destId="{3BE6A97A-3895-4053-A5CF-A12F8475D385}" srcOrd="0" destOrd="0" presId="urn:microsoft.com/office/officeart/2005/8/layout/pyramid2"/>
    <dgm:cxn modelId="{31E08263-50A6-4C0A-A7CA-795E250971BF}" srcId="{0AAF68D8-C605-4630-AD3D-27BCF21CB22D}" destId="{0AD67230-7670-4998-B441-4D960501C41A}" srcOrd="2" destOrd="0" parTransId="{A7919843-CB51-42E3-9629-248C2470EA58}" sibTransId="{BFF8BE83-729B-488C-841D-BEE7A6F4E736}"/>
    <dgm:cxn modelId="{2856B909-3C7C-4509-B563-8650576A34A5}" type="presParOf" srcId="{72D28436-C7FB-47D5-A6F5-0D21B5A39ACD}" destId="{7DFEAF84-B71B-4705-B2A4-99C030844AFA}" srcOrd="0" destOrd="0" presId="urn:microsoft.com/office/officeart/2005/8/layout/pyramid2"/>
    <dgm:cxn modelId="{97483576-6D40-4B85-99F6-18CCD4EB35EC}" type="presParOf" srcId="{72D28436-C7FB-47D5-A6F5-0D21B5A39ACD}" destId="{5EE22B59-5DFF-4D4F-AE71-6266D5E59783}" srcOrd="1" destOrd="0" presId="urn:microsoft.com/office/officeart/2005/8/layout/pyramid2"/>
    <dgm:cxn modelId="{E1A1A499-8CC4-4CF4-83FE-1FE3EB80CC9E}" type="presParOf" srcId="{5EE22B59-5DFF-4D4F-AE71-6266D5E59783}" destId="{E20027F6-872C-48C7-93D9-D0BCC43FE3A8}" srcOrd="0" destOrd="0" presId="urn:microsoft.com/office/officeart/2005/8/layout/pyramid2"/>
    <dgm:cxn modelId="{69CEC2AB-D2EC-4037-BB97-AB7F4FE86E2E}" type="presParOf" srcId="{5EE22B59-5DFF-4D4F-AE71-6266D5E59783}" destId="{506B4B9A-1B5A-41BC-BD80-4AA24B89058F}" srcOrd="1" destOrd="0" presId="urn:microsoft.com/office/officeart/2005/8/layout/pyramid2"/>
    <dgm:cxn modelId="{864F1508-4A7A-41E7-AB0D-8CC180902A85}" type="presParOf" srcId="{5EE22B59-5DFF-4D4F-AE71-6266D5E59783}" destId="{E1D6ECF3-3DB8-4F79-845E-87563D16FDD5}" srcOrd="2" destOrd="0" presId="urn:microsoft.com/office/officeart/2005/8/layout/pyramid2"/>
    <dgm:cxn modelId="{17428A52-B43D-4DA0-82B9-FCCBDD985291}" type="presParOf" srcId="{5EE22B59-5DFF-4D4F-AE71-6266D5E59783}" destId="{035D7D57-8C58-4581-930C-0007ECEC49CA}" srcOrd="3" destOrd="0" presId="urn:microsoft.com/office/officeart/2005/8/layout/pyramid2"/>
    <dgm:cxn modelId="{EEEC06D5-71C1-41D9-B0EF-D643DF5A16FC}" type="presParOf" srcId="{5EE22B59-5DFF-4D4F-AE71-6266D5E59783}" destId="{3BE6A97A-3895-4053-A5CF-A12F8475D385}" srcOrd="4" destOrd="0" presId="urn:microsoft.com/office/officeart/2005/8/layout/pyramid2"/>
    <dgm:cxn modelId="{DAFC3E30-3B3F-4B3D-AF72-025A19D78174}" type="presParOf" srcId="{5EE22B59-5DFF-4D4F-AE71-6266D5E59783}" destId="{1EC8A3EE-2FD0-44D2-BFB7-2E09C709BDF1}" srcOrd="5" destOrd="0" presId="urn:microsoft.com/office/officeart/2005/8/layout/pyramid2"/>
    <dgm:cxn modelId="{FFA1CDDA-93F9-4989-9E1F-DC22470A387B}" type="presParOf" srcId="{5EE22B59-5DFF-4D4F-AE71-6266D5E59783}" destId="{B1A2CEFA-C467-4714-9C40-70724ACC2C30}" srcOrd="6" destOrd="0" presId="urn:microsoft.com/office/officeart/2005/8/layout/pyramid2"/>
    <dgm:cxn modelId="{07C5B84A-3AF5-4C72-9AC4-1B151995BA94}" type="presParOf" srcId="{5EE22B59-5DFF-4D4F-AE71-6266D5E59783}" destId="{32ED6514-7989-4A19-BDDF-CEFCD18E282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EAF84-B71B-4705-B2A4-99C030844AFA}">
      <dsp:nvSpPr>
        <dsp:cNvPr id="0" name=""/>
        <dsp:cNvSpPr/>
      </dsp:nvSpPr>
      <dsp:spPr>
        <a:xfrm>
          <a:off x="883475" y="0"/>
          <a:ext cx="5796376" cy="4381005"/>
        </a:xfrm>
        <a:prstGeom prst="triangle">
          <a:avLst/>
        </a:prstGeom>
        <a:solidFill>
          <a:srgbClr val="DDDDD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027F6-872C-48C7-93D9-D0BCC43FE3A8}">
      <dsp:nvSpPr>
        <dsp:cNvPr id="0" name=""/>
        <dsp:cNvSpPr/>
      </dsp:nvSpPr>
      <dsp:spPr>
        <a:xfrm>
          <a:off x="3328915" y="661032"/>
          <a:ext cx="877817" cy="690197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DDDDD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/>
              <a:ea typeface="+mn-ea"/>
              <a:cs typeface="+mn-cs"/>
            </a:rPr>
            <a:t>Intelli</a:t>
          </a:r>
          <a:r>
            <a:rPr lang="en-US" sz="17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/>
              <a:ea typeface="+mn-ea"/>
              <a:cs typeface="+mn-cs"/>
            </a:rPr>
            <a:t>-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/>
              <a:ea typeface="+mn-ea"/>
              <a:cs typeface="+mn-cs"/>
            </a:rPr>
            <a:t>gence</a:t>
          </a:r>
          <a:endParaRPr lang="en-US" sz="17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/>
            <a:ea typeface="+mn-ea"/>
            <a:cs typeface="+mn-cs"/>
          </a:endParaRPr>
        </a:p>
      </dsp:txBody>
      <dsp:txXfrm>
        <a:off x="3362608" y="694725"/>
        <a:ext cx="810431" cy="622811"/>
      </dsp:txXfrm>
    </dsp:sp>
    <dsp:sp modelId="{E1D6ECF3-3DB8-4F79-845E-87563D16FDD5}">
      <dsp:nvSpPr>
        <dsp:cNvPr id="0" name=""/>
        <dsp:cNvSpPr/>
      </dsp:nvSpPr>
      <dsp:spPr>
        <a:xfrm>
          <a:off x="2781183" y="1520313"/>
          <a:ext cx="1974819" cy="563194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DDDDD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/>
              <a:ea typeface="+mn-ea"/>
              <a:cs typeface="+mn-cs"/>
            </a:rPr>
            <a:t>Knowledge</a:t>
          </a:r>
          <a:endParaRPr lang="en-US" sz="2000" kern="1200" noProof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/>
            <a:ea typeface="+mn-ea"/>
            <a:cs typeface="+mn-cs"/>
          </a:endParaRPr>
        </a:p>
      </dsp:txBody>
      <dsp:txXfrm>
        <a:off x="2808676" y="1547806"/>
        <a:ext cx="1919833" cy="508208"/>
      </dsp:txXfrm>
    </dsp:sp>
    <dsp:sp modelId="{3BE6A97A-3895-4053-A5CF-A12F8475D385}">
      <dsp:nvSpPr>
        <dsp:cNvPr id="0" name=""/>
        <dsp:cNvSpPr/>
      </dsp:nvSpPr>
      <dsp:spPr>
        <a:xfrm>
          <a:off x="2320988" y="2218821"/>
          <a:ext cx="2847653" cy="82932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DDDDD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/>
              <a:ea typeface="+mn-ea"/>
              <a:cs typeface="+mn-cs"/>
            </a:rPr>
            <a:t>Information</a:t>
          </a:r>
          <a:endParaRPr lang="de-DE" sz="2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/>
            <a:ea typeface="+mn-ea"/>
            <a:cs typeface="+mn-cs"/>
          </a:endParaRPr>
        </a:p>
      </dsp:txBody>
      <dsp:txXfrm>
        <a:off x="2361472" y="2259305"/>
        <a:ext cx="2766685" cy="748353"/>
      </dsp:txXfrm>
    </dsp:sp>
    <dsp:sp modelId="{B1A2CEFA-C467-4714-9C40-70724ACC2C30}">
      <dsp:nvSpPr>
        <dsp:cNvPr id="0" name=""/>
        <dsp:cNvSpPr/>
      </dsp:nvSpPr>
      <dsp:spPr>
        <a:xfrm>
          <a:off x="1693934" y="3183868"/>
          <a:ext cx="4128869" cy="1084909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DDDDD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06680" rIns="7200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/>
              <a:ea typeface="+mn-ea"/>
              <a:cs typeface="+mn-cs"/>
            </a:rPr>
            <a:t>Sensor Data &amp; </a:t>
          </a:r>
          <a:r>
            <a:rPr lang="de-DE" sz="28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/>
              <a:ea typeface="+mn-ea"/>
              <a:cs typeface="+mn-cs"/>
            </a:rPr>
            <a:t>Actuators</a:t>
          </a:r>
          <a:endParaRPr lang="de-DE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/>
            <a:ea typeface="+mn-ea"/>
            <a:cs typeface="+mn-cs"/>
          </a:endParaRPr>
        </a:p>
      </dsp:txBody>
      <dsp:txXfrm>
        <a:off x="1746895" y="3236829"/>
        <a:ext cx="4022947" cy="978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2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939CB46-7484-4D52-99D6-2E15A821E5E1}" type="datetime1">
              <a:rPr lang="de-DE"/>
              <a:pPr>
                <a:defRPr/>
              </a:pPr>
              <a:t>05.05.2013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2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5734786-5CCA-4533-A917-2CEAF24786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068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2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F5D98EC-8D57-4AB4-89F9-763DF769FA5A}" type="datetime1">
              <a:rPr lang="de-DE"/>
              <a:pPr>
                <a:defRPr/>
              </a:pPr>
              <a:t>05.05.2013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2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B420E9A-5027-48FA-A342-924D060D86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084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6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6F533-7533-4726-B4D7-A8DDB02C8CCB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1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6F533-7533-4726-B4D7-A8DDB02C8CCB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1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Hackers schalten das Licht ab</a:t>
            </a:r>
          </a:p>
          <a:p>
            <a:r>
              <a:rPr lang="de-DE" baseline="0" dirty="0" smtClean="0"/>
              <a:t>Funkenden Perserteppich</a:t>
            </a:r>
          </a:p>
          <a:p>
            <a:endParaRPr lang="de-DE" baseline="0" dirty="0" smtClean="0"/>
          </a:p>
          <a:p>
            <a:r>
              <a:rPr lang="de-DE" baseline="0" dirty="0" smtClean="0"/>
              <a:t>Video </a:t>
            </a:r>
            <a:r>
              <a:rPr lang="de-DE" baseline="0" dirty="0" err="1" smtClean="0"/>
              <a:t>call</a:t>
            </a:r>
            <a:r>
              <a:rPr lang="de-DE" baseline="0" dirty="0" smtClean="0"/>
              <a:t> der Sec </a:t>
            </a:r>
            <a:r>
              <a:rPr lang="de-DE" baseline="0" dirty="0" err="1" smtClean="0"/>
              <a:t>camera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Netzhautimplantatat</a:t>
            </a:r>
            <a:r>
              <a:rPr lang="de-DE" baseline="0" dirty="0" smtClean="0"/>
              <a:t>, Hörgeräte mit </a:t>
            </a:r>
            <a:r>
              <a:rPr lang="de-DE" baseline="0" dirty="0" err="1" smtClean="0"/>
              <a:t>Aufnahemfunktion</a:t>
            </a:r>
            <a:endParaRPr lang="de-DE" baseline="0" dirty="0" smtClean="0"/>
          </a:p>
          <a:p>
            <a:endParaRPr lang="de-DE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Wir</a:t>
            </a:r>
            <a:r>
              <a:rPr lang="en-AU" dirty="0" smtClean="0"/>
              <a:t> </a:t>
            </a:r>
            <a:r>
              <a:rPr lang="en-AU" dirty="0" err="1" smtClean="0"/>
              <a:t>müssen</a:t>
            </a:r>
            <a:r>
              <a:rPr lang="en-AU" dirty="0" smtClean="0"/>
              <a:t> das </a:t>
            </a:r>
            <a:r>
              <a:rPr lang="en-AU" dirty="0" err="1" smtClean="0"/>
              <a:t>doch</a:t>
            </a:r>
            <a:r>
              <a:rPr lang="en-AU" dirty="0" smtClean="0"/>
              <a:t> </a:t>
            </a:r>
            <a:r>
              <a:rPr lang="en-AU" dirty="0" err="1" smtClean="0"/>
              <a:t>eher</a:t>
            </a:r>
            <a:r>
              <a:rPr lang="en-AU" dirty="0" smtClean="0"/>
              <a:t> </a:t>
            </a:r>
            <a:r>
              <a:rPr lang="en-AU" dirty="0" err="1" smtClean="0"/>
              <a:t>als</a:t>
            </a:r>
            <a:r>
              <a:rPr lang="en-AU" dirty="0" smtClean="0"/>
              <a:t> </a:t>
            </a:r>
            <a:r>
              <a:rPr lang="en-AU" dirty="0" err="1" smtClean="0"/>
              <a:t>öffentliches</a:t>
            </a:r>
            <a:r>
              <a:rPr lang="en-AU" dirty="0" smtClean="0"/>
              <a:t> Gut </a:t>
            </a:r>
            <a:r>
              <a:rPr lang="en-AU" dirty="0" err="1" smtClean="0"/>
              <a:t>betrachten</a:t>
            </a:r>
            <a:endParaRPr lang="en-AU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So </a:t>
            </a:r>
            <a:r>
              <a:rPr lang="en-AU" dirty="0" err="1" smtClean="0"/>
              <a:t>wie</a:t>
            </a:r>
            <a:r>
              <a:rPr lang="en-AU" dirty="0" smtClean="0"/>
              <a:t> </a:t>
            </a:r>
            <a:r>
              <a:rPr lang="en-AU" dirty="0" err="1" smtClean="0"/>
              <a:t>wir</a:t>
            </a:r>
            <a:r>
              <a:rPr lang="en-AU" dirty="0" smtClean="0"/>
              <a:t> </a:t>
            </a:r>
            <a:r>
              <a:rPr lang="en-AU" dirty="0" err="1" smtClean="0"/>
              <a:t>Straßen</a:t>
            </a:r>
            <a:r>
              <a:rPr lang="en-AU" dirty="0" smtClean="0"/>
              <a:t> und </a:t>
            </a:r>
            <a:r>
              <a:rPr lang="en-AU" dirty="0" err="1" smtClean="0"/>
              <a:t>Polizei</a:t>
            </a:r>
            <a:r>
              <a:rPr lang="en-AU" dirty="0" smtClean="0"/>
              <a:t> </a:t>
            </a:r>
            <a:r>
              <a:rPr lang="en-AU" dirty="0" err="1" smtClean="0"/>
              <a:t>haben</a:t>
            </a:r>
            <a:r>
              <a:rPr lang="en-AU" dirty="0" smtClean="0"/>
              <a:t>, </a:t>
            </a:r>
            <a:r>
              <a:rPr lang="en-AU" dirty="0" err="1" smtClean="0"/>
              <a:t>sollten</a:t>
            </a:r>
            <a:r>
              <a:rPr lang="en-AU" dirty="0" smtClean="0"/>
              <a:t> </a:t>
            </a:r>
            <a:r>
              <a:rPr lang="en-AU" dirty="0" err="1" smtClean="0"/>
              <a:t>wir</a:t>
            </a:r>
            <a:r>
              <a:rPr lang="en-AU" dirty="0" smtClean="0"/>
              <a:t> </a:t>
            </a:r>
            <a:r>
              <a:rPr lang="en-AU" dirty="0" err="1" smtClean="0"/>
              <a:t>daoch</a:t>
            </a:r>
            <a:r>
              <a:rPr lang="en-AU" dirty="0" smtClean="0"/>
              <a:t> </a:t>
            </a:r>
            <a:r>
              <a:rPr lang="en-AU" dirty="0" err="1" smtClean="0"/>
              <a:t>auch</a:t>
            </a:r>
            <a:r>
              <a:rPr lang="en-AU" dirty="0" smtClean="0"/>
              <a:t> </a:t>
            </a:r>
            <a:r>
              <a:rPr lang="en-AU" dirty="0" err="1" smtClean="0"/>
              <a:t>Zugang</a:t>
            </a:r>
            <a:r>
              <a:rPr lang="en-AU" dirty="0" smtClean="0"/>
              <a:t> </a:t>
            </a:r>
            <a:r>
              <a:rPr lang="en-AU" dirty="0" err="1" smtClean="0"/>
              <a:t>zu</a:t>
            </a:r>
            <a:r>
              <a:rPr lang="en-AU" dirty="0" smtClean="0"/>
              <a:t> </a:t>
            </a:r>
            <a:r>
              <a:rPr lang="en-AU" dirty="0" err="1" smtClean="0"/>
              <a:t>Daten</a:t>
            </a:r>
            <a:r>
              <a:rPr lang="en-AU" dirty="0" smtClean="0"/>
              <a:t> </a:t>
            </a:r>
            <a:r>
              <a:rPr lang="en-AU" dirty="0" err="1" smtClean="0"/>
              <a:t>haben</a:t>
            </a:r>
            <a:r>
              <a:rPr lang="en-AU" dirty="0" smtClean="0"/>
              <a:t>, </a:t>
            </a:r>
            <a:r>
              <a:rPr lang="en-AU" dirty="0" err="1" smtClean="0"/>
              <a:t>Verkehrsdaten</a:t>
            </a:r>
            <a:r>
              <a:rPr lang="en-AU" dirty="0" smtClean="0"/>
              <a:t>, </a:t>
            </a:r>
            <a:r>
              <a:rPr lang="en-AU" dirty="0" err="1" smtClean="0"/>
              <a:t>Umweltdaten</a:t>
            </a:r>
            <a:r>
              <a:rPr lang="en-AU" dirty="0" smtClean="0"/>
              <a:t>, </a:t>
            </a:r>
            <a:r>
              <a:rPr lang="en-AU" dirty="0" err="1" smtClean="0"/>
              <a:t>OpenData</a:t>
            </a:r>
            <a:r>
              <a:rPr lang="en-AU" dirty="0" smtClean="0"/>
              <a:t>,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Wieviele</a:t>
            </a:r>
            <a:r>
              <a:rPr lang="en-AU" dirty="0" smtClean="0"/>
              <a:t> </a:t>
            </a:r>
            <a:r>
              <a:rPr lang="en-AU" dirty="0" err="1" smtClean="0"/>
              <a:t>Sitzenbleiber</a:t>
            </a:r>
            <a:r>
              <a:rPr lang="en-AU" dirty="0" smtClean="0"/>
              <a:t> </a:t>
            </a:r>
            <a:r>
              <a:rPr lang="en-AU" dirty="0" err="1" smtClean="0"/>
              <a:t>gibt</a:t>
            </a:r>
            <a:r>
              <a:rPr lang="en-AU" dirty="0" smtClean="0"/>
              <a:t> </a:t>
            </a:r>
            <a:r>
              <a:rPr lang="en-AU" dirty="0" err="1" smtClean="0"/>
              <a:t>es</a:t>
            </a:r>
            <a:r>
              <a:rPr lang="en-AU" dirty="0" smtClean="0"/>
              <a:t> in den </a:t>
            </a:r>
            <a:r>
              <a:rPr lang="en-AU" dirty="0" err="1" smtClean="0"/>
              <a:t>Grundschulen</a:t>
            </a:r>
            <a:r>
              <a:rPr lang="en-AU" dirty="0" smtClean="0"/>
              <a:t>? Was </a:t>
            </a:r>
            <a:r>
              <a:rPr lang="en-AU" dirty="0" err="1" smtClean="0"/>
              <a:t>ist</a:t>
            </a:r>
            <a:r>
              <a:rPr lang="en-AU" dirty="0" smtClean="0"/>
              <a:t> der </a:t>
            </a:r>
            <a:r>
              <a:rPr lang="en-AU" dirty="0" err="1" smtClean="0"/>
              <a:t>Durschnitt</a:t>
            </a:r>
            <a:r>
              <a:rPr lang="en-AU" dirty="0" smtClean="0"/>
              <a:t> der </a:t>
            </a:r>
            <a:r>
              <a:rPr lang="en-AU" dirty="0" err="1" smtClean="0"/>
              <a:t>Abi</a:t>
            </a:r>
            <a:r>
              <a:rPr lang="en-AU" dirty="0" smtClean="0"/>
              <a:t> </a:t>
            </a:r>
            <a:r>
              <a:rPr lang="en-AU" dirty="0" err="1" smtClean="0"/>
              <a:t>Zensuren</a:t>
            </a:r>
            <a:r>
              <a:rPr lang="en-AU" dirty="0" smtClean="0"/>
              <a:t> </a:t>
            </a:r>
            <a:r>
              <a:rPr lang="en-AU" dirty="0" err="1" smtClean="0"/>
              <a:t>einer</a:t>
            </a:r>
            <a:r>
              <a:rPr lang="en-AU" dirty="0" smtClean="0"/>
              <a:t> </a:t>
            </a:r>
            <a:r>
              <a:rPr lang="en-AU" dirty="0" err="1" smtClean="0"/>
              <a:t>Schule</a:t>
            </a:r>
            <a:r>
              <a:rPr lang="en-AU" dirty="0" smtClean="0"/>
              <a:t>?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 </a:t>
            </a:r>
            <a:r>
              <a:rPr lang="en-AU" dirty="0" err="1" smtClean="0"/>
              <a:t>Wieviele</a:t>
            </a:r>
            <a:r>
              <a:rPr lang="en-AU" dirty="0" smtClean="0"/>
              <a:t> </a:t>
            </a:r>
            <a:r>
              <a:rPr lang="en-AU" dirty="0" err="1" smtClean="0"/>
              <a:t>Akaemiker</a:t>
            </a:r>
            <a:r>
              <a:rPr lang="en-AU" dirty="0" smtClean="0"/>
              <a:t> </a:t>
            </a:r>
            <a:r>
              <a:rPr lang="en-AU" dirty="0" err="1" smtClean="0"/>
              <a:t>wohnen</a:t>
            </a:r>
            <a:r>
              <a:rPr lang="en-AU" dirty="0" smtClean="0"/>
              <a:t> </a:t>
            </a:r>
            <a:r>
              <a:rPr lang="en-AU" dirty="0" err="1" smtClean="0"/>
              <a:t>im</a:t>
            </a:r>
            <a:r>
              <a:rPr lang="en-AU" dirty="0" smtClean="0"/>
              <a:t> </a:t>
            </a:r>
            <a:r>
              <a:rPr lang="en-AU" dirty="0" err="1" smtClean="0"/>
              <a:t>meinem</a:t>
            </a:r>
            <a:r>
              <a:rPr lang="en-AU" dirty="0" smtClean="0"/>
              <a:t> </a:t>
            </a:r>
            <a:r>
              <a:rPr lang="en-AU" dirty="0" err="1" smtClean="0"/>
              <a:t>Bezitrk</a:t>
            </a:r>
            <a:r>
              <a:rPr lang="en-AU" dirty="0" smtClean="0"/>
              <a:t>?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pPr lvl="1"/>
            <a:r>
              <a:rPr lang="en-AU" sz="1700" dirty="0" smtClean="0"/>
              <a:t>Often there are human users behind the M2M applications</a:t>
            </a:r>
          </a:p>
          <a:p>
            <a:pPr lvl="1"/>
            <a:r>
              <a:rPr lang="en-AU" sz="1700" dirty="0" smtClean="0"/>
              <a:t>Twofold purpose of applications, e.g. Smart Grid/Metering: (a) automatic control of home appliances, (b) humans to change their energy consumption behaviour </a:t>
            </a:r>
          </a:p>
          <a:p>
            <a:pPr lvl="1"/>
            <a:r>
              <a:rPr lang="en-AU" sz="1700" dirty="0" smtClean="0"/>
              <a:t>Communication convergence M2M and H2H: video call initiated by human or a security camera</a:t>
            </a:r>
            <a:endParaRPr lang="en-AU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20E9A-5027-48FA-A342-924D060D866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51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0513" y="520700"/>
            <a:ext cx="193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4680" y="3007361"/>
            <a:ext cx="7772400" cy="42164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7381" y="5715000"/>
            <a:ext cx="7960360" cy="26924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9C7D"/>
              </a:buClr>
              <a:buSzPct val="120000"/>
              <a:buFont typeface="Wingdings" charset="2"/>
              <a:buNone/>
              <a:tabLst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0396" y="3439161"/>
            <a:ext cx="5140325" cy="441959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rgbClr val="69115D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9738" y="1431925"/>
            <a:ext cx="8247062" cy="4422775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buFont typeface="Arial" pitchFamily="34" charset="0"/>
              <a:buChar char="•"/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buFont typeface="Arial" pitchFamily="34" charset="0"/>
              <a:buChar char="•"/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A501B6-4C48-4E6E-8B7E-F7AC001602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0513" y="520700"/>
            <a:ext cx="193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4680" y="3007361"/>
            <a:ext cx="7772400" cy="42164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7381" y="5715000"/>
            <a:ext cx="7960360" cy="26924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9C7D"/>
              </a:buClr>
              <a:buSzPct val="120000"/>
              <a:buFont typeface="Wingdings" charset="2"/>
              <a:buNone/>
              <a:tabLst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0396" y="3439161"/>
            <a:ext cx="5140325" cy="441959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34362" cy="73890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9738" y="1260000"/>
            <a:ext cx="8247062" cy="4524377"/>
          </a:xfrm>
        </p:spPr>
        <p:txBody>
          <a:bodyPr/>
          <a:lstStyle>
            <a:lvl1pPr>
              <a:lnSpc>
                <a:spcPct val="110000"/>
              </a:lnSpc>
              <a:spcBef>
                <a:spcPts val="330"/>
              </a:spcBef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1pPr>
            <a:lvl2pPr>
              <a:defRPr sz="1400">
                <a:latin typeface="Calibri" pitchFamily="34" charset="0"/>
                <a:cs typeface="Calibri" pitchFamily="34" charset="0"/>
              </a:defRPr>
            </a:lvl2pPr>
            <a:lvl3pPr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D7799F-A272-423F-981B-5973FFD7C8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21662" cy="6985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9738" y="1431925"/>
            <a:ext cx="3901353" cy="4467802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600"/>
            </a:lvl1pPr>
            <a:lvl2pPr>
              <a:defRPr sz="1600"/>
            </a:lvl2pPr>
            <a:lvl3pPr>
              <a:buFont typeface="Arial" pitchFamily="34" charset="0"/>
              <a:buChar char="•"/>
              <a:defRPr sz="1400"/>
            </a:lvl3pPr>
            <a:lvl4pPr>
              <a:defRPr sz="1400"/>
            </a:lvl4pPr>
            <a:lvl5pPr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733636" y="1431925"/>
            <a:ext cx="3948546" cy="4467803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600"/>
            </a:lvl1pPr>
            <a:lvl2pPr>
              <a:defRPr sz="1600"/>
            </a:lvl2pPr>
            <a:lvl3pPr>
              <a:buFont typeface="Arial" pitchFamily="34" charset="0"/>
              <a:buChar char="•"/>
              <a:defRPr sz="1400"/>
            </a:lvl3pPr>
            <a:lvl4pPr>
              <a:defRPr sz="1400"/>
            </a:lvl4pPr>
            <a:lvl5pPr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7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7C600B-98CE-4E94-9280-5B414BE06A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3ECC1E-74C8-4577-AC06-1163B3A3EA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1"/>
          </p:nvPr>
        </p:nvSpPr>
        <p:spPr>
          <a:xfrm>
            <a:off x="439738" y="1431925"/>
            <a:ext cx="8242300" cy="43751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21662" cy="72390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9738" y="1431925"/>
            <a:ext cx="8247062" cy="4422775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buFont typeface="Arial" pitchFamily="34" charset="0"/>
              <a:buChar char="•"/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buFont typeface="Arial" pitchFamily="34" charset="0"/>
              <a:buChar char="•"/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A501B6-4C48-4E6E-8B7E-F7AC001602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0513" y="520700"/>
            <a:ext cx="193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4680" y="3007361"/>
            <a:ext cx="7772400" cy="42164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7381" y="5715000"/>
            <a:ext cx="7960360" cy="26924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9C7D"/>
              </a:buClr>
              <a:buSzPct val="120000"/>
              <a:buFont typeface="Wingdings" charset="2"/>
              <a:buNone/>
              <a:tabLst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0396" y="3439161"/>
            <a:ext cx="5140325" cy="441959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rgbClr val="25BAE2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34362" cy="73890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9738" y="1260000"/>
            <a:ext cx="8247062" cy="4524377"/>
          </a:xfrm>
        </p:spPr>
        <p:txBody>
          <a:bodyPr/>
          <a:lstStyle>
            <a:lvl1pPr>
              <a:lnSpc>
                <a:spcPct val="110000"/>
              </a:lnSpc>
              <a:spcBef>
                <a:spcPts val="330"/>
              </a:spcBef>
              <a:buClr>
                <a:srgbClr val="25BAE2"/>
              </a:buClr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1pPr>
            <a:lvl2pPr>
              <a:defRPr sz="1400">
                <a:latin typeface="Calibri" pitchFamily="34" charset="0"/>
                <a:cs typeface="Calibri" pitchFamily="34" charset="0"/>
              </a:defRPr>
            </a:lvl2pPr>
            <a:lvl3pPr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D7799F-A272-423F-981B-5973FFD7C8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21662" cy="6985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9738" y="1431925"/>
            <a:ext cx="3901353" cy="4467802"/>
          </a:xfrm>
        </p:spPr>
        <p:txBody>
          <a:bodyPr>
            <a:normAutofit/>
          </a:bodyPr>
          <a:lstStyle>
            <a:lvl1pPr>
              <a:buClr>
                <a:srgbClr val="25BAE2"/>
              </a:buClr>
              <a:buFont typeface="Arial" pitchFamily="34" charset="0"/>
              <a:buChar char="•"/>
              <a:defRPr sz="1600"/>
            </a:lvl1pPr>
            <a:lvl2pPr>
              <a:defRPr sz="1600"/>
            </a:lvl2pPr>
            <a:lvl3pPr>
              <a:buFont typeface="Arial" pitchFamily="34" charset="0"/>
              <a:buChar char="•"/>
              <a:defRPr sz="1400"/>
            </a:lvl3pPr>
            <a:lvl4pPr>
              <a:defRPr sz="1400"/>
            </a:lvl4pPr>
            <a:lvl5pPr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733636" y="1431925"/>
            <a:ext cx="3948546" cy="4467803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600"/>
            </a:lvl1pPr>
            <a:lvl2pPr>
              <a:defRPr sz="1600"/>
            </a:lvl2pPr>
            <a:lvl3pPr>
              <a:buFont typeface="Arial" pitchFamily="34" charset="0"/>
              <a:buChar char="•"/>
              <a:defRPr sz="1400"/>
            </a:lvl3pPr>
            <a:lvl4pPr>
              <a:defRPr sz="1400"/>
            </a:lvl4pPr>
            <a:lvl5pPr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7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7C600B-98CE-4E94-9280-5B414BE06A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3ECC1E-74C8-4577-AC06-1163B3A3EA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1"/>
          </p:nvPr>
        </p:nvSpPr>
        <p:spPr>
          <a:xfrm>
            <a:off x="439738" y="1431925"/>
            <a:ext cx="8242300" cy="43751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21662" cy="72390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34362" cy="73890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9738" y="1260000"/>
            <a:ext cx="8247062" cy="4524377"/>
          </a:xfrm>
        </p:spPr>
        <p:txBody>
          <a:bodyPr/>
          <a:lstStyle>
            <a:lvl1pPr>
              <a:lnSpc>
                <a:spcPct val="110000"/>
              </a:lnSpc>
              <a:spcBef>
                <a:spcPts val="330"/>
              </a:spcBef>
              <a:buClr>
                <a:srgbClr val="69115D"/>
              </a:buClr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1pPr>
            <a:lvl2pPr>
              <a:defRPr sz="1400">
                <a:latin typeface="Calibri" pitchFamily="34" charset="0"/>
                <a:cs typeface="Calibri" pitchFamily="34" charset="0"/>
              </a:defRPr>
            </a:lvl2pPr>
            <a:lvl3pPr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D7799F-A272-423F-981B-5973FFD7C8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0513" y="520700"/>
            <a:ext cx="193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4680" y="3007361"/>
            <a:ext cx="7772400" cy="42164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7381" y="5715000"/>
            <a:ext cx="7960360" cy="26924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9C7D"/>
              </a:buClr>
              <a:buSzPct val="120000"/>
              <a:buFont typeface="Wingdings" charset="2"/>
              <a:buNone/>
              <a:tabLst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0396" y="3439161"/>
            <a:ext cx="5140325" cy="441959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34362" cy="73890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9738" y="1260000"/>
            <a:ext cx="8247062" cy="4524377"/>
          </a:xfrm>
        </p:spPr>
        <p:txBody>
          <a:bodyPr/>
          <a:lstStyle>
            <a:lvl1pPr>
              <a:lnSpc>
                <a:spcPct val="110000"/>
              </a:lnSpc>
              <a:spcBef>
                <a:spcPts val="330"/>
              </a:spcBef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1pPr>
            <a:lvl2pPr>
              <a:defRPr sz="1400">
                <a:latin typeface="Calibri" pitchFamily="34" charset="0"/>
                <a:cs typeface="Calibri" pitchFamily="34" charset="0"/>
              </a:defRPr>
            </a:lvl2pPr>
            <a:lvl3pPr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D7799F-A272-423F-981B-5973FFD7C8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21662" cy="6985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9738" y="1431925"/>
            <a:ext cx="3901353" cy="4467802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600"/>
            </a:lvl1pPr>
            <a:lvl2pPr>
              <a:defRPr sz="1600"/>
            </a:lvl2pPr>
            <a:lvl3pPr>
              <a:buFont typeface="Arial" pitchFamily="34" charset="0"/>
              <a:buChar char="•"/>
              <a:defRPr sz="1400"/>
            </a:lvl3pPr>
            <a:lvl4pPr>
              <a:defRPr sz="1400"/>
            </a:lvl4pPr>
            <a:lvl5pPr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733636" y="1431925"/>
            <a:ext cx="3948546" cy="4467803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600"/>
            </a:lvl1pPr>
            <a:lvl2pPr>
              <a:defRPr sz="1600"/>
            </a:lvl2pPr>
            <a:lvl3pPr>
              <a:buFont typeface="Arial" pitchFamily="34" charset="0"/>
              <a:buChar char="•"/>
              <a:defRPr sz="1400"/>
            </a:lvl3pPr>
            <a:lvl4pPr>
              <a:defRPr sz="1400"/>
            </a:lvl4pPr>
            <a:lvl5pPr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7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7C600B-98CE-4E94-9280-5B414BE06A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3ECC1E-74C8-4577-AC06-1163B3A3EA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1"/>
          </p:nvPr>
        </p:nvSpPr>
        <p:spPr>
          <a:xfrm>
            <a:off x="439738" y="1431925"/>
            <a:ext cx="8242300" cy="43751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21662" cy="72390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0513" y="520700"/>
            <a:ext cx="193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4680" y="3007361"/>
            <a:ext cx="7772400" cy="42164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7381" y="5715000"/>
            <a:ext cx="7960360" cy="26924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9C7D"/>
              </a:buClr>
              <a:buSzPct val="120000"/>
              <a:buFont typeface="Wingdings" charset="2"/>
              <a:buNone/>
              <a:tabLst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0396" y="3439161"/>
            <a:ext cx="5140325" cy="441959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34362" cy="73890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9738" y="1260000"/>
            <a:ext cx="8247062" cy="4524377"/>
          </a:xfrm>
        </p:spPr>
        <p:txBody>
          <a:bodyPr/>
          <a:lstStyle>
            <a:lvl1pPr>
              <a:lnSpc>
                <a:spcPct val="110000"/>
              </a:lnSpc>
              <a:spcBef>
                <a:spcPts val="330"/>
              </a:spcBef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1pPr>
            <a:lvl2pPr>
              <a:defRPr sz="1400">
                <a:latin typeface="Calibri" pitchFamily="34" charset="0"/>
                <a:cs typeface="Calibri" pitchFamily="34" charset="0"/>
              </a:defRPr>
            </a:lvl2pPr>
            <a:lvl3pPr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D7799F-A272-423F-981B-5973FFD7C8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21662" cy="6985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9738" y="1431925"/>
            <a:ext cx="3901353" cy="4467802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600"/>
            </a:lvl1pPr>
            <a:lvl2pPr>
              <a:defRPr sz="1600"/>
            </a:lvl2pPr>
            <a:lvl3pPr>
              <a:buFont typeface="Arial" pitchFamily="34" charset="0"/>
              <a:buChar char="•"/>
              <a:defRPr sz="1400"/>
            </a:lvl3pPr>
            <a:lvl4pPr>
              <a:defRPr sz="1400"/>
            </a:lvl4pPr>
            <a:lvl5pPr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733636" y="1431925"/>
            <a:ext cx="3948546" cy="4467803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600"/>
            </a:lvl1pPr>
            <a:lvl2pPr>
              <a:defRPr sz="1600"/>
            </a:lvl2pPr>
            <a:lvl3pPr>
              <a:buFont typeface="Arial" pitchFamily="34" charset="0"/>
              <a:buChar char="•"/>
              <a:defRPr sz="1400"/>
            </a:lvl3pPr>
            <a:lvl4pPr>
              <a:defRPr sz="1400"/>
            </a:lvl4pPr>
            <a:lvl5pPr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7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7C600B-98CE-4E94-9280-5B414BE06A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3ECC1E-74C8-4577-AC06-1163B3A3EA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1"/>
          </p:nvPr>
        </p:nvSpPr>
        <p:spPr>
          <a:xfrm>
            <a:off x="439738" y="1431925"/>
            <a:ext cx="8242300" cy="43751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21662" cy="72390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BBCE4-DCB8-44D1-B1DB-0F76E88E3650}" type="datetimeFigureOut">
              <a:rPr lang="en-US" smtClean="0">
                <a:solidFill>
                  <a:prstClr val="black"/>
                </a:solidFill>
              </a:rPr>
              <a:pPr/>
              <a:t>5/5/2013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B6377-D370-4070-86E7-3B26F87DC1BA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82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C NGNI_Inhalt_Stichpunkte 1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720000"/>
            <a:ext cx="8280000" cy="7200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dirty="0" smtClean="0"/>
              <a:t>Headline   ̶ Tahoma Regular 22pt</a:t>
            </a:r>
            <a:br>
              <a:rPr lang="de-DE" dirty="0" smtClean="0"/>
            </a:br>
            <a:r>
              <a:rPr lang="de-DE" dirty="0" smtClean="0">
                <a:solidFill>
                  <a:srgbClr val="FF8F00"/>
                </a:solidFill>
              </a:rPr>
              <a:t>Zweite Zeile bitte immer in Kopfbalkenfarbe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432000" y="1715388"/>
            <a:ext cx="8280000" cy="44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Stichpunkt (</a:t>
            </a:r>
            <a:r>
              <a:rPr lang="de-DE" dirty="0" err="1" smtClean="0"/>
              <a:t>Tahoma</a:t>
            </a:r>
            <a:r>
              <a:rPr lang="de-DE" dirty="0" smtClean="0"/>
              <a:t> Regular, 16pt)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00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21662" cy="6985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9738" y="1431925"/>
            <a:ext cx="3901353" cy="4467802"/>
          </a:xfrm>
        </p:spPr>
        <p:txBody>
          <a:bodyPr>
            <a:normAutofit/>
          </a:bodyPr>
          <a:lstStyle>
            <a:lvl1pPr>
              <a:buClr>
                <a:srgbClr val="69115D"/>
              </a:buClr>
              <a:buFont typeface="Arial" pitchFamily="34" charset="0"/>
              <a:buChar char="•"/>
              <a:defRPr sz="1600"/>
            </a:lvl1pPr>
            <a:lvl2pPr>
              <a:defRPr sz="1600"/>
            </a:lvl2pPr>
            <a:lvl3pPr>
              <a:buFont typeface="Arial" pitchFamily="34" charset="0"/>
              <a:buChar char="•"/>
              <a:defRPr sz="1400"/>
            </a:lvl3pPr>
            <a:lvl4pPr>
              <a:defRPr sz="1400"/>
            </a:lvl4pPr>
            <a:lvl5pPr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733636" y="1431925"/>
            <a:ext cx="3948546" cy="4467803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600"/>
            </a:lvl1pPr>
            <a:lvl2pPr>
              <a:defRPr sz="1600"/>
            </a:lvl2pPr>
            <a:lvl3pPr>
              <a:buFont typeface="Arial" pitchFamily="34" charset="0"/>
              <a:buChar char="•"/>
              <a:defRPr sz="1400"/>
            </a:lvl3pPr>
            <a:lvl4pPr>
              <a:defRPr sz="1400"/>
            </a:lvl4pPr>
            <a:lvl5pPr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7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7C600B-98CE-4E94-9280-5B414BE06A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0513" y="520700"/>
            <a:ext cx="193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4680" y="3007361"/>
            <a:ext cx="7772400" cy="42164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7381" y="5715000"/>
            <a:ext cx="7960360" cy="26924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9C7D"/>
              </a:buClr>
              <a:buSzPct val="120000"/>
              <a:buFont typeface="Wingdings" charset="2"/>
              <a:buNone/>
              <a:tabLst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0396" y="3439161"/>
            <a:ext cx="5140325" cy="441959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rgbClr val="114594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34362" cy="73890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9738" y="1260000"/>
            <a:ext cx="8247062" cy="4524377"/>
          </a:xfrm>
        </p:spPr>
        <p:txBody>
          <a:bodyPr/>
          <a:lstStyle>
            <a:lvl1pPr>
              <a:lnSpc>
                <a:spcPct val="110000"/>
              </a:lnSpc>
              <a:spcBef>
                <a:spcPts val="330"/>
              </a:spcBef>
              <a:buClr>
                <a:srgbClr val="114594"/>
              </a:buClr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1pPr>
            <a:lvl2pPr>
              <a:defRPr sz="1400">
                <a:latin typeface="Calibri" pitchFamily="34" charset="0"/>
                <a:cs typeface="Calibri" pitchFamily="34" charset="0"/>
              </a:defRPr>
            </a:lvl2pPr>
            <a:lvl3pPr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D7799F-A272-423F-981B-5973FFD7C8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21662" cy="6985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9738" y="1431925"/>
            <a:ext cx="3901353" cy="4467802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600"/>
            </a:lvl1pPr>
            <a:lvl2pPr>
              <a:defRPr sz="1600"/>
            </a:lvl2pPr>
            <a:lvl3pPr>
              <a:buFont typeface="Arial" pitchFamily="34" charset="0"/>
              <a:buChar char="•"/>
              <a:defRPr sz="1400"/>
            </a:lvl3pPr>
            <a:lvl4pPr>
              <a:defRPr sz="1400"/>
            </a:lvl4pPr>
            <a:lvl5pPr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733636" y="1431925"/>
            <a:ext cx="3948546" cy="4467803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600"/>
            </a:lvl1pPr>
            <a:lvl2pPr>
              <a:defRPr sz="1600"/>
            </a:lvl2pPr>
            <a:lvl3pPr>
              <a:buFont typeface="Arial" pitchFamily="34" charset="0"/>
              <a:buChar char="•"/>
              <a:defRPr sz="1400"/>
            </a:lvl3pPr>
            <a:lvl4pPr>
              <a:defRPr sz="1400"/>
            </a:lvl4pPr>
            <a:lvl5pPr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7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7C600B-98CE-4E94-9280-5B414BE06A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3ECC1E-74C8-4577-AC06-1163B3A3EA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1"/>
          </p:nvPr>
        </p:nvSpPr>
        <p:spPr>
          <a:xfrm>
            <a:off x="439738" y="1431925"/>
            <a:ext cx="8242300" cy="43751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21662" cy="72390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0513" y="520700"/>
            <a:ext cx="193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4680" y="3007361"/>
            <a:ext cx="7772400" cy="4216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7381" y="5715000"/>
            <a:ext cx="7960360" cy="26924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9C7D"/>
              </a:buClr>
              <a:buSzPct val="120000"/>
              <a:buFont typeface="Wingdings" charset="2"/>
              <a:buNone/>
              <a:tabLst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0396" y="3439161"/>
            <a:ext cx="5140325" cy="441959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rgbClr val="B51F1F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34362" cy="73890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9738" y="1260000"/>
            <a:ext cx="8247062" cy="4524377"/>
          </a:xfrm>
        </p:spPr>
        <p:txBody>
          <a:bodyPr/>
          <a:lstStyle>
            <a:lvl1pPr>
              <a:lnSpc>
                <a:spcPct val="110000"/>
              </a:lnSpc>
              <a:spcBef>
                <a:spcPts val="330"/>
              </a:spcBef>
              <a:buClr>
                <a:srgbClr val="B51F1F"/>
              </a:buClr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1pPr>
            <a:lvl2pPr>
              <a:defRPr sz="1400">
                <a:latin typeface="Calibri" pitchFamily="34" charset="0"/>
                <a:cs typeface="Calibri" pitchFamily="34" charset="0"/>
              </a:defRPr>
            </a:lvl2pPr>
            <a:lvl3pPr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00D7799F-A272-423F-981B-5973FFD7C8B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21662" cy="6985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9738" y="1431925"/>
            <a:ext cx="3901353" cy="4467802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600"/>
            </a:lvl1pPr>
            <a:lvl2pPr>
              <a:defRPr sz="1600"/>
            </a:lvl2pPr>
            <a:lvl3pPr>
              <a:buFont typeface="Arial" pitchFamily="34" charset="0"/>
              <a:buChar char="•"/>
              <a:defRPr sz="1600"/>
            </a:lvl3pPr>
            <a:lvl4pPr>
              <a:defRPr sz="1600"/>
            </a:lvl4pPr>
            <a:lvl5pPr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33636" y="1431925"/>
            <a:ext cx="3948546" cy="4467803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600"/>
            </a:lvl1pPr>
            <a:lvl2pPr>
              <a:defRPr sz="1600"/>
            </a:lvl2pPr>
            <a:lvl3pPr>
              <a:buFont typeface="Arial" pitchFamily="34" charset="0"/>
              <a:buChar char="•"/>
              <a:defRPr sz="1600"/>
            </a:lvl3pPr>
            <a:lvl4pPr>
              <a:defRPr sz="1600"/>
            </a:lvl4pPr>
            <a:lvl5pPr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7C600B-98CE-4E94-9280-5B414BE06A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21662" cy="7239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6045200" y="1431925"/>
            <a:ext cx="2660073" cy="442162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39739" y="1431925"/>
            <a:ext cx="5194444" cy="4410075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3pPr>
              <a:buFont typeface="Arial" pitchFamily="34" charset="0"/>
              <a:buChar char="•"/>
              <a:defRPr/>
            </a:lvl3pPr>
            <a:lvl5pPr>
              <a:buFont typeface="Arial" pitchFamily="34" charset="0"/>
              <a:buChar char="•"/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CF97EE-77FC-4D67-889F-1452D5FF6C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3ECC1E-74C8-4577-AC06-1163B3A3EA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1"/>
          </p:nvPr>
        </p:nvSpPr>
        <p:spPr>
          <a:xfrm>
            <a:off x="439738" y="1431925"/>
            <a:ext cx="8242300" cy="4375150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21662" cy="7239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fokus_rgb_85m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0524" y="2743215"/>
            <a:ext cx="4261443" cy="125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322267" y="5884336"/>
            <a:ext cx="8478837" cy="260435"/>
          </a:xfrm>
          <a:prstGeom prst="rect">
            <a:avLst/>
          </a:prstGeom>
        </p:spPr>
        <p:txBody>
          <a:bodyPr vert="horz" lIns="0" rIns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11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Frutiger 55 Roman"/>
                <a:cs typeface="Frutiger 55 Roman"/>
              </a:defRPr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de-DE" sz="1400" dirty="0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Fraunhofer</a:t>
            </a:r>
            <a:r>
              <a:rPr lang="de-DE" sz="1400" baseline="0" dirty="0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 Institute </a:t>
            </a:r>
            <a:r>
              <a:rPr lang="en-US" sz="1400" baseline="0" noProof="0" dirty="0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for</a:t>
            </a:r>
            <a:r>
              <a:rPr lang="de-DE" sz="1400" baseline="0" dirty="0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 Open </a:t>
            </a:r>
            <a:r>
              <a:rPr lang="de-DE" sz="1400" baseline="0" dirty="0" err="1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Communication</a:t>
            </a:r>
            <a:r>
              <a:rPr lang="de-DE" sz="1400" baseline="0" dirty="0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 Systems </a:t>
            </a:r>
            <a:r>
              <a:rPr lang="de-DE" sz="1400" spc="-2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|</a:t>
            </a:r>
            <a:r>
              <a:rPr lang="de-DE" sz="1400" spc="0" baseline="0" dirty="0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1400" baseline="0" dirty="0" err="1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Kaiserin-Augusta-Allee</a:t>
            </a:r>
            <a:r>
              <a:rPr lang="de-DE" sz="1400" baseline="0" dirty="0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 31 </a:t>
            </a:r>
            <a:r>
              <a:rPr lang="de-DE" sz="1400" spc="-2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| </a:t>
            </a:r>
            <a:r>
              <a:rPr lang="de-DE" sz="1400" baseline="0" dirty="0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10589 Berlin, Germany</a:t>
            </a:r>
            <a:endParaRPr lang="de-DE" sz="1400" dirty="0">
              <a:solidFill>
                <a:srgbClr val="606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50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3ECC1E-74C8-4577-AC06-1163B3A3EA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1"/>
          </p:nvPr>
        </p:nvSpPr>
        <p:spPr>
          <a:xfrm>
            <a:off x="439738" y="1431925"/>
            <a:ext cx="8242300" cy="43751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21662" cy="72390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NGNI_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2913" y="3182112"/>
            <a:ext cx="8280000" cy="72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 des Vortrags  ̶  Tahoma Regular 30pt</a:t>
            </a:r>
            <a:br>
              <a:rPr lang="de-DE" dirty="0" smtClean="0"/>
            </a:br>
            <a:r>
              <a:rPr lang="de-DE" dirty="0" smtClean="0">
                <a:solidFill>
                  <a:srgbClr val="FF8F00"/>
                </a:solidFill>
              </a:rPr>
              <a:t>Zweite Zeile bitte immer in Kopfbalkenfarbe</a:t>
            </a:r>
            <a:endParaRPr lang="de-AT" dirty="0"/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4011384"/>
            <a:ext cx="8280400" cy="550862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de-DE" spc="-20" dirty="0" smtClean="0">
                <a:latin typeface="Tahoma" pitchFamily="34" charset="0"/>
                <a:cs typeface="Tahoma" pitchFamily="34" charset="0"/>
              </a:rPr>
              <a:t>Name des Referenten | Event | Datum | Ort |</a:t>
            </a:r>
            <a:endParaRPr lang="de-AT" dirty="0"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133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NGNI_Inhalt_Stichpunkte 1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720000"/>
            <a:ext cx="8280000" cy="7200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dirty="0" smtClean="0"/>
              <a:t>Headline  ̶  Tahoma Regular 22pt</a:t>
            </a:r>
            <a:br>
              <a:rPr lang="de-DE" dirty="0" smtClean="0"/>
            </a:br>
            <a:r>
              <a:rPr lang="de-DE" dirty="0" smtClean="0">
                <a:solidFill>
                  <a:srgbClr val="FF8F00"/>
                </a:solidFill>
              </a:rPr>
              <a:t>Zweite Zeile bitte immer in Kopfbalkenfarbe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432000" y="1715388"/>
            <a:ext cx="8280000" cy="44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Stichpunkt (</a:t>
            </a:r>
            <a:r>
              <a:rPr lang="de-DE" dirty="0" err="1" smtClean="0"/>
              <a:t>Tahoma</a:t>
            </a:r>
            <a:r>
              <a:rPr lang="de-DE" dirty="0" smtClean="0"/>
              <a:t> Regular, 16pt)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84469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NGNI_Inhalt_Stichpunkte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720000"/>
            <a:ext cx="8280000" cy="720000"/>
          </a:xfrm>
        </p:spPr>
        <p:txBody>
          <a:bodyPr/>
          <a:lstStyle>
            <a:lvl1pPr>
              <a:defRPr baseline="0">
                <a:solidFill>
                  <a:srgbClr val="333333"/>
                </a:solidFill>
              </a:defRPr>
            </a:lvl1pPr>
          </a:lstStyle>
          <a:p>
            <a:r>
              <a:rPr lang="de-DE" dirty="0" smtClean="0"/>
              <a:t>Headline  ̶  Tahoma Regular 22pt</a:t>
            </a:r>
            <a:br>
              <a:rPr lang="de-DE" dirty="0" smtClean="0"/>
            </a:br>
            <a:r>
              <a:rPr lang="de-DE" dirty="0" smtClean="0">
                <a:solidFill>
                  <a:srgbClr val="FF8F00"/>
                </a:solidFill>
              </a:rPr>
              <a:t>Zweite Zeile bitte immer in Kopfbalkenfarbe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4752000" y="1715388"/>
            <a:ext cx="3960000" cy="4410000"/>
          </a:xfrm>
        </p:spPr>
        <p:txBody>
          <a:bodyPr/>
          <a:lstStyle/>
          <a:p>
            <a:pPr lvl="0"/>
            <a:r>
              <a:rPr lang="de-DE" dirty="0" smtClean="0"/>
              <a:t>Stichpunkt (</a:t>
            </a:r>
            <a:r>
              <a:rPr lang="de-DE" dirty="0" err="1" smtClean="0"/>
              <a:t>Tahoma</a:t>
            </a:r>
            <a:r>
              <a:rPr lang="de-DE" dirty="0" smtClean="0"/>
              <a:t> Regular, 16pt)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432000" y="1715388"/>
            <a:ext cx="3960000" cy="44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buFont typeface="Symbol" pitchFamily="18" charset="2"/>
              <a:buChar char="-"/>
              <a:defRPr/>
            </a:lvl4pPr>
            <a:lvl5pPr>
              <a:defRPr/>
            </a:lvl5pPr>
          </a:lstStyle>
          <a:p>
            <a:pPr lvl="0"/>
            <a:r>
              <a:rPr lang="de-DE" dirty="0" smtClean="0"/>
              <a:t>Stichpunkt (</a:t>
            </a:r>
            <a:r>
              <a:rPr lang="de-DE" dirty="0" err="1" smtClean="0"/>
              <a:t>Tahoma</a:t>
            </a:r>
            <a:r>
              <a:rPr lang="de-DE" dirty="0" smtClean="0"/>
              <a:t> Regular, 16pt)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8423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NGNI_Inhalt_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 ̶  Tahoma Regular 22pt</a:t>
            </a:r>
            <a:br>
              <a:rPr lang="de-DE" dirty="0" smtClean="0"/>
            </a:br>
            <a:r>
              <a:rPr lang="de-DE" dirty="0" smtClean="0">
                <a:solidFill>
                  <a:srgbClr val="FF8F00"/>
                </a:solidFill>
              </a:rPr>
              <a:t>Zweite Zeile bitte immer in Kopfbalkenfarbe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4" hasCustomPrompt="1"/>
          </p:nvPr>
        </p:nvSpPr>
        <p:spPr>
          <a:xfrm>
            <a:off x="432000" y="1715388"/>
            <a:ext cx="3960000" cy="4410000"/>
          </a:xfrm>
        </p:spPr>
        <p:txBody>
          <a:bodyPr/>
          <a:lstStyle>
            <a:lvl1pPr indent="0" algn="l">
              <a:buFont typeface="Arial" pitchFamily="34" charset="0"/>
              <a:buChar char="•"/>
              <a:defRPr lang="de-AT" b="0" i="0" smtClean="0"/>
            </a:lvl1pPr>
            <a:lvl2pPr marL="0" indent="0">
              <a:buFontTx/>
              <a:buNone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de-DE" dirty="0" smtClean="0"/>
              <a:t>Subheadline</a:t>
            </a:r>
          </a:p>
          <a:p>
            <a:pPr lvl="1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 </a:t>
            </a:r>
            <a:r>
              <a:rPr lang="de-DE" dirty="0" err="1" smtClean="0"/>
              <a:t>volutpat</a:t>
            </a:r>
            <a:r>
              <a:rPr lang="de-DE" dirty="0" smtClean="0"/>
              <a:t>.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wisi</a:t>
            </a:r>
            <a:r>
              <a:rPr lang="de-DE" dirty="0" smtClean="0"/>
              <a:t> </a:t>
            </a:r>
            <a:r>
              <a:rPr lang="de-DE" dirty="0" err="1" smtClean="0"/>
              <a:t>enim</a:t>
            </a:r>
            <a:r>
              <a:rPr lang="de-DE" dirty="0" smtClean="0"/>
              <a:t> ad minim </a:t>
            </a:r>
            <a:r>
              <a:rPr lang="de-DE" dirty="0" err="1" smtClean="0"/>
              <a:t>veniam</a:t>
            </a:r>
            <a:r>
              <a:rPr lang="de-DE" dirty="0" smtClean="0"/>
              <a:t>,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nostrud</a:t>
            </a:r>
            <a:r>
              <a:rPr lang="de-DE" dirty="0" smtClean="0"/>
              <a:t> </a:t>
            </a:r>
            <a:r>
              <a:rPr lang="de-DE" dirty="0" err="1" smtClean="0"/>
              <a:t>exerci</a:t>
            </a:r>
            <a:r>
              <a:rPr lang="de-DE" dirty="0" smtClean="0"/>
              <a:t> </a:t>
            </a:r>
            <a:r>
              <a:rPr lang="de-DE" dirty="0" err="1" smtClean="0"/>
              <a:t>tation</a:t>
            </a:r>
            <a:r>
              <a:rPr lang="de-DE" dirty="0" smtClean="0"/>
              <a:t> </a:t>
            </a:r>
            <a:r>
              <a:rPr lang="de-DE" dirty="0" err="1" smtClean="0"/>
              <a:t>ullamcorper</a:t>
            </a:r>
            <a:r>
              <a:rPr lang="de-DE" dirty="0" smtClean="0"/>
              <a:t> </a:t>
            </a:r>
            <a:r>
              <a:rPr lang="de-DE" dirty="0" err="1" smtClean="0"/>
              <a:t>suscipit</a:t>
            </a:r>
            <a:r>
              <a:rPr lang="de-DE" dirty="0" smtClean="0"/>
              <a:t> </a:t>
            </a:r>
            <a:r>
              <a:rPr lang="de-DE" dirty="0" err="1" smtClean="0"/>
              <a:t>lobortis</a:t>
            </a:r>
            <a:r>
              <a:rPr lang="de-DE" dirty="0" smtClean="0"/>
              <a:t> </a:t>
            </a:r>
            <a:r>
              <a:rPr lang="de-DE" dirty="0" err="1" smtClean="0"/>
              <a:t>nisl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aliquip</a:t>
            </a:r>
            <a:r>
              <a:rPr lang="de-DE" dirty="0" smtClean="0"/>
              <a:t> ex </a:t>
            </a:r>
            <a:r>
              <a:rPr lang="de-DE" dirty="0" err="1" smtClean="0"/>
              <a:t>ea</a:t>
            </a:r>
            <a:r>
              <a:rPr lang="de-DE" dirty="0" smtClean="0"/>
              <a:t> commodo </a:t>
            </a:r>
            <a:r>
              <a:rPr lang="de-DE" dirty="0" err="1" smtClean="0"/>
              <a:t>consequat</a:t>
            </a:r>
            <a:r>
              <a:rPr lang="de-DE" dirty="0" smtClean="0"/>
              <a:t>. Duis </a:t>
            </a:r>
            <a:r>
              <a:rPr lang="de-DE" dirty="0" err="1" smtClean="0"/>
              <a:t>autem</a:t>
            </a:r>
            <a:r>
              <a:rPr lang="de-DE" dirty="0" smtClean="0"/>
              <a:t> </a:t>
            </a:r>
            <a:r>
              <a:rPr lang="de-DE" dirty="0" err="1" smtClean="0"/>
              <a:t>vel</a:t>
            </a:r>
            <a:r>
              <a:rPr lang="de-DE" dirty="0" smtClean="0"/>
              <a:t> </a:t>
            </a:r>
            <a:r>
              <a:rPr lang="de-DE" dirty="0" err="1" smtClean="0"/>
              <a:t>eum</a:t>
            </a:r>
            <a:r>
              <a:rPr lang="de-DE" dirty="0" smtClean="0"/>
              <a:t> </a:t>
            </a:r>
            <a:r>
              <a:rPr lang="de-DE" dirty="0" err="1" smtClean="0"/>
              <a:t>iriure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in </a:t>
            </a:r>
            <a:r>
              <a:rPr lang="de-DE" dirty="0" err="1" smtClean="0"/>
              <a:t>hendrerit</a:t>
            </a:r>
            <a:r>
              <a:rPr lang="de-DE" dirty="0" smtClean="0"/>
              <a:t> in </a:t>
            </a:r>
            <a:r>
              <a:rPr lang="de-DE" dirty="0" err="1" smtClean="0"/>
              <a:t>vulputate</a:t>
            </a:r>
            <a:r>
              <a:rPr lang="de-DE" dirty="0" smtClean="0"/>
              <a:t> </a:t>
            </a:r>
            <a:r>
              <a:rPr lang="de-DE" dirty="0" err="1" smtClean="0"/>
              <a:t>velit</a:t>
            </a:r>
            <a:r>
              <a:rPr lang="de-DE" dirty="0" smtClean="0"/>
              <a:t> esse </a:t>
            </a:r>
            <a:r>
              <a:rPr lang="de-DE" dirty="0" err="1" smtClean="0"/>
              <a:t>molestie</a:t>
            </a:r>
            <a:r>
              <a:rPr lang="de-DE" dirty="0" smtClean="0"/>
              <a:t> </a:t>
            </a:r>
            <a:r>
              <a:rPr lang="de-DE" dirty="0" err="1" smtClean="0"/>
              <a:t>consequat</a:t>
            </a:r>
            <a:r>
              <a:rPr lang="de-DE" dirty="0" smtClean="0"/>
              <a:t>, </a:t>
            </a:r>
            <a:r>
              <a:rPr lang="de-DE" dirty="0" err="1" smtClean="0"/>
              <a:t>vel</a:t>
            </a:r>
            <a:r>
              <a:rPr lang="de-DE" dirty="0" smtClean="0"/>
              <a:t> </a:t>
            </a:r>
            <a:r>
              <a:rPr lang="de-DE" dirty="0" err="1" smtClean="0"/>
              <a:t>illum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</a:t>
            </a:r>
            <a:r>
              <a:rPr lang="de-DE" dirty="0" err="1" smtClean="0"/>
              <a:t>eu</a:t>
            </a:r>
            <a:r>
              <a:rPr lang="de-DE" dirty="0" smtClean="0"/>
              <a:t> </a:t>
            </a:r>
            <a:r>
              <a:rPr lang="de-DE" dirty="0" err="1" smtClean="0"/>
              <a:t>feugiat</a:t>
            </a:r>
            <a:r>
              <a:rPr lang="de-DE" dirty="0" smtClean="0"/>
              <a:t> </a:t>
            </a:r>
            <a:r>
              <a:rPr lang="de-DE" dirty="0" err="1" smtClean="0"/>
              <a:t>nulla</a:t>
            </a:r>
            <a:r>
              <a:rPr lang="de-DE" dirty="0" smtClean="0"/>
              <a:t> </a:t>
            </a:r>
            <a:r>
              <a:rPr lang="de-DE" dirty="0" err="1" smtClean="0"/>
              <a:t>facilisis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eros</a:t>
            </a:r>
            <a:r>
              <a:rPr lang="de-DE" dirty="0" smtClean="0"/>
              <a:t> et </a:t>
            </a:r>
            <a:r>
              <a:rPr lang="de-DE" dirty="0" err="1" smtClean="0"/>
              <a:t>accumsan</a:t>
            </a:r>
            <a:r>
              <a:rPr lang="de-DE" dirty="0" smtClean="0"/>
              <a:t> et </a:t>
            </a:r>
            <a:r>
              <a:rPr lang="de-DE" dirty="0" err="1" smtClean="0"/>
              <a:t>iusto</a:t>
            </a:r>
            <a:r>
              <a:rPr lang="de-DE" dirty="0" smtClean="0"/>
              <a:t> </a:t>
            </a:r>
            <a:r>
              <a:rPr lang="de-DE" dirty="0" err="1" smtClean="0"/>
              <a:t>odio</a:t>
            </a:r>
            <a:r>
              <a:rPr lang="de-DE" dirty="0" smtClean="0"/>
              <a:t> </a:t>
            </a:r>
            <a:r>
              <a:rPr lang="de-DE" dirty="0" err="1" smtClean="0"/>
              <a:t>dignissim</a:t>
            </a:r>
            <a:r>
              <a:rPr lang="de-DE" dirty="0" smtClean="0"/>
              <a:t> </a:t>
            </a:r>
            <a:r>
              <a:rPr lang="de-DE" dirty="0" err="1" smtClean="0"/>
              <a:t>qui</a:t>
            </a:r>
            <a:r>
              <a:rPr lang="de-DE" dirty="0" smtClean="0"/>
              <a:t> </a:t>
            </a:r>
            <a:r>
              <a:rPr lang="de-DE" dirty="0" err="1" smtClean="0"/>
              <a:t>blandit</a:t>
            </a:r>
            <a:r>
              <a:rPr lang="de-DE" dirty="0" smtClean="0"/>
              <a:t> </a:t>
            </a:r>
            <a:r>
              <a:rPr lang="de-DE" dirty="0" err="1" smtClean="0"/>
              <a:t>praesent</a:t>
            </a:r>
            <a:r>
              <a:rPr lang="de-DE" dirty="0" smtClean="0"/>
              <a:t> </a:t>
            </a:r>
            <a:r>
              <a:rPr lang="de-DE" dirty="0" err="1" smtClean="0"/>
              <a:t>luptatum</a:t>
            </a:r>
            <a:r>
              <a:rPr lang="de-DE" dirty="0" smtClean="0"/>
              <a:t> </a:t>
            </a:r>
            <a:r>
              <a:rPr lang="de-DE" dirty="0" err="1" smtClean="0"/>
              <a:t>zzril</a:t>
            </a:r>
            <a:r>
              <a:rPr lang="de-DE" dirty="0" smtClean="0"/>
              <a:t> </a:t>
            </a:r>
            <a:r>
              <a:rPr lang="de-DE" dirty="0" err="1" smtClean="0"/>
              <a:t>delenit</a:t>
            </a:r>
            <a:r>
              <a:rPr lang="de-DE" dirty="0" smtClean="0"/>
              <a:t> </a:t>
            </a:r>
            <a:r>
              <a:rPr lang="de-DE" dirty="0" err="1" smtClean="0"/>
              <a:t>augue</a:t>
            </a:r>
            <a:r>
              <a:rPr lang="de-DE" dirty="0" smtClean="0"/>
              <a:t> </a:t>
            </a:r>
            <a:r>
              <a:rPr lang="de-DE" dirty="0" err="1" smtClean="0"/>
              <a:t>duis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</a:t>
            </a:r>
            <a:r>
              <a:rPr lang="de-DE" dirty="0" err="1" smtClean="0"/>
              <a:t>te</a:t>
            </a:r>
            <a:r>
              <a:rPr lang="de-DE" dirty="0" smtClean="0"/>
              <a:t> </a:t>
            </a:r>
            <a:r>
              <a:rPr lang="de-DE" dirty="0" err="1" smtClean="0"/>
              <a:t>feugait</a:t>
            </a:r>
            <a:r>
              <a:rPr lang="de-DE" dirty="0" smtClean="0"/>
              <a:t> </a:t>
            </a:r>
            <a:r>
              <a:rPr lang="de-DE" dirty="0" err="1" smtClean="0"/>
              <a:t>nulla</a:t>
            </a:r>
            <a:r>
              <a:rPr lang="de-DE" dirty="0" smtClean="0"/>
              <a:t> </a:t>
            </a:r>
            <a:r>
              <a:rPr lang="de-DE" dirty="0" err="1" smtClean="0"/>
              <a:t>facilisi</a:t>
            </a:r>
            <a:r>
              <a:rPr lang="de-DE" dirty="0" smtClean="0"/>
              <a:t>. Nam </a:t>
            </a:r>
            <a:r>
              <a:rPr lang="de-DE" dirty="0" err="1" smtClean="0"/>
              <a:t>liber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cum </a:t>
            </a:r>
            <a:r>
              <a:rPr lang="de-DE" dirty="0" err="1" smtClean="0"/>
              <a:t>soluta</a:t>
            </a:r>
            <a:r>
              <a:rPr lang="de-DE" dirty="0" smtClean="0"/>
              <a:t> </a:t>
            </a:r>
            <a:r>
              <a:rPr lang="de-DE" dirty="0" err="1" smtClean="0"/>
              <a:t>nobis</a:t>
            </a:r>
            <a:r>
              <a:rPr lang="de-DE" dirty="0" smtClean="0"/>
              <a:t> </a:t>
            </a:r>
            <a:r>
              <a:rPr lang="de-DE" dirty="0" err="1" smtClean="0"/>
              <a:t>eleifend</a:t>
            </a:r>
            <a:r>
              <a:rPr lang="de-DE" dirty="0" smtClean="0"/>
              <a:t> </a:t>
            </a:r>
            <a:r>
              <a:rPr lang="de-DE" dirty="0" err="1" smtClean="0"/>
              <a:t>option</a:t>
            </a:r>
            <a:r>
              <a:rPr lang="de-DE" dirty="0" smtClean="0"/>
              <a:t> </a:t>
            </a:r>
            <a:r>
              <a:rPr lang="de-DE" dirty="0" err="1" smtClean="0"/>
              <a:t>congue</a:t>
            </a:r>
            <a:r>
              <a:rPr lang="de-DE" dirty="0" smtClean="0"/>
              <a:t> </a:t>
            </a:r>
            <a:r>
              <a:rPr lang="de-DE" dirty="0" err="1" smtClean="0"/>
              <a:t>nihil</a:t>
            </a:r>
            <a:r>
              <a:rPr lang="de-DE" dirty="0" smtClean="0"/>
              <a:t> </a:t>
            </a:r>
            <a:r>
              <a:rPr lang="de-DE" dirty="0" err="1" smtClean="0"/>
              <a:t>imperdiet</a:t>
            </a:r>
            <a:r>
              <a:rPr lang="de-DE" dirty="0" smtClean="0"/>
              <a:t> </a:t>
            </a:r>
            <a:r>
              <a:rPr lang="de-DE" dirty="0" err="1" smtClean="0"/>
              <a:t>doming</a:t>
            </a:r>
            <a:r>
              <a:rPr lang="de-DE" dirty="0" smtClean="0"/>
              <a:t> </a:t>
            </a:r>
            <a:r>
              <a:rPr lang="de-DE" dirty="0" err="1" smtClean="0"/>
              <a:t>id</a:t>
            </a:r>
            <a:r>
              <a:rPr lang="de-DE" dirty="0" smtClean="0"/>
              <a:t> </a:t>
            </a:r>
            <a:r>
              <a:rPr lang="de-DE" dirty="0" err="1" smtClean="0"/>
              <a:t>quod</a:t>
            </a:r>
            <a:r>
              <a:rPr lang="de-DE" dirty="0" smtClean="0"/>
              <a:t> </a:t>
            </a:r>
            <a:r>
              <a:rPr lang="de-DE" dirty="0" err="1" smtClean="0"/>
              <a:t>mazim</a:t>
            </a:r>
            <a:r>
              <a:rPr lang="de-DE" dirty="0" smtClean="0"/>
              <a:t> </a:t>
            </a:r>
            <a:r>
              <a:rPr lang="de-DE" dirty="0" err="1" smtClean="0"/>
              <a:t>placerat</a:t>
            </a:r>
            <a:r>
              <a:rPr lang="de-DE" dirty="0" smtClean="0"/>
              <a:t> </a:t>
            </a:r>
            <a:r>
              <a:rPr lang="de-DE" dirty="0" err="1" smtClean="0"/>
              <a:t>facer</a:t>
            </a:r>
            <a:r>
              <a:rPr lang="de-DE" dirty="0" smtClean="0"/>
              <a:t> </a:t>
            </a:r>
            <a:r>
              <a:rPr lang="de-DE" dirty="0" err="1" smtClean="0"/>
              <a:t>possim</a:t>
            </a:r>
            <a:r>
              <a:rPr lang="de-DE" dirty="0" smtClean="0"/>
              <a:t> </a:t>
            </a:r>
            <a:r>
              <a:rPr lang="de-DE" dirty="0" err="1" smtClean="0"/>
              <a:t>assum</a:t>
            </a:r>
            <a:r>
              <a:rPr lang="de-DE" dirty="0" smtClean="0"/>
              <a:t>. </a:t>
            </a:r>
          </a:p>
          <a:p>
            <a:pPr lvl="0"/>
            <a:endParaRPr lang="de-DE" dirty="0"/>
          </a:p>
        </p:txBody>
      </p:sp>
      <p:sp>
        <p:nvSpPr>
          <p:cNvPr id="4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65650" y="1714500"/>
            <a:ext cx="4146550" cy="4411663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1"/>
            <a:r>
              <a:rPr lang="de-DE" dirty="0" smtClean="0"/>
              <a:t>Subheadline</a:t>
            </a:r>
          </a:p>
          <a:p>
            <a:pPr lvl="1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 </a:t>
            </a:r>
            <a:r>
              <a:rPr lang="de-DE" dirty="0" err="1" smtClean="0"/>
              <a:t>volutpat</a:t>
            </a:r>
            <a:r>
              <a:rPr lang="de-DE" dirty="0" smtClean="0"/>
              <a:t>.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wisi</a:t>
            </a:r>
            <a:r>
              <a:rPr lang="de-DE" dirty="0" smtClean="0"/>
              <a:t> </a:t>
            </a:r>
            <a:r>
              <a:rPr lang="de-DE" dirty="0" err="1" smtClean="0"/>
              <a:t>enim</a:t>
            </a:r>
            <a:r>
              <a:rPr lang="de-DE" dirty="0" smtClean="0"/>
              <a:t> ad minim </a:t>
            </a:r>
            <a:r>
              <a:rPr lang="de-DE" dirty="0" err="1" smtClean="0"/>
              <a:t>veniam</a:t>
            </a:r>
            <a:r>
              <a:rPr lang="de-DE" dirty="0" smtClean="0"/>
              <a:t>,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nostrud</a:t>
            </a:r>
            <a:r>
              <a:rPr lang="de-DE" dirty="0" smtClean="0"/>
              <a:t> </a:t>
            </a:r>
            <a:r>
              <a:rPr lang="de-DE" dirty="0" err="1" smtClean="0"/>
              <a:t>exerci</a:t>
            </a:r>
            <a:r>
              <a:rPr lang="de-DE" dirty="0" smtClean="0"/>
              <a:t> </a:t>
            </a:r>
            <a:r>
              <a:rPr lang="de-DE" dirty="0" err="1" smtClean="0"/>
              <a:t>tation</a:t>
            </a:r>
            <a:r>
              <a:rPr lang="de-DE" dirty="0" smtClean="0"/>
              <a:t> </a:t>
            </a:r>
            <a:r>
              <a:rPr lang="de-DE" dirty="0" err="1" smtClean="0"/>
              <a:t>ullamcorper</a:t>
            </a:r>
            <a:r>
              <a:rPr lang="de-DE" dirty="0" smtClean="0"/>
              <a:t> </a:t>
            </a:r>
            <a:r>
              <a:rPr lang="de-DE" dirty="0" err="1" smtClean="0"/>
              <a:t>suscipit</a:t>
            </a:r>
            <a:r>
              <a:rPr lang="de-DE" dirty="0" smtClean="0"/>
              <a:t> </a:t>
            </a:r>
            <a:r>
              <a:rPr lang="de-DE" dirty="0" err="1" smtClean="0"/>
              <a:t>lobortis</a:t>
            </a:r>
            <a:r>
              <a:rPr lang="de-DE" dirty="0" smtClean="0"/>
              <a:t> </a:t>
            </a:r>
            <a:r>
              <a:rPr lang="de-DE" dirty="0" err="1" smtClean="0"/>
              <a:t>nisl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aliquip</a:t>
            </a:r>
            <a:r>
              <a:rPr lang="de-DE" dirty="0" smtClean="0"/>
              <a:t> ex </a:t>
            </a:r>
            <a:r>
              <a:rPr lang="de-DE" dirty="0" err="1" smtClean="0"/>
              <a:t>ea</a:t>
            </a:r>
            <a:r>
              <a:rPr lang="de-DE" dirty="0" smtClean="0"/>
              <a:t> commodo </a:t>
            </a:r>
            <a:r>
              <a:rPr lang="de-DE" dirty="0" err="1" smtClean="0"/>
              <a:t>consequat</a:t>
            </a:r>
            <a:r>
              <a:rPr lang="de-DE" dirty="0" smtClean="0"/>
              <a:t>. Duis </a:t>
            </a:r>
            <a:r>
              <a:rPr lang="de-DE" dirty="0" err="1" smtClean="0"/>
              <a:t>autem</a:t>
            </a:r>
            <a:r>
              <a:rPr lang="de-DE" dirty="0" smtClean="0"/>
              <a:t> </a:t>
            </a:r>
            <a:r>
              <a:rPr lang="de-DE" dirty="0" err="1" smtClean="0"/>
              <a:t>vel</a:t>
            </a:r>
            <a:r>
              <a:rPr lang="de-DE" dirty="0" smtClean="0"/>
              <a:t> </a:t>
            </a:r>
            <a:r>
              <a:rPr lang="de-DE" dirty="0" err="1" smtClean="0"/>
              <a:t>eum</a:t>
            </a:r>
            <a:r>
              <a:rPr lang="de-DE" dirty="0" smtClean="0"/>
              <a:t> </a:t>
            </a:r>
            <a:r>
              <a:rPr lang="de-DE" dirty="0" err="1" smtClean="0"/>
              <a:t>iriure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in </a:t>
            </a:r>
            <a:r>
              <a:rPr lang="de-DE" dirty="0" err="1" smtClean="0"/>
              <a:t>hendrerit</a:t>
            </a:r>
            <a:r>
              <a:rPr lang="de-DE" dirty="0" smtClean="0"/>
              <a:t> in </a:t>
            </a:r>
            <a:r>
              <a:rPr lang="de-DE" dirty="0" err="1" smtClean="0"/>
              <a:t>vulputate</a:t>
            </a:r>
            <a:r>
              <a:rPr lang="de-DE" dirty="0" smtClean="0"/>
              <a:t> </a:t>
            </a:r>
            <a:r>
              <a:rPr lang="de-DE" dirty="0" err="1" smtClean="0"/>
              <a:t>velit</a:t>
            </a:r>
            <a:r>
              <a:rPr lang="de-DE" dirty="0" smtClean="0"/>
              <a:t> esse </a:t>
            </a:r>
            <a:r>
              <a:rPr lang="de-DE" dirty="0" err="1" smtClean="0"/>
              <a:t>molestie</a:t>
            </a:r>
            <a:r>
              <a:rPr lang="de-DE" dirty="0" smtClean="0"/>
              <a:t> </a:t>
            </a:r>
            <a:r>
              <a:rPr lang="de-DE" dirty="0" err="1" smtClean="0"/>
              <a:t>consequat</a:t>
            </a:r>
            <a:r>
              <a:rPr lang="de-DE" dirty="0" smtClean="0"/>
              <a:t>, </a:t>
            </a:r>
            <a:r>
              <a:rPr lang="de-DE" dirty="0" err="1" smtClean="0"/>
              <a:t>vel</a:t>
            </a:r>
            <a:r>
              <a:rPr lang="de-DE" dirty="0" smtClean="0"/>
              <a:t> </a:t>
            </a:r>
            <a:r>
              <a:rPr lang="de-DE" dirty="0" err="1" smtClean="0"/>
              <a:t>illum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</a:t>
            </a:r>
            <a:r>
              <a:rPr lang="de-DE" dirty="0" err="1" smtClean="0"/>
              <a:t>eu</a:t>
            </a:r>
            <a:r>
              <a:rPr lang="de-DE" dirty="0" smtClean="0"/>
              <a:t> </a:t>
            </a:r>
            <a:r>
              <a:rPr lang="de-DE" dirty="0" err="1" smtClean="0"/>
              <a:t>feugiat</a:t>
            </a:r>
            <a:r>
              <a:rPr lang="de-DE" dirty="0" smtClean="0"/>
              <a:t> </a:t>
            </a:r>
            <a:r>
              <a:rPr lang="de-DE" dirty="0" err="1" smtClean="0"/>
              <a:t>nulla</a:t>
            </a:r>
            <a:r>
              <a:rPr lang="de-DE" dirty="0" smtClean="0"/>
              <a:t> </a:t>
            </a:r>
            <a:r>
              <a:rPr lang="de-DE" dirty="0" err="1" smtClean="0"/>
              <a:t>facilisis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eros</a:t>
            </a:r>
            <a:r>
              <a:rPr lang="de-DE" dirty="0" smtClean="0"/>
              <a:t> et </a:t>
            </a:r>
            <a:r>
              <a:rPr lang="de-DE" dirty="0" err="1" smtClean="0"/>
              <a:t>accumsan</a:t>
            </a:r>
            <a:r>
              <a:rPr lang="de-DE" dirty="0" smtClean="0"/>
              <a:t> et </a:t>
            </a:r>
            <a:r>
              <a:rPr lang="de-DE" dirty="0" err="1" smtClean="0"/>
              <a:t>iusto</a:t>
            </a:r>
            <a:r>
              <a:rPr lang="de-DE" dirty="0" smtClean="0"/>
              <a:t> </a:t>
            </a:r>
            <a:r>
              <a:rPr lang="de-DE" dirty="0" err="1" smtClean="0"/>
              <a:t>odio</a:t>
            </a:r>
            <a:r>
              <a:rPr lang="de-DE" dirty="0" smtClean="0"/>
              <a:t> </a:t>
            </a:r>
            <a:r>
              <a:rPr lang="de-DE" dirty="0" err="1" smtClean="0"/>
              <a:t>dignissim</a:t>
            </a:r>
            <a:r>
              <a:rPr lang="de-DE" dirty="0" smtClean="0"/>
              <a:t> </a:t>
            </a:r>
            <a:r>
              <a:rPr lang="de-DE" dirty="0" err="1" smtClean="0"/>
              <a:t>qui</a:t>
            </a:r>
            <a:r>
              <a:rPr lang="de-DE" dirty="0" smtClean="0"/>
              <a:t> </a:t>
            </a:r>
            <a:r>
              <a:rPr lang="de-DE" dirty="0" err="1" smtClean="0"/>
              <a:t>blandit</a:t>
            </a:r>
            <a:r>
              <a:rPr lang="de-DE" dirty="0" smtClean="0"/>
              <a:t> </a:t>
            </a:r>
            <a:r>
              <a:rPr lang="de-DE" dirty="0" err="1" smtClean="0"/>
              <a:t>praesent</a:t>
            </a:r>
            <a:r>
              <a:rPr lang="de-DE" dirty="0" smtClean="0"/>
              <a:t> </a:t>
            </a:r>
            <a:r>
              <a:rPr lang="de-DE" dirty="0" err="1" smtClean="0"/>
              <a:t>luptatum</a:t>
            </a:r>
            <a:r>
              <a:rPr lang="de-DE" dirty="0" smtClean="0"/>
              <a:t> </a:t>
            </a:r>
            <a:r>
              <a:rPr lang="de-DE" dirty="0" err="1" smtClean="0"/>
              <a:t>zzril</a:t>
            </a:r>
            <a:r>
              <a:rPr lang="de-DE" dirty="0" smtClean="0"/>
              <a:t> </a:t>
            </a:r>
            <a:r>
              <a:rPr lang="de-DE" dirty="0" err="1" smtClean="0"/>
              <a:t>delenit</a:t>
            </a:r>
            <a:r>
              <a:rPr lang="de-DE" dirty="0" smtClean="0"/>
              <a:t> </a:t>
            </a:r>
            <a:r>
              <a:rPr lang="de-DE" dirty="0" err="1" smtClean="0"/>
              <a:t>augue</a:t>
            </a:r>
            <a:r>
              <a:rPr lang="de-DE" dirty="0" smtClean="0"/>
              <a:t> </a:t>
            </a:r>
            <a:r>
              <a:rPr lang="de-DE" dirty="0" err="1" smtClean="0"/>
              <a:t>duis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</a:t>
            </a:r>
            <a:r>
              <a:rPr lang="de-DE" dirty="0" err="1" smtClean="0"/>
              <a:t>te</a:t>
            </a:r>
            <a:r>
              <a:rPr lang="de-DE" dirty="0" smtClean="0"/>
              <a:t> </a:t>
            </a:r>
            <a:r>
              <a:rPr lang="de-DE" dirty="0" err="1" smtClean="0"/>
              <a:t>feugait</a:t>
            </a:r>
            <a:r>
              <a:rPr lang="de-DE" dirty="0" smtClean="0"/>
              <a:t> </a:t>
            </a:r>
            <a:r>
              <a:rPr lang="de-DE" dirty="0" err="1" smtClean="0"/>
              <a:t>nulla</a:t>
            </a:r>
            <a:r>
              <a:rPr lang="de-DE" dirty="0" smtClean="0"/>
              <a:t> </a:t>
            </a:r>
            <a:r>
              <a:rPr lang="de-DE" dirty="0" err="1" smtClean="0"/>
              <a:t>facilisi</a:t>
            </a:r>
            <a:r>
              <a:rPr lang="de-DE" dirty="0" smtClean="0"/>
              <a:t>. Nam </a:t>
            </a:r>
            <a:r>
              <a:rPr lang="de-DE" dirty="0" err="1" smtClean="0"/>
              <a:t>liber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cum </a:t>
            </a:r>
            <a:r>
              <a:rPr lang="de-DE" dirty="0" err="1" smtClean="0"/>
              <a:t>soluta</a:t>
            </a:r>
            <a:r>
              <a:rPr lang="de-DE" dirty="0" smtClean="0"/>
              <a:t> </a:t>
            </a:r>
            <a:r>
              <a:rPr lang="de-DE" dirty="0" err="1" smtClean="0"/>
              <a:t>nobis</a:t>
            </a:r>
            <a:r>
              <a:rPr lang="de-DE" dirty="0" smtClean="0"/>
              <a:t> </a:t>
            </a:r>
            <a:r>
              <a:rPr lang="de-DE" dirty="0" err="1" smtClean="0"/>
              <a:t>eleifend</a:t>
            </a:r>
            <a:r>
              <a:rPr lang="de-DE" dirty="0" smtClean="0"/>
              <a:t> </a:t>
            </a:r>
            <a:r>
              <a:rPr lang="de-DE" dirty="0" err="1" smtClean="0"/>
              <a:t>option</a:t>
            </a:r>
            <a:r>
              <a:rPr lang="de-DE" dirty="0" smtClean="0"/>
              <a:t> </a:t>
            </a:r>
            <a:r>
              <a:rPr lang="de-DE" dirty="0" err="1" smtClean="0"/>
              <a:t>congue</a:t>
            </a:r>
            <a:r>
              <a:rPr lang="de-DE" dirty="0" smtClean="0"/>
              <a:t> </a:t>
            </a:r>
            <a:r>
              <a:rPr lang="de-DE" dirty="0" err="1" smtClean="0"/>
              <a:t>nihil</a:t>
            </a:r>
            <a:r>
              <a:rPr lang="de-DE" dirty="0" smtClean="0"/>
              <a:t> </a:t>
            </a:r>
            <a:r>
              <a:rPr lang="de-DE" dirty="0" err="1" smtClean="0"/>
              <a:t>imperdiet</a:t>
            </a:r>
            <a:r>
              <a:rPr lang="de-DE" dirty="0" smtClean="0"/>
              <a:t> </a:t>
            </a:r>
            <a:r>
              <a:rPr lang="de-DE" dirty="0" err="1" smtClean="0"/>
              <a:t>doming</a:t>
            </a:r>
            <a:r>
              <a:rPr lang="de-DE" dirty="0" smtClean="0"/>
              <a:t> </a:t>
            </a:r>
            <a:r>
              <a:rPr lang="de-DE" dirty="0" err="1" smtClean="0"/>
              <a:t>id</a:t>
            </a:r>
            <a:r>
              <a:rPr lang="de-DE" dirty="0" smtClean="0"/>
              <a:t> </a:t>
            </a:r>
            <a:r>
              <a:rPr lang="de-DE" dirty="0" err="1" smtClean="0"/>
              <a:t>quod</a:t>
            </a:r>
            <a:r>
              <a:rPr lang="de-DE" dirty="0" smtClean="0"/>
              <a:t> </a:t>
            </a:r>
            <a:r>
              <a:rPr lang="de-DE" dirty="0" err="1" smtClean="0"/>
              <a:t>mazim</a:t>
            </a:r>
            <a:r>
              <a:rPr lang="de-DE" dirty="0" smtClean="0"/>
              <a:t> </a:t>
            </a:r>
            <a:r>
              <a:rPr lang="de-DE" dirty="0" err="1" smtClean="0"/>
              <a:t>placerat</a:t>
            </a:r>
            <a:r>
              <a:rPr lang="de-DE" dirty="0" smtClean="0"/>
              <a:t> </a:t>
            </a:r>
            <a:r>
              <a:rPr lang="de-DE" dirty="0" err="1" smtClean="0"/>
              <a:t>facer</a:t>
            </a:r>
            <a:r>
              <a:rPr lang="de-DE" dirty="0" smtClean="0"/>
              <a:t> </a:t>
            </a:r>
            <a:r>
              <a:rPr lang="de-DE" dirty="0" err="1" smtClean="0"/>
              <a:t>possim</a:t>
            </a:r>
            <a:r>
              <a:rPr lang="de-DE" dirty="0" smtClean="0"/>
              <a:t> </a:t>
            </a:r>
            <a:r>
              <a:rPr lang="de-DE" dirty="0" err="1" smtClean="0"/>
              <a:t>assum</a:t>
            </a:r>
            <a:r>
              <a:rPr lang="de-DE" dirty="0" smtClean="0"/>
              <a:t>. 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4091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NGNI_Inhalt_Text 1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 ̶  Tahoma Regular 22pt</a:t>
            </a:r>
            <a:br>
              <a:rPr lang="de-DE" dirty="0" smtClean="0"/>
            </a:br>
            <a:r>
              <a:rPr lang="de-DE" dirty="0" smtClean="0">
                <a:solidFill>
                  <a:srgbClr val="FF8F00"/>
                </a:solidFill>
              </a:rPr>
              <a:t>Zweite Zeile bitte immer in Kopfbalkenfarbe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4" hasCustomPrompt="1"/>
          </p:nvPr>
        </p:nvSpPr>
        <p:spPr>
          <a:xfrm>
            <a:off x="432000" y="1715388"/>
            <a:ext cx="8280000" cy="452679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de-DE" dirty="0" smtClean="0"/>
              <a:t>Subheadline</a:t>
            </a:r>
          </a:p>
          <a:p>
            <a:pPr lvl="1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 </a:t>
            </a:r>
            <a:r>
              <a:rPr lang="de-DE" dirty="0" err="1" smtClean="0"/>
              <a:t>volutpat</a:t>
            </a:r>
            <a:r>
              <a:rPr lang="de-DE" dirty="0" smtClean="0"/>
              <a:t>.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wisi</a:t>
            </a:r>
            <a:r>
              <a:rPr lang="de-DE" dirty="0" smtClean="0"/>
              <a:t> </a:t>
            </a:r>
            <a:r>
              <a:rPr lang="de-DE" dirty="0" err="1" smtClean="0"/>
              <a:t>enim</a:t>
            </a:r>
            <a:r>
              <a:rPr lang="de-DE" dirty="0" smtClean="0"/>
              <a:t> ad minim </a:t>
            </a:r>
            <a:r>
              <a:rPr lang="de-DE" dirty="0" err="1" smtClean="0"/>
              <a:t>veniam</a:t>
            </a:r>
            <a:r>
              <a:rPr lang="de-DE" dirty="0" smtClean="0"/>
              <a:t>,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nostrud</a:t>
            </a:r>
            <a:r>
              <a:rPr lang="de-DE" dirty="0" smtClean="0"/>
              <a:t> </a:t>
            </a:r>
            <a:r>
              <a:rPr lang="de-DE" dirty="0" err="1" smtClean="0"/>
              <a:t>exerci</a:t>
            </a:r>
            <a:r>
              <a:rPr lang="de-DE" dirty="0" smtClean="0"/>
              <a:t> </a:t>
            </a:r>
            <a:r>
              <a:rPr lang="de-DE" dirty="0" err="1" smtClean="0"/>
              <a:t>tation</a:t>
            </a:r>
            <a:r>
              <a:rPr lang="de-DE" dirty="0" smtClean="0"/>
              <a:t> </a:t>
            </a:r>
            <a:r>
              <a:rPr lang="de-DE" dirty="0" err="1" smtClean="0"/>
              <a:t>ullamcorper</a:t>
            </a:r>
            <a:r>
              <a:rPr lang="de-DE" dirty="0" smtClean="0"/>
              <a:t> </a:t>
            </a:r>
            <a:r>
              <a:rPr lang="de-DE" dirty="0" err="1" smtClean="0"/>
              <a:t>suscipit</a:t>
            </a:r>
            <a:r>
              <a:rPr lang="de-DE" dirty="0" smtClean="0"/>
              <a:t> </a:t>
            </a:r>
            <a:r>
              <a:rPr lang="de-DE" dirty="0" err="1" smtClean="0"/>
              <a:t>lobortis</a:t>
            </a:r>
            <a:r>
              <a:rPr lang="de-DE" dirty="0" smtClean="0"/>
              <a:t> </a:t>
            </a:r>
            <a:r>
              <a:rPr lang="de-DE" dirty="0" err="1" smtClean="0"/>
              <a:t>nisl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aliquip</a:t>
            </a:r>
            <a:r>
              <a:rPr lang="de-DE" dirty="0" smtClean="0"/>
              <a:t> ex </a:t>
            </a:r>
            <a:r>
              <a:rPr lang="de-DE" dirty="0" err="1" smtClean="0"/>
              <a:t>ea</a:t>
            </a:r>
            <a:r>
              <a:rPr lang="de-DE" dirty="0" smtClean="0"/>
              <a:t> commodo </a:t>
            </a:r>
            <a:r>
              <a:rPr lang="de-DE" dirty="0" err="1" smtClean="0"/>
              <a:t>consequat</a:t>
            </a:r>
            <a:r>
              <a:rPr lang="de-DE" dirty="0" smtClean="0"/>
              <a:t>. Duis </a:t>
            </a:r>
            <a:r>
              <a:rPr lang="de-DE" dirty="0" err="1" smtClean="0"/>
              <a:t>autem</a:t>
            </a:r>
            <a:r>
              <a:rPr lang="de-DE" dirty="0" smtClean="0"/>
              <a:t> </a:t>
            </a:r>
            <a:r>
              <a:rPr lang="de-DE" dirty="0" err="1" smtClean="0"/>
              <a:t>vel</a:t>
            </a:r>
            <a:r>
              <a:rPr lang="de-DE" dirty="0" smtClean="0"/>
              <a:t> </a:t>
            </a:r>
            <a:r>
              <a:rPr lang="de-DE" dirty="0" err="1" smtClean="0"/>
              <a:t>eum</a:t>
            </a:r>
            <a:r>
              <a:rPr lang="de-DE" dirty="0" smtClean="0"/>
              <a:t> </a:t>
            </a:r>
            <a:r>
              <a:rPr lang="de-DE" dirty="0" err="1" smtClean="0"/>
              <a:t>iriure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in </a:t>
            </a:r>
            <a:r>
              <a:rPr lang="de-DE" dirty="0" err="1" smtClean="0"/>
              <a:t>hendrerit</a:t>
            </a:r>
            <a:r>
              <a:rPr lang="de-DE" dirty="0" smtClean="0"/>
              <a:t> in </a:t>
            </a:r>
            <a:r>
              <a:rPr lang="de-DE" dirty="0" err="1" smtClean="0"/>
              <a:t>vulputate</a:t>
            </a:r>
            <a:r>
              <a:rPr lang="de-DE" dirty="0" smtClean="0"/>
              <a:t> </a:t>
            </a:r>
            <a:r>
              <a:rPr lang="de-DE" dirty="0" err="1" smtClean="0"/>
              <a:t>velit</a:t>
            </a:r>
            <a:r>
              <a:rPr lang="de-DE" dirty="0" smtClean="0"/>
              <a:t> esse </a:t>
            </a:r>
            <a:r>
              <a:rPr lang="de-DE" dirty="0" err="1" smtClean="0"/>
              <a:t>molestie</a:t>
            </a:r>
            <a:r>
              <a:rPr lang="de-DE" dirty="0" smtClean="0"/>
              <a:t> </a:t>
            </a:r>
            <a:r>
              <a:rPr lang="de-DE" dirty="0" err="1" smtClean="0"/>
              <a:t>consequat</a:t>
            </a:r>
            <a:r>
              <a:rPr lang="de-DE" dirty="0" smtClean="0"/>
              <a:t>, </a:t>
            </a:r>
            <a:r>
              <a:rPr lang="de-DE" dirty="0" err="1" smtClean="0"/>
              <a:t>vel</a:t>
            </a:r>
            <a:r>
              <a:rPr lang="de-DE" dirty="0" smtClean="0"/>
              <a:t> </a:t>
            </a:r>
            <a:r>
              <a:rPr lang="de-DE" dirty="0" err="1" smtClean="0"/>
              <a:t>illum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</a:t>
            </a:r>
            <a:r>
              <a:rPr lang="de-DE" dirty="0" err="1" smtClean="0"/>
              <a:t>eu</a:t>
            </a:r>
            <a:r>
              <a:rPr lang="de-DE" dirty="0" smtClean="0"/>
              <a:t> </a:t>
            </a:r>
            <a:r>
              <a:rPr lang="de-DE" dirty="0" err="1" smtClean="0"/>
              <a:t>feugiat</a:t>
            </a:r>
            <a:r>
              <a:rPr lang="de-DE" dirty="0" smtClean="0"/>
              <a:t> </a:t>
            </a:r>
            <a:r>
              <a:rPr lang="de-DE" dirty="0" err="1" smtClean="0"/>
              <a:t>nulla</a:t>
            </a:r>
            <a:r>
              <a:rPr lang="de-DE" dirty="0" smtClean="0"/>
              <a:t> </a:t>
            </a:r>
            <a:r>
              <a:rPr lang="de-DE" dirty="0" err="1" smtClean="0"/>
              <a:t>facilisis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eros</a:t>
            </a:r>
            <a:r>
              <a:rPr lang="de-DE" dirty="0" smtClean="0"/>
              <a:t> et </a:t>
            </a:r>
            <a:r>
              <a:rPr lang="de-DE" dirty="0" err="1" smtClean="0"/>
              <a:t>accumsan</a:t>
            </a:r>
            <a:r>
              <a:rPr lang="de-DE" dirty="0" smtClean="0"/>
              <a:t> et </a:t>
            </a:r>
            <a:r>
              <a:rPr lang="de-DE" dirty="0" err="1" smtClean="0"/>
              <a:t>iusto</a:t>
            </a:r>
            <a:r>
              <a:rPr lang="de-DE" dirty="0" smtClean="0"/>
              <a:t> </a:t>
            </a:r>
            <a:r>
              <a:rPr lang="de-DE" dirty="0" err="1" smtClean="0"/>
              <a:t>odio</a:t>
            </a:r>
            <a:r>
              <a:rPr lang="de-DE" dirty="0" smtClean="0"/>
              <a:t> </a:t>
            </a:r>
            <a:r>
              <a:rPr lang="de-DE" dirty="0" err="1" smtClean="0"/>
              <a:t>dignissim</a:t>
            </a:r>
            <a:r>
              <a:rPr lang="de-DE" dirty="0" smtClean="0"/>
              <a:t> </a:t>
            </a:r>
            <a:r>
              <a:rPr lang="de-DE" dirty="0" err="1" smtClean="0"/>
              <a:t>qui</a:t>
            </a:r>
            <a:r>
              <a:rPr lang="de-DE" dirty="0" smtClean="0"/>
              <a:t> </a:t>
            </a:r>
            <a:r>
              <a:rPr lang="de-DE" dirty="0" err="1" smtClean="0"/>
              <a:t>blandit</a:t>
            </a:r>
            <a:r>
              <a:rPr lang="de-DE" dirty="0" smtClean="0"/>
              <a:t> </a:t>
            </a:r>
            <a:r>
              <a:rPr lang="de-DE" dirty="0" err="1" smtClean="0"/>
              <a:t>praesent</a:t>
            </a:r>
            <a:r>
              <a:rPr lang="de-DE" dirty="0" smtClean="0"/>
              <a:t> </a:t>
            </a:r>
            <a:r>
              <a:rPr lang="de-DE" dirty="0" err="1" smtClean="0"/>
              <a:t>luptatum</a:t>
            </a:r>
            <a:r>
              <a:rPr lang="de-DE" dirty="0" smtClean="0"/>
              <a:t> </a:t>
            </a:r>
            <a:r>
              <a:rPr lang="de-DE" dirty="0" err="1" smtClean="0"/>
              <a:t>zzril</a:t>
            </a:r>
            <a:r>
              <a:rPr lang="de-DE" dirty="0" smtClean="0"/>
              <a:t> </a:t>
            </a:r>
            <a:r>
              <a:rPr lang="de-DE" dirty="0" err="1" smtClean="0"/>
              <a:t>delenit</a:t>
            </a:r>
            <a:r>
              <a:rPr lang="de-DE" dirty="0" smtClean="0"/>
              <a:t> </a:t>
            </a:r>
            <a:r>
              <a:rPr lang="de-DE" dirty="0" err="1" smtClean="0"/>
              <a:t>augue</a:t>
            </a:r>
            <a:r>
              <a:rPr lang="de-DE" dirty="0" smtClean="0"/>
              <a:t> </a:t>
            </a:r>
            <a:r>
              <a:rPr lang="de-DE" dirty="0" err="1" smtClean="0"/>
              <a:t>duis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</a:t>
            </a:r>
            <a:r>
              <a:rPr lang="de-DE" dirty="0" err="1" smtClean="0"/>
              <a:t>te</a:t>
            </a:r>
            <a:r>
              <a:rPr lang="de-DE" dirty="0" smtClean="0"/>
              <a:t> </a:t>
            </a:r>
            <a:r>
              <a:rPr lang="de-DE" dirty="0" err="1" smtClean="0"/>
              <a:t>feugait</a:t>
            </a:r>
            <a:r>
              <a:rPr lang="de-DE" dirty="0" smtClean="0"/>
              <a:t> </a:t>
            </a:r>
            <a:r>
              <a:rPr lang="de-DE" dirty="0" err="1" smtClean="0"/>
              <a:t>nulla</a:t>
            </a:r>
            <a:r>
              <a:rPr lang="de-DE" dirty="0" smtClean="0"/>
              <a:t> </a:t>
            </a:r>
            <a:r>
              <a:rPr lang="de-DE" dirty="0" err="1" smtClean="0"/>
              <a:t>facilisi</a:t>
            </a:r>
            <a:r>
              <a:rPr lang="de-DE" dirty="0" smtClean="0"/>
              <a:t>. Nam </a:t>
            </a:r>
            <a:r>
              <a:rPr lang="de-DE" dirty="0" err="1" smtClean="0"/>
              <a:t>liber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cum </a:t>
            </a:r>
            <a:r>
              <a:rPr lang="de-DE" dirty="0" err="1" smtClean="0"/>
              <a:t>soluta</a:t>
            </a:r>
            <a:r>
              <a:rPr lang="de-DE" dirty="0" smtClean="0"/>
              <a:t> </a:t>
            </a:r>
            <a:r>
              <a:rPr lang="de-DE" dirty="0" err="1" smtClean="0"/>
              <a:t>nobis</a:t>
            </a:r>
            <a:r>
              <a:rPr lang="de-DE" dirty="0" smtClean="0"/>
              <a:t> </a:t>
            </a:r>
            <a:r>
              <a:rPr lang="de-DE" dirty="0" err="1" smtClean="0"/>
              <a:t>eleifend</a:t>
            </a:r>
            <a:r>
              <a:rPr lang="de-DE" dirty="0" smtClean="0"/>
              <a:t> </a:t>
            </a:r>
            <a:r>
              <a:rPr lang="de-DE" dirty="0" err="1" smtClean="0"/>
              <a:t>option</a:t>
            </a:r>
            <a:r>
              <a:rPr lang="de-DE" dirty="0" smtClean="0"/>
              <a:t> </a:t>
            </a:r>
            <a:r>
              <a:rPr lang="de-DE" dirty="0" err="1" smtClean="0"/>
              <a:t>congue</a:t>
            </a:r>
            <a:r>
              <a:rPr lang="de-DE" dirty="0" smtClean="0"/>
              <a:t> </a:t>
            </a:r>
            <a:r>
              <a:rPr lang="de-DE" dirty="0" err="1" smtClean="0"/>
              <a:t>nihil</a:t>
            </a:r>
            <a:r>
              <a:rPr lang="de-DE" dirty="0" smtClean="0"/>
              <a:t> </a:t>
            </a:r>
            <a:r>
              <a:rPr lang="de-DE" dirty="0" err="1" smtClean="0"/>
              <a:t>imperdiet</a:t>
            </a:r>
            <a:r>
              <a:rPr lang="de-DE" dirty="0" smtClean="0"/>
              <a:t> </a:t>
            </a:r>
            <a:r>
              <a:rPr lang="de-DE" dirty="0" err="1" smtClean="0"/>
              <a:t>doming</a:t>
            </a:r>
            <a:r>
              <a:rPr lang="de-DE" dirty="0" smtClean="0"/>
              <a:t> </a:t>
            </a:r>
            <a:r>
              <a:rPr lang="de-DE" dirty="0" err="1" smtClean="0"/>
              <a:t>id</a:t>
            </a:r>
            <a:r>
              <a:rPr lang="de-DE" dirty="0" smtClean="0"/>
              <a:t> </a:t>
            </a:r>
            <a:r>
              <a:rPr lang="de-DE" dirty="0" err="1" smtClean="0"/>
              <a:t>quod</a:t>
            </a:r>
            <a:r>
              <a:rPr lang="de-DE" dirty="0" smtClean="0"/>
              <a:t> </a:t>
            </a:r>
            <a:r>
              <a:rPr lang="de-DE" dirty="0" err="1" smtClean="0"/>
              <a:t>mazim</a:t>
            </a:r>
            <a:r>
              <a:rPr lang="de-DE" dirty="0" smtClean="0"/>
              <a:t> </a:t>
            </a:r>
            <a:r>
              <a:rPr lang="de-DE" dirty="0" err="1" smtClean="0"/>
              <a:t>placerat</a:t>
            </a:r>
            <a:r>
              <a:rPr lang="de-DE" dirty="0" smtClean="0"/>
              <a:t> </a:t>
            </a:r>
            <a:r>
              <a:rPr lang="de-DE" dirty="0" err="1" smtClean="0"/>
              <a:t>facer</a:t>
            </a:r>
            <a:r>
              <a:rPr lang="de-DE" dirty="0" smtClean="0"/>
              <a:t> </a:t>
            </a:r>
            <a:r>
              <a:rPr lang="de-DE" dirty="0" err="1" smtClean="0"/>
              <a:t>possim</a:t>
            </a:r>
            <a:r>
              <a:rPr lang="de-DE" dirty="0" smtClean="0"/>
              <a:t> </a:t>
            </a:r>
            <a:r>
              <a:rPr lang="de-DE" dirty="0" err="1" smtClean="0"/>
              <a:t>assum</a:t>
            </a:r>
            <a:r>
              <a:rPr lang="de-DE" dirty="0" smtClean="0"/>
              <a:t>. 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8408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NGNI_Inhalt_Text links Grafik/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 ̶  Tahoma Regular 22pt</a:t>
            </a:r>
            <a:br>
              <a:rPr lang="de-DE" dirty="0" smtClean="0"/>
            </a:br>
            <a:r>
              <a:rPr lang="de-DE" dirty="0" smtClean="0">
                <a:solidFill>
                  <a:srgbClr val="FF8F00"/>
                </a:solidFill>
              </a:rPr>
              <a:t>Zweite Zeile bitte immer in Kopfbalkenfarbe</a:t>
            </a:r>
            <a:endParaRPr lang="de-AT" dirty="0"/>
          </a:p>
        </p:txBody>
      </p:sp>
      <p:sp>
        <p:nvSpPr>
          <p:cNvPr id="5" name="Inhaltsplatzhalter 2"/>
          <p:cNvSpPr>
            <a:spLocks noGrp="1"/>
          </p:cNvSpPr>
          <p:nvPr>
            <p:ph idx="13" hasCustomPrompt="1"/>
          </p:nvPr>
        </p:nvSpPr>
        <p:spPr>
          <a:xfrm>
            <a:off x="4752000" y="1715388"/>
            <a:ext cx="3960000" cy="4410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 smtClean="0"/>
              <a:t>ABBILDUNG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4" hasCustomPrompt="1"/>
          </p:nvPr>
        </p:nvSpPr>
        <p:spPr>
          <a:xfrm>
            <a:off x="432000" y="1715388"/>
            <a:ext cx="3960000" cy="4410000"/>
          </a:xfrm>
        </p:spPr>
        <p:txBody>
          <a:bodyPr/>
          <a:lstStyle>
            <a:lvl1pPr indent="0" algn="l">
              <a:buFont typeface="Arial" pitchFamily="34" charset="0"/>
              <a:buChar char="•"/>
              <a:defRPr lang="de-AT" b="0" i="0" smtClean="0"/>
            </a:lvl1pPr>
            <a:lvl2pPr marL="0" indent="0">
              <a:buFontTx/>
              <a:buNone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de-DE" dirty="0" smtClean="0"/>
              <a:t>Subheadline</a:t>
            </a:r>
          </a:p>
          <a:p>
            <a:pPr lvl="1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 </a:t>
            </a:r>
            <a:r>
              <a:rPr lang="de-DE" dirty="0" err="1" smtClean="0"/>
              <a:t>volutpat</a:t>
            </a:r>
            <a:r>
              <a:rPr lang="de-DE" dirty="0" smtClean="0"/>
              <a:t>.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wisi</a:t>
            </a:r>
            <a:r>
              <a:rPr lang="de-DE" dirty="0" smtClean="0"/>
              <a:t> </a:t>
            </a:r>
            <a:r>
              <a:rPr lang="de-DE" dirty="0" err="1" smtClean="0"/>
              <a:t>enim</a:t>
            </a:r>
            <a:r>
              <a:rPr lang="de-DE" dirty="0" smtClean="0"/>
              <a:t> ad minim </a:t>
            </a:r>
            <a:r>
              <a:rPr lang="de-DE" dirty="0" err="1" smtClean="0"/>
              <a:t>veniam</a:t>
            </a:r>
            <a:r>
              <a:rPr lang="de-DE" dirty="0" smtClean="0"/>
              <a:t>,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nostrud</a:t>
            </a:r>
            <a:r>
              <a:rPr lang="de-DE" dirty="0" smtClean="0"/>
              <a:t> </a:t>
            </a:r>
            <a:r>
              <a:rPr lang="de-DE" dirty="0" err="1" smtClean="0"/>
              <a:t>exerci</a:t>
            </a:r>
            <a:r>
              <a:rPr lang="de-DE" dirty="0" smtClean="0"/>
              <a:t> </a:t>
            </a:r>
            <a:r>
              <a:rPr lang="de-DE" dirty="0" err="1" smtClean="0"/>
              <a:t>tation</a:t>
            </a:r>
            <a:r>
              <a:rPr lang="de-DE" dirty="0" smtClean="0"/>
              <a:t> </a:t>
            </a:r>
            <a:r>
              <a:rPr lang="de-DE" dirty="0" err="1" smtClean="0"/>
              <a:t>ullamcorper</a:t>
            </a:r>
            <a:r>
              <a:rPr lang="de-DE" dirty="0" smtClean="0"/>
              <a:t> </a:t>
            </a:r>
            <a:r>
              <a:rPr lang="de-DE" dirty="0" err="1" smtClean="0"/>
              <a:t>suscipit</a:t>
            </a:r>
            <a:r>
              <a:rPr lang="de-DE" dirty="0" smtClean="0"/>
              <a:t> </a:t>
            </a:r>
            <a:r>
              <a:rPr lang="de-DE" dirty="0" err="1" smtClean="0"/>
              <a:t>lobortis</a:t>
            </a:r>
            <a:r>
              <a:rPr lang="de-DE" dirty="0" smtClean="0"/>
              <a:t> </a:t>
            </a:r>
            <a:r>
              <a:rPr lang="de-DE" dirty="0" err="1" smtClean="0"/>
              <a:t>nisl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aliquip</a:t>
            </a:r>
            <a:r>
              <a:rPr lang="de-DE" dirty="0" smtClean="0"/>
              <a:t> ex </a:t>
            </a:r>
            <a:r>
              <a:rPr lang="de-DE" dirty="0" err="1" smtClean="0"/>
              <a:t>ea</a:t>
            </a:r>
            <a:r>
              <a:rPr lang="de-DE" dirty="0" smtClean="0"/>
              <a:t> commodo </a:t>
            </a:r>
            <a:r>
              <a:rPr lang="de-DE" dirty="0" err="1" smtClean="0"/>
              <a:t>consequat</a:t>
            </a:r>
            <a:r>
              <a:rPr lang="de-DE" dirty="0" smtClean="0"/>
              <a:t>. Duis </a:t>
            </a:r>
            <a:r>
              <a:rPr lang="de-DE" dirty="0" err="1" smtClean="0"/>
              <a:t>autem</a:t>
            </a:r>
            <a:r>
              <a:rPr lang="de-DE" dirty="0" smtClean="0"/>
              <a:t> </a:t>
            </a:r>
            <a:r>
              <a:rPr lang="de-DE" dirty="0" err="1" smtClean="0"/>
              <a:t>vel</a:t>
            </a:r>
            <a:r>
              <a:rPr lang="de-DE" dirty="0" smtClean="0"/>
              <a:t> </a:t>
            </a:r>
            <a:r>
              <a:rPr lang="de-DE" dirty="0" err="1" smtClean="0"/>
              <a:t>eum</a:t>
            </a:r>
            <a:r>
              <a:rPr lang="de-DE" dirty="0" smtClean="0"/>
              <a:t> </a:t>
            </a:r>
            <a:r>
              <a:rPr lang="de-DE" dirty="0" err="1" smtClean="0"/>
              <a:t>iriure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in </a:t>
            </a:r>
            <a:r>
              <a:rPr lang="de-DE" dirty="0" err="1" smtClean="0"/>
              <a:t>hendrerit</a:t>
            </a:r>
            <a:r>
              <a:rPr lang="de-DE" dirty="0" smtClean="0"/>
              <a:t> in </a:t>
            </a:r>
            <a:r>
              <a:rPr lang="de-DE" dirty="0" err="1" smtClean="0"/>
              <a:t>vulputate</a:t>
            </a:r>
            <a:r>
              <a:rPr lang="de-DE" dirty="0" smtClean="0"/>
              <a:t> </a:t>
            </a:r>
            <a:r>
              <a:rPr lang="de-DE" dirty="0" err="1" smtClean="0"/>
              <a:t>velit</a:t>
            </a:r>
            <a:r>
              <a:rPr lang="de-DE" dirty="0" smtClean="0"/>
              <a:t> esse </a:t>
            </a:r>
            <a:r>
              <a:rPr lang="de-DE" dirty="0" err="1" smtClean="0"/>
              <a:t>molestie</a:t>
            </a:r>
            <a:r>
              <a:rPr lang="de-DE" dirty="0" smtClean="0"/>
              <a:t> </a:t>
            </a:r>
            <a:r>
              <a:rPr lang="de-DE" dirty="0" err="1" smtClean="0"/>
              <a:t>consequat</a:t>
            </a:r>
            <a:r>
              <a:rPr lang="de-DE" dirty="0" smtClean="0"/>
              <a:t>, </a:t>
            </a:r>
            <a:r>
              <a:rPr lang="de-DE" dirty="0" err="1" smtClean="0"/>
              <a:t>vel</a:t>
            </a:r>
            <a:r>
              <a:rPr lang="de-DE" dirty="0" smtClean="0"/>
              <a:t> </a:t>
            </a:r>
            <a:r>
              <a:rPr lang="de-DE" dirty="0" err="1" smtClean="0"/>
              <a:t>illum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</a:t>
            </a:r>
            <a:r>
              <a:rPr lang="de-DE" dirty="0" err="1" smtClean="0"/>
              <a:t>eu</a:t>
            </a:r>
            <a:r>
              <a:rPr lang="de-DE" dirty="0" smtClean="0"/>
              <a:t> </a:t>
            </a:r>
            <a:r>
              <a:rPr lang="de-DE" dirty="0" err="1" smtClean="0"/>
              <a:t>feugiat</a:t>
            </a:r>
            <a:r>
              <a:rPr lang="de-DE" dirty="0" smtClean="0"/>
              <a:t> </a:t>
            </a:r>
            <a:r>
              <a:rPr lang="de-DE" dirty="0" err="1" smtClean="0"/>
              <a:t>nulla</a:t>
            </a:r>
            <a:r>
              <a:rPr lang="de-DE" dirty="0" smtClean="0"/>
              <a:t> </a:t>
            </a:r>
            <a:r>
              <a:rPr lang="de-DE" dirty="0" err="1" smtClean="0"/>
              <a:t>facilisis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eros</a:t>
            </a:r>
            <a:r>
              <a:rPr lang="de-DE" dirty="0" smtClean="0"/>
              <a:t> et </a:t>
            </a:r>
            <a:r>
              <a:rPr lang="de-DE" dirty="0" err="1" smtClean="0"/>
              <a:t>accumsan</a:t>
            </a:r>
            <a:r>
              <a:rPr lang="de-DE" dirty="0" smtClean="0"/>
              <a:t> et </a:t>
            </a:r>
            <a:r>
              <a:rPr lang="de-DE" dirty="0" err="1" smtClean="0"/>
              <a:t>iusto</a:t>
            </a:r>
            <a:r>
              <a:rPr lang="de-DE" dirty="0" smtClean="0"/>
              <a:t> </a:t>
            </a:r>
            <a:r>
              <a:rPr lang="de-DE" dirty="0" err="1" smtClean="0"/>
              <a:t>odio</a:t>
            </a:r>
            <a:r>
              <a:rPr lang="de-DE" dirty="0" smtClean="0"/>
              <a:t> </a:t>
            </a:r>
            <a:r>
              <a:rPr lang="de-DE" dirty="0" err="1" smtClean="0"/>
              <a:t>dignissim</a:t>
            </a:r>
            <a:r>
              <a:rPr lang="de-DE" dirty="0" smtClean="0"/>
              <a:t> </a:t>
            </a:r>
            <a:r>
              <a:rPr lang="de-DE" dirty="0" err="1" smtClean="0"/>
              <a:t>qui</a:t>
            </a:r>
            <a:r>
              <a:rPr lang="de-DE" dirty="0" smtClean="0"/>
              <a:t> </a:t>
            </a:r>
            <a:r>
              <a:rPr lang="de-DE" dirty="0" err="1" smtClean="0"/>
              <a:t>blandit</a:t>
            </a:r>
            <a:r>
              <a:rPr lang="de-DE" dirty="0" smtClean="0"/>
              <a:t> </a:t>
            </a:r>
            <a:r>
              <a:rPr lang="de-DE" dirty="0" err="1" smtClean="0"/>
              <a:t>praesent</a:t>
            </a:r>
            <a:r>
              <a:rPr lang="de-DE" dirty="0" smtClean="0"/>
              <a:t> </a:t>
            </a:r>
            <a:r>
              <a:rPr lang="de-DE" dirty="0" err="1" smtClean="0"/>
              <a:t>luptatum</a:t>
            </a:r>
            <a:r>
              <a:rPr lang="de-DE" dirty="0" smtClean="0"/>
              <a:t> </a:t>
            </a:r>
            <a:r>
              <a:rPr lang="de-DE" dirty="0" err="1" smtClean="0"/>
              <a:t>zzril</a:t>
            </a:r>
            <a:r>
              <a:rPr lang="de-DE" dirty="0" smtClean="0"/>
              <a:t> </a:t>
            </a:r>
            <a:r>
              <a:rPr lang="de-DE" dirty="0" err="1" smtClean="0"/>
              <a:t>delenit</a:t>
            </a:r>
            <a:r>
              <a:rPr lang="de-DE" dirty="0" smtClean="0"/>
              <a:t> </a:t>
            </a:r>
            <a:r>
              <a:rPr lang="de-DE" dirty="0" err="1" smtClean="0"/>
              <a:t>augue</a:t>
            </a:r>
            <a:r>
              <a:rPr lang="de-DE" dirty="0" smtClean="0"/>
              <a:t> </a:t>
            </a:r>
            <a:r>
              <a:rPr lang="de-DE" dirty="0" err="1" smtClean="0"/>
              <a:t>duis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</a:t>
            </a:r>
            <a:r>
              <a:rPr lang="de-DE" dirty="0" err="1" smtClean="0"/>
              <a:t>te</a:t>
            </a:r>
            <a:r>
              <a:rPr lang="de-DE" dirty="0" smtClean="0"/>
              <a:t> </a:t>
            </a:r>
            <a:r>
              <a:rPr lang="de-DE" dirty="0" err="1" smtClean="0"/>
              <a:t>feugait</a:t>
            </a:r>
            <a:r>
              <a:rPr lang="de-DE" dirty="0" smtClean="0"/>
              <a:t> </a:t>
            </a:r>
            <a:r>
              <a:rPr lang="de-DE" dirty="0" err="1" smtClean="0"/>
              <a:t>nulla</a:t>
            </a:r>
            <a:r>
              <a:rPr lang="de-DE" dirty="0" smtClean="0"/>
              <a:t> </a:t>
            </a:r>
            <a:r>
              <a:rPr lang="de-DE" dirty="0" err="1" smtClean="0"/>
              <a:t>facilisi</a:t>
            </a:r>
            <a:r>
              <a:rPr lang="de-DE" dirty="0" smtClean="0"/>
              <a:t>. Nam </a:t>
            </a:r>
            <a:r>
              <a:rPr lang="de-DE" dirty="0" err="1" smtClean="0"/>
              <a:t>liber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cum </a:t>
            </a:r>
            <a:r>
              <a:rPr lang="de-DE" dirty="0" err="1" smtClean="0"/>
              <a:t>soluta</a:t>
            </a:r>
            <a:r>
              <a:rPr lang="de-DE" dirty="0" smtClean="0"/>
              <a:t> </a:t>
            </a:r>
            <a:r>
              <a:rPr lang="de-DE" dirty="0" err="1" smtClean="0"/>
              <a:t>nobis</a:t>
            </a:r>
            <a:r>
              <a:rPr lang="de-DE" dirty="0" smtClean="0"/>
              <a:t> </a:t>
            </a:r>
            <a:r>
              <a:rPr lang="de-DE" dirty="0" err="1" smtClean="0"/>
              <a:t>eleifend</a:t>
            </a:r>
            <a:r>
              <a:rPr lang="de-DE" dirty="0" smtClean="0"/>
              <a:t> </a:t>
            </a:r>
            <a:r>
              <a:rPr lang="de-DE" dirty="0" err="1" smtClean="0"/>
              <a:t>option</a:t>
            </a:r>
            <a:r>
              <a:rPr lang="de-DE" dirty="0" smtClean="0"/>
              <a:t> </a:t>
            </a:r>
            <a:r>
              <a:rPr lang="de-DE" dirty="0" err="1" smtClean="0"/>
              <a:t>congue</a:t>
            </a:r>
            <a:r>
              <a:rPr lang="de-DE" dirty="0" smtClean="0"/>
              <a:t> </a:t>
            </a:r>
            <a:r>
              <a:rPr lang="de-DE" dirty="0" err="1" smtClean="0"/>
              <a:t>nihil</a:t>
            </a:r>
            <a:r>
              <a:rPr lang="de-DE" dirty="0" smtClean="0"/>
              <a:t> </a:t>
            </a:r>
            <a:r>
              <a:rPr lang="de-DE" dirty="0" err="1" smtClean="0"/>
              <a:t>imperdiet</a:t>
            </a:r>
            <a:r>
              <a:rPr lang="de-DE" dirty="0" smtClean="0"/>
              <a:t> </a:t>
            </a:r>
            <a:r>
              <a:rPr lang="de-DE" dirty="0" err="1" smtClean="0"/>
              <a:t>doming</a:t>
            </a:r>
            <a:r>
              <a:rPr lang="de-DE" dirty="0" smtClean="0"/>
              <a:t> </a:t>
            </a:r>
            <a:r>
              <a:rPr lang="de-DE" dirty="0" err="1" smtClean="0"/>
              <a:t>id</a:t>
            </a:r>
            <a:r>
              <a:rPr lang="de-DE" dirty="0" smtClean="0"/>
              <a:t> </a:t>
            </a:r>
            <a:r>
              <a:rPr lang="de-DE" dirty="0" err="1" smtClean="0"/>
              <a:t>quod</a:t>
            </a:r>
            <a:r>
              <a:rPr lang="de-DE" dirty="0" smtClean="0"/>
              <a:t> </a:t>
            </a:r>
            <a:r>
              <a:rPr lang="de-DE" dirty="0" err="1" smtClean="0"/>
              <a:t>mazim</a:t>
            </a:r>
            <a:r>
              <a:rPr lang="de-DE" dirty="0" smtClean="0"/>
              <a:t> </a:t>
            </a:r>
            <a:r>
              <a:rPr lang="de-DE" dirty="0" err="1" smtClean="0"/>
              <a:t>placerat</a:t>
            </a:r>
            <a:r>
              <a:rPr lang="de-DE" dirty="0" smtClean="0"/>
              <a:t> </a:t>
            </a:r>
            <a:r>
              <a:rPr lang="de-DE" dirty="0" err="1" smtClean="0"/>
              <a:t>facer</a:t>
            </a:r>
            <a:r>
              <a:rPr lang="de-DE" dirty="0" smtClean="0"/>
              <a:t> </a:t>
            </a:r>
            <a:r>
              <a:rPr lang="de-DE" dirty="0" err="1" smtClean="0"/>
              <a:t>possim</a:t>
            </a:r>
            <a:r>
              <a:rPr lang="de-DE" dirty="0" smtClean="0"/>
              <a:t> </a:t>
            </a:r>
            <a:r>
              <a:rPr lang="de-DE" dirty="0" err="1" smtClean="0"/>
              <a:t>assum</a:t>
            </a:r>
            <a:r>
              <a:rPr lang="de-DE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6537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NGNI_Inhalt_Text links Grafik/Bild im Anschnit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432000" y="1715388"/>
            <a:ext cx="3960000" cy="4410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de-DE" dirty="0" smtClean="0"/>
              <a:t>Subheadline</a:t>
            </a:r>
          </a:p>
          <a:p>
            <a:pPr lvl="1"/>
            <a:r>
              <a:rPr lang="de-DE" dirty="0" err="1" smtClean="0">
                <a:solidFill>
                  <a:schemeClr val="accent5"/>
                </a:solidFill>
              </a:rPr>
              <a:t>Lorem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ipsum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dolor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sit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amet</a:t>
            </a:r>
            <a:r>
              <a:rPr lang="de-DE" dirty="0" smtClean="0">
                <a:solidFill>
                  <a:schemeClr val="accent5"/>
                </a:solidFill>
              </a:rPr>
              <a:t>, </a:t>
            </a:r>
            <a:r>
              <a:rPr lang="de-DE" dirty="0" err="1" smtClean="0">
                <a:solidFill>
                  <a:schemeClr val="accent5"/>
                </a:solidFill>
              </a:rPr>
              <a:t>consectetuer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adipiscing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elit</a:t>
            </a:r>
            <a:r>
              <a:rPr lang="de-DE" dirty="0" smtClean="0">
                <a:solidFill>
                  <a:schemeClr val="accent5"/>
                </a:solidFill>
              </a:rPr>
              <a:t>, </a:t>
            </a:r>
            <a:r>
              <a:rPr lang="de-DE" dirty="0" err="1" smtClean="0">
                <a:solidFill>
                  <a:schemeClr val="accent5"/>
                </a:solidFill>
              </a:rPr>
              <a:t>sed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diam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nonummy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nibh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euismod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tincidunt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ut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laoreet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dolore</a:t>
            </a:r>
            <a:r>
              <a:rPr lang="de-DE" dirty="0" smtClean="0">
                <a:solidFill>
                  <a:schemeClr val="accent5"/>
                </a:solidFill>
              </a:rPr>
              <a:t> magna </a:t>
            </a:r>
            <a:r>
              <a:rPr lang="de-DE" dirty="0" err="1" smtClean="0">
                <a:solidFill>
                  <a:schemeClr val="accent5"/>
                </a:solidFill>
              </a:rPr>
              <a:t>aliquam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erat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volutpat</a:t>
            </a:r>
            <a:r>
              <a:rPr lang="de-DE" dirty="0" smtClean="0">
                <a:solidFill>
                  <a:schemeClr val="accent5"/>
                </a:solidFill>
              </a:rPr>
              <a:t>. </a:t>
            </a:r>
            <a:r>
              <a:rPr lang="de-DE" dirty="0" err="1" smtClean="0">
                <a:solidFill>
                  <a:schemeClr val="accent5"/>
                </a:solidFill>
              </a:rPr>
              <a:t>Ut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wisi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enim</a:t>
            </a:r>
            <a:r>
              <a:rPr lang="de-DE" dirty="0" smtClean="0">
                <a:solidFill>
                  <a:schemeClr val="accent5"/>
                </a:solidFill>
              </a:rPr>
              <a:t> ad minim </a:t>
            </a:r>
            <a:r>
              <a:rPr lang="de-DE" dirty="0" err="1" smtClean="0">
                <a:solidFill>
                  <a:schemeClr val="accent5"/>
                </a:solidFill>
              </a:rPr>
              <a:t>veniam</a:t>
            </a:r>
            <a:r>
              <a:rPr lang="de-DE" dirty="0" smtClean="0">
                <a:solidFill>
                  <a:schemeClr val="accent5"/>
                </a:solidFill>
              </a:rPr>
              <a:t>, </a:t>
            </a:r>
            <a:r>
              <a:rPr lang="de-DE" dirty="0" err="1" smtClean="0">
                <a:solidFill>
                  <a:schemeClr val="accent5"/>
                </a:solidFill>
              </a:rPr>
              <a:t>quis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nostrud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exerci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tation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ullamcorper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suscipit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lobortis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nisl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ut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aliquip</a:t>
            </a:r>
            <a:r>
              <a:rPr lang="de-DE" dirty="0" smtClean="0">
                <a:solidFill>
                  <a:schemeClr val="accent5"/>
                </a:solidFill>
              </a:rPr>
              <a:t> ex </a:t>
            </a:r>
            <a:r>
              <a:rPr lang="de-DE" dirty="0" err="1" smtClean="0">
                <a:solidFill>
                  <a:schemeClr val="accent5"/>
                </a:solidFill>
              </a:rPr>
              <a:t>ea</a:t>
            </a:r>
            <a:r>
              <a:rPr lang="de-DE" dirty="0" smtClean="0">
                <a:solidFill>
                  <a:schemeClr val="accent5"/>
                </a:solidFill>
              </a:rPr>
              <a:t> commodo </a:t>
            </a:r>
            <a:r>
              <a:rPr lang="de-DE" dirty="0" err="1" smtClean="0">
                <a:solidFill>
                  <a:schemeClr val="accent5"/>
                </a:solidFill>
              </a:rPr>
              <a:t>consequat</a:t>
            </a:r>
            <a:r>
              <a:rPr lang="de-DE" dirty="0" smtClean="0">
                <a:solidFill>
                  <a:schemeClr val="accent5"/>
                </a:solidFill>
              </a:rPr>
              <a:t>. Duis </a:t>
            </a:r>
            <a:r>
              <a:rPr lang="de-DE" dirty="0" err="1" smtClean="0">
                <a:solidFill>
                  <a:schemeClr val="accent5"/>
                </a:solidFill>
              </a:rPr>
              <a:t>autem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vel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eum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iriure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dolor</a:t>
            </a:r>
            <a:r>
              <a:rPr lang="de-DE" dirty="0" smtClean="0">
                <a:solidFill>
                  <a:schemeClr val="accent5"/>
                </a:solidFill>
              </a:rPr>
              <a:t> in </a:t>
            </a:r>
            <a:r>
              <a:rPr lang="de-DE" dirty="0" err="1" smtClean="0">
                <a:solidFill>
                  <a:schemeClr val="accent5"/>
                </a:solidFill>
              </a:rPr>
              <a:t>hendrerit</a:t>
            </a:r>
            <a:r>
              <a:rPr lang="de-DE" dirty="0" smtClean="0">
                <a:solidFill>
                  <a:schemeClr val="accent5"/>
                </a:solidFill>
              </a:rPr>
              <a:t> in </a:t>
            </a:r>
            <a:r>
              <a:rPr lang="de-DE" dirty="0" err="1" smtClean="0">
                <a:solidFill>
                  <a:schemeClr val="accent5"/>
                </a:solidFill>
              </a:rPr>
              <a:t>vulputate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velit</a:t>
            </a:r>
            <a:r>
              <a:rPr lang="de-DE" dirty="0" smtClean="0">
                <a:solidFill>
                  <a:schemeClr val="accent5"/>
                </a:solidFill>
              </a:rPr>
              <a:t> esse </a:t>
            </a:r>
            <a:r>
              <a:rPr lang="de-DE" dirty="0" err="1" smtClean="0">
                <a:solidFill>
                  <a:schemeClr val="accent5"/>
                </a:solidFill>
              </a:rPr>
              <a:t>molestie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consequat</a:t>
            </a:r>
            <a:r>
              <a:rPr lang="de-DE" dirty="0" smtClean="0">
                <a:solidFill>
                  <a:schemeClr val="accent5"/>
                </a:solidFill>
              </a:rPr>
              <a:t>, </a:t>
            </a:r>
            <a:r>
              <a:rPr lang="de-DE" dirty="0" err="1" smtClean="0">
                <a:solidFill>
                  <a:schemeClr val="accent5"/>
                </a:solidFill>
              </a:rPr>
              <a:t>vel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illum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dolore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eu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feugiat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nulla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facilisis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at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vero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eros</a:t>
            </a:r>
            <a:r>
              <a:rPr lang="de-DE" dirty="0" smtClean="0">
                <a:solidFill>
                  <a:schemeClr val="accent5"/>
                </a:solidFill>
              </a:rPr>
              <a:t> et </a:t>
            </a:r>
            <a:r>
              <a:rPr lang="de-DE" dirty="0" err="1" smtClean="0">
                <a:solidFill>
                  <a:schemeClr val="accent5"/>
                </a:solidFill>
              </a:rPr>
              <a:t>accumsan</a:t>
            </a:r>
            <a:r>
              <a:rPr lang="de-DE" dirty="0" smtClean="0">
                <a:solidFill>
                  <a:schemeClr val="accent5"/>
                </a:solidFill>
              </a:rPr>
              <a:t> et </a:t>
            </a:r>
            <a:r>
              <a:rPr lang="de-DE" dirty="0" err="1" smtClean="0">
                <a:solidFill>
                  <a:schemeClr val="accent5"/>
                </a:solidFill>
              </a:rPr>
              <a:t>iusto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odio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dignissim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qui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blandit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praesent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luptatum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zzril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delenit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augue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duis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dolore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te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feugait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nulla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facilisi</a:t>
            </a:r>
            <a:r>
              <a:rPr lang="de-DE" dirty="0" smtClean="0">
                <a:solidFill>
                  <a:schemeClr val="accent5"/>
                </a:solidFill>
              </a:rPr>
              <a:t>. Nam </a:t>
            </a:r>
            <a:r>
              <a:rPr lang="de-DE" dirty="0" err="1" smtClean="0">
                <a:solidFill>
                  <a:schemeClr val="accent5"/>
                </a:solidFill>
              </a:rPr>
              <a:t>liber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tempor</a:t>
            </a:r>
            <a:r>
              <a:rPr lang="de-DE" dirty="0" smtClean="0">
                <a:solidFill>
                  <a:schemeClr val="accent5"/>
                </a:solidFill>
              </a:rPr>
              <a:t> cum </a:t>
            </a:r>
            <a:r>
              <a:rPr lang="de-DE" dirty="0" err="1" smtClean="0">
                <a:solidFill>
                  <a:schemeClr val="accent5"/>
                </a:solidFill>
              </a:rPr>
              <a:t>soluta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nobis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eleifend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option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congue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nihil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imperdiet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doming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id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quod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mazim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placerat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facer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possim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assum</a:t>
            </a:r>
            <a:r>
              <a:rPr lang="de-DE" dirty="0" smtClean="0">
                <a:solidFill>
                  <a:schemeClr val="accent5"/>
                </a:solidFill>
              </a:rPr>
              <a:t>. </a:t>
            </a:r>
            <a:r>
              <a:rPr lang="de-DE" dirty="0" err="1" smtClean="0">
                <a:solidFill>
                  <a:schemeClr val="accent5"/>
                </a:solidFill>
              </a:rPr>
              <a:t>Typi</a:t>
            </a:r>
            <a:r>
              <a:rPr lang="de-DE" dirty="0" smtClean="0">
                <a:solidFill>
                  <a:schemeClr val="accent5"/>
                </a:solidFill>
              </a:rPr>
              <a:t> non </a:t>
            </a:r>
            <a:r>
              <a:rPr lang="de-DE" dirty="0" err="1" smtClean="0">
                <a:solidFill>
                  <a:schemeClr val="accent5"/>
                </a:solidFill>
              </a:rPr>
              <a:t>habent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claritatem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insitam</a:t>
            </a:r>
            <a:r>
              <a:rPr lang="de-DE" dirty="0" smtClean="0">
                <a:solidFill>
                  <a:schemeClr val="accent5"/>
                </a:solidFill>
              </a:rPr>
              <a:t>.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3" hasCustomPrompt="1"/>
          </p:nvPr>
        </p:nvSpPr>
        <p:spPr>
          <a:xfrm>
            <a:off x="4752000" y="529200"/>
            <a:ext cx="4392000" cy="5716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 smtClean="0"/>
              <a:t>ABBILDUNG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42913" y="720000"/>
            <a:ext cx="4122737" cy="720000"/>
          </a:xfrm>
        </p:spPr>
        <p:txBody>
          <a:bodyPr/>
          <a:lstStyle/>
          <a:p>
            <a:r>
              <a:rPr lang="de-DE" dirty="0" smtClean="0"/>
              <a:t>Headline  ̶  Tahoma 22pt</a:t>
            </a:r>
            <a:br>
              <a:rPr lang="de-DE" dirty="0" smtClean="0"/>
            </a:br>
            <a:r>
              <a:rPr lang="de-DE" dirty="0" smtClean="0">
                <a:solidFill>
                  <a:srgbClr val="FF8F00"/>
                </a:solidFill>
              </a:rPr>
              <a:t>Zweite Zeile in Kopfbalkenfarbe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35303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NGNI_Inhalt_Freie Seite plus Bildunterschrift/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3" hasCustomPrompt="1"/>
          </p:nvPr>
        </p:nvSpPr>
        <p:spPr>
          <a:xfrm>
            <a:off x="0" y="529200"/>
            <a:ext cx="9144000" cy="5716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 smtClean="0"/>
              <a:t>Ganzseitiges Bild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0" y="3520667"/>
            <a:ext cx="4143175" cy="720000"/>
          </a:xfrm>
          <a:solidFill>
            <a:schemeClr val="bg1">
              <a:alpha val="65000"/>
            </a:schemeClr>
          </a:solidFill>
        </p:spPr>
        <p:txBody>
          <a:bodyPr lIns="414000" tIns="0" anchor="ctr" anchorCtr="0"/>
          <a:lstStyle>
            <a:lvl1pPr>
              <a:defRPr sz="1400" baseline="0">
                <a:solidFill>
                  <a:srgbClr val="333333"/>
                </a:solidFill>
              </a:defRPr>
            </a:lvl1pPr>
          </a:lstStyle>
          <a:p>
            <a:r>
              <a:rPr lang="de-DE" dirty="0" smtClean="0"/>
              <a:t>Bildbeschreibung  ̶  Tahoma </a:t>
            </a:r>
            <a:r>
              <a:rPr lang="de-DE" dirty="0" err="1" smtClean="0"/>
              <a:t>Regular</a:t>
            </a:r>
            <a:r>
              <a:rPr lang="de-DE" dirty="0" smtClean="0"/>
              <a:t> 14pt</a:t>
            </a:r>
            <a:br>
              <a:rPr lang="de-DE" dirty="0" smtClean="0"/>
            </a:br>
            <a:r>
              <a:rPr lang="de-DE" dirty="0" smtClean="0">
                <a:solidFill>
                  <a:srgbClr val="FF8F00"/>
                </a:solidFill>
              </a:rPr>
              <a:t>Copyright, Jahr etc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19440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143" y="391205"/>
            <a:ext cx="8363857" cy="48985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88938" y="188913"/>
            <a:ext cx="8366125" cy="76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65" charset="0"/>
              </a:defRPr>
            </a:lvl1pPr>
          </a:lstStyle>
          <a:p>
            <a:pPr defTabSz="914400">
              <a:defRPr/>
            </a:pPr>
            <a:r>
              <a:rPr lang="de-DE" sz="2400">
                <a:solidFill>
                  <a:prstClr val="black"/>
                </a:solidFill>
                <a:ea typeface="+mn-ea"/>
              </a:rPr>
              <a:t>T. Magedanz (TU Berlin / Fraunhofer FOKUS) - 2007</a:t>
            </a:r>
          </a:p>
        </p:txBody>
      </p:sp>
    </p:spTree>
    <p:extLst>
      <p:ext uri="{BB962C8B-B14F-4D97-AF65-F5344CB8AC3E}">
        <p14:creationId xmlns:p14="http://schemas.microsoft.com/office/powerpoint/2010/main" val="1697755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190" y="287338"/>
            <a:ext cx="7944058" cy="995362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83914" y="6497639"/>
            <a:ext cx="434899" cy="1682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/>
            <a:fld id="{3CD1F1A4-7DD5-43AC-8449-AA4C6CD6774A}" type="slidenum">
              <a:rPr lang="he-IL" sz="2400">
                <a:solidFill>
                  <a:prstClr val="black"/>
                </a:solidFill>
                <a:latin typeface="Times New Roman" pitchFamily="-65" charset="0"/>
                <a:ea typeface="+mn-ea"/>
              </a:rPr>
              <a:pPr defTabSz="914400"/>
              <a:t>‹Nr.›</a:t>
            </a:fld>
            <a:endParaRPr lang="es-ES" sz="2400" dirty="0">
              <a:solidFill>
                <a:prstClr val="black"/>
              </a:solidFill>
              <a:latin typeface="Times New Roman" pitchFamily="-65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09552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9738" y="1431925"/>
            <a:ext cx="8247062" cy="4422775"/>
          </a:xfrm>
        </p:spPr>
        <p:txBody>
          <a:bodyPr/>
          <a:lstStyle>
            <a:lvl1pPr>
              <a:buClr>
                <a:srgbClr val="69115D"/>
              </a:buClr>
              <a:buFont typeface="Arial" pitchFamily="34" charset="0"/>
              <a:buChar char="•"/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buFont typeface="Arial" pitchFamily="34" charset="0"/>
              <a:buChar char="•"/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buFont typeface="Arial" pitchFamily="34" charset="0"/>
              <a:buChar char="•"/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A501B6-4C48-4E6E-8B7E-F7AC001602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6" y="344640"/>
            <a:ext cx="7000892" cy="32939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34300" y="6572250"/>
            <a:ext cx="981075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r>
              <a:rPr lang="en-US" sz="2400" smtClean="0">
                <a:solidFill>
                  <a:prstClr val="black"/>
                </a:solidFill>
                <a:latin typeface="Times New Roman" pitchFamily="-65" charset="0"/>
                <a:ea typeface="+mn-ea"/>
              </a:rPr>
              <a:t>WS0910</a:t>
            </a:r>
            <a:endParaRPr lang="en-GB" sz="2400" dirty="0">
              <a:solidFill>
                <a:prstClr val="black"/>
              </a:solidFill>
              <a:latin typeface="Times New Roman" pitchFamily="-65" charset="0"/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43938" y="6572250"/>
            <a:ext cx="500062" cy="285750"/>
          </a:xfrm>
          <a:prstGeom prst="rect">
            <a:avLst/>
          </a:prstGeom>
        </p:spPr>
        <p:txBody>
          <a:bodyPr lIns="0" tIns="36000" rIns="0" bIns="36000"/>
          <a:lstStyle>
            <a:lvl1pPr>
              <a:defRPr/>
            </a:lvl1pPr>
          </a:lstStyle>
          <a:p>
            <a:pPr defTabSz="914400">
              <a:defRPr/>
            </a:pPr>
            <a:fld id="{98573311-949D-406F-9D57-FEFFA1DF1866}" type="slidenum">
              <a:rPr sz="2400">
                <a:solidFill>
                  <a:prstClr val="black"/>
                </a:solidFill>
                <a:latin typeface="Times New Roman" pitchFamily="-65" charset="0"/>
                <a:ea typeface="+mn-ea"/>
              </a:rPr>
              <a:pPr defTabSz="914400">
                <a:defRPr/>
              </a:pPr>
              <a:t>‹Nr.›</a:t>
            </a:fld>
            <a:endParaRPr sz="2400">
              <a:solidFill>
                <a:prstClr val="black"/>
              </a:solidFill>
              <a:latin typeface="Times New Roman" pitchFamily="-65" charset="0"/>
              <a:ea typeface="+mn-ea"/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071802" y="6572250"/>
            <a:ext cx="4643448" cy="285750"/>
          </a:xfrm>
          <a:prstGeom prst="rect">
            <a:avLst/>
          </a:prstGeom>
        </p:spPr>
        <p:txBody>
          <a:bodyPr lIns="0" tIns="36000" rIns="0" bIns="36000"/>
          <a:lstStyle>
            <a:lvl1pPr>
              <a:defRPr/>
            </a:lvl1pPr>
          </a:lstStyle>
          <a:p>
            <a:pPr defTabSz="914400">
              <a:defRPr/>
            </a:pPr>
            <a:r>
              <a:rPr lang="en-US" sz="2400" smtClean="0">
                <a:solidFill>
                  <a:prstClr val="black"/>
                </a:solidFill>
                <a:latin typeface="Times New Roman" pitchFamily="-65" charset="0"/>
                <a:ea typeface="+mn-ea"/>
              </a:rPr>
              <a:t>GOKS: Intelligent Networks</a:t>
            </a:r>
            <a:endParaRPr lang="en-US" sz="2400">
              <a:solidFill>
                <a:prstClr val="black"/>
              </a:solidFill>
              <a:latin typeface="Times New Roman" pitchFamily="-65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7006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_2 Spalten_Text links Grafi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47700" y="1676401"/>
            <a:ext cx="3978520" cy="3959225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766898" y="1676401"/>
            <a:ext cx="3979984" cy="39592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noProof="0" dirty="0" smtClean="0"/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/>
          <a:lstStyle>
            <a:lvl1pPr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1976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90" y="287338"/>
            <a:ext cx="7944058" cy="995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9189" y="1357314"/>
            <a:ext cx="4071231" cy="492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794" y="1357314"/>
            <a:ext cx="4071230" cy="492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383914" y="6497639"/>
            <a:ext cx="434899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6437A401-DF2D-4276-AF05-CF359C65412F}" type="slidenum">
              <a:rPr lang="he-IL" sz="2400">
                <a:solidFill>
                  <a:prstClr val="black"/>
                </a:solidFill>
                <a:latin typeface="Times New Roman" pitchFamily="-65" charset="0"/>
                <a:ea typeface="+mn-ea"/>
              </a:rPr>
              <a:pPr defTabSz="914400"/>
              <a:t>‹Nr.›</a:t>
            </a:fld>
            <a:endParaRPr lang="es-ES" sz="2400" dirty="0">
              <a:solidFill>
                <a:prstClr val="black"/>
              </a:solidFill>
              <a:latin typeface="Times New Roman" pitchFamily="-65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91342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39738" y="520700"/>
            <a:ext cx="8221662" cy="723900"/>
          </a:xfrm>
        </p:spPr>
        <p:txBody>
          <a:bodyPr/>
          <a:lstStyle>
            <a:lvl1pPr>
              <a:defRPr>
                <a:latin typeface="Frutiger LT Com 55 Roman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pic>
        <p:nvPicPr>
          <p:cNvPr id="3" name="Bild 17" descr="FOKUS_300dpi_CMY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0" y="6326188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Frutiger LT Com 55 Roman" pitchFamily="34" charset="0"/>
              </a:defRPr>
            </a:lvl1pPr>
          </a:lstStyle>
          <a:p>
            <a:pPr defTabSz="914400">
              <a:defRPr/>
            </a:pPr>
            <a:fld id="{BE3ECC1E-74C8-4577-AC06-1163B3A3EA06}" type="slidenum">
              <a:rPr lang="de-DE" sz="2400">
                <a:solidFill>
                  <a:prstClr val="black"/>
                </a:solidFill>
                <a:ea typeface="+mn-ea"/>
              </a:rPr>
              <a:pPr defTabSz="914400">
                <a:defRPr/>
              </a:pPr>
              <a:t>‹Nr.›</a:t>
            </a:fld>
            <a:endParaRPr lang="de-DE" sz="24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760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Grafik_1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913" y="720000"/>
            <a:ext cx="8280000" cy="72000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457208" y="1715388"/>
            <a:ext cx="8266113" cy="441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4"/>
          </p:nvPr>
        </p:nvSpPr>
        <p:spPr>
          <a:xfrm>
            <a:off x="3490562" y="6357362"/>
            <a:ext cx="2103438" cy="542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r>
              <a:rPr lang="en-GB" sz="2400" dirty="0" smtClean="0">
                <a:solidFill>
                  <a:prstClr val="black"/>
                </a:solidFill>
                <a:latin typeface="Times New Roman" pitchFamily="-65" charset="0"/>
                <a:ea typeface="+mn-ea"/>
              </a:rPr>
              <a:t>                                         Slide </a:t>
            </a:r>
            <a:fld id="{CED32D9D-2CBC-4383-B4F0-A9969A03C0E5}" type="slidenum">
              <a:rPr lang="en-GB" sz="2400" smtClean="0">
                <a:solidFill>
                  <a:prstClr val="black"/>
                </a:solidFill>
                <a:latin typeface="Times New Roman" pitchFamily="-65" charset="0"/>
                <a:ea typeface="+mn-ea"/>
              </a:rPr>
              <a:pPr defTabSz="914400">
                <a:defRPr/>
              </a:pPr>
              <a:t>‹Nr.›</a:t>
            </a:fld>
            <a:endParaRPr lang="en-GB" sz="2400" dirty="0">
              <a:solidFill>
                <a:prstClr val="black"/>
              </a:solidFill>
              <a:latin typeface="Times New Roman" pitchFamily="-65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195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0513" y="520700"/>
            <a:ext cx="193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4680" y="3007361"/>
            <a:ext cx="7772400" cy="42164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7381" y="5715000"/>
            <a:ext cx="7960360" cy="26924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9C7D"/>
              </a:buClr>
              <a:buSzPct val="120000"/>
              <a:buFont typeface="Wingdings" charset="2"/>
              <a:buNone/>
              <a:tabLst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0396" y="3439161"/>
            <a:ext cx="5140325" cy="441959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34362" cy="73890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9738" y="1260000"/>
            <a:ext cx="8247062" cy="4524377"/>
          </a:xfrm>
        </p:spPr>
        <p:txBody>
          <a:bodyPr/>
          <a:lstStyle>
            <a:lvl1pPr>
              <a:lnSpc>
                <a:spcPct val="110000"/>
              </a:lnSpc>
              <a:spcBef>
                <a:spcPts val="330"/>
              </a:spcBef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1pPr>
            <a:lvl2pPr>
              <a:defRPr sz="1400">
                <a:latin typeface="Calibri" pitchFamily="34" charset="0"/>
                <a:cs typeface="Calibri" pitchFamily="34" charset="0"/>
              </a:defRPr>
            </a:lvl2pPr>
            <a:lvl3pPr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D7799F-A272-423F-981B-5973FFD7C8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21662" cy="6985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9738" y="1431925"/>
            <a:ext cx="3901353" cy="4467802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600"/>
            </a:lvl1pPr>
            <a:lvl2pPr>
              <a:defRPr sz="1600"/>
            </a:lvl2pPr>
            <a:lvl3pPr>
              <a:buFont typeface="Arial" pitchFamily="34" charset="0"/>
              <a:buChar char="•"/>
              <a:defRPr sz="1400"/>
            </a:lvl3pPr>
            <a:lvl4pPr>
              <a:defRPr sz="1400"/>
            </a:lvl4pPr>
            <a:lvl5pPr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733636" y="1431925"/>
            <a:ext cx="3948546" cy="4467803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600"/>
            </a:lvl1pPr>
            <a:lvl2pPr>
              <a:defRPr sz="1600"/>
            </a:lvl2pPr>
            <a:lvl3pPr>
              <a:buFont typeface="Arial" pitchFamily="34" charset="0"/>
              <a:buChar char="•"/>
              <a:defRPr sz="1400"/>
            </a:lvl3pPr>
            <a:lvl4pPr>
              <a:defRPr sz="1400"/>
            </a:lvl4pPr>
            <a:lvl5pPr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7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7C600B-98CE-4E94-9280-5B414BE06A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7" descr="FOKUS_300dpi_CMY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3ECC1E-74C8-4577-AC06-1163B3A3EA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1"/>
          </p:nvPr>
        </p:nvSpPr>
        <p:spPr>
          <a:xfrm>
            <a:off x="439738" y="1431925"/>
            <a:ext cx="8242300" cy="43751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21662" cy="72390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w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w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.wmf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326188"/>
            <a:ext cx="91440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B8B8B8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BC5B9C8-CF61-4C3F-9E32-498DA81E66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439200" y="360000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39738" y="1431925"/>
            <a:ext cx="8247062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127750"/>
            <a:ext cx="914400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69115D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658E0C"/>
              </a:solidFill>
              <a:latin typeface="+mn-lt"/>
              <a:ea typeface="+mn-ea"/>
            </a:endParaRPr>
          </a:p>
        </p:txBody>
      </p:sp>
      <p:grpSp>
        <p:nvGrpSpPr>
          <p:cNvPr id="2" name="Gruppierung 14"/>
          <p:cNvGrpSpPr/>
          <p:nvPr userDrawn="1"/>
        </p:nvGrpSpPr>
        <p:grpSpPr>
          <a:xfrm>
            <a:off x="5580000" y="6408000"/>
            <a:ext cx="3094313" cy="215900"/>
            <a:chOff x="5580000" y="6408000"/>
            <a:chExt cx="3094313" cy="215900"/>
          </a:xfrm>
        </p:grpSpPr>
        <p:sp>
          <p:nvSpPr>
            <p:cNvPr id="16" name="Rechteck 15"/>
            <p:cNvSpPr/>
            <p:nvPr/>
          </p:nvSpPr>
          <p:spPr bwMode="auto">
            <a:xfrm>
              <a:off x="8100000" y="6408000"/>
              <a:ext cx="216000" cy="215900"/>
            </a:xfrm>
            <a:prstGeom prst="rect">
              <a:avLst/>
            </a:prstGeom>
            <a:solidFill>
              <a:srgbClr val="6FA93B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7740000" y="6408000"/>
              <a:ext cx="216000" cy="215900"/>
            </a:xfrm>
            <a:prstGeom prst="rect">
              <a:avLst/>
            </a:prstGeom>
            <a:solidFill>
              <a:srgbClr val="25BAE2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7380000" y="6408000"/>
              <a:ext cx="216000" cy="215900"/>
            </a:xfrm>
            <a:prstGeom prst="rect">
              <a:avLst/>
            </a:prstGeom>
            <a:solidFill>
              <a:srgbClr val="114594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5940000" y="6408000"/>
              <a:ext cx="216000" cy="215900"/>
            </a:xfrm>
            <a:prstGeom prst="rect">
              <a:avLst/>
            </a:prstGeom>
            <a:solidFill>
              <a:srgbClr val="F08A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7020000" y="6408000"/>
              <a:ext cx="216000" cy="215900"/>
            </a:xfrm>
            <a:prstGeom prst="rect">
              <a:avLst/>
            </a:prstGeom>
            <a:solidFill>
              <a:srgbClr val="69115B"/>
            </a:solidFill>
            <a:ln w="0" cap="flat" cmpd="sng" algn="ctr">
              <a:solidFill>
                <a:srgbClr val="9B348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6300000" y="6408000"/>
              <a:ext cx="216000" cy="215900"/>
            </a:xfrm>
            <a:prstGeom prst="rect">
              <a:avLst/>
            </a:prstGeom>
            <a:solidFill>
              <a:srgbClr val="E63312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Grafik 31" descr="fokus_rgb_nur signet.wmf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8460000" y="6408000"/>
              <a:ext cx="21431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hteck 23"/>
            <p:cNvSpPr/>
            <p:nvPr/>
          </p:nvSpPr>
          <p:spPr bwMode="auto">
            <a:xfrm>
              <a:off x="5580000" y="6408000"/>
              <a:ext cx="216000" cy="215900"/>
            </a:xfrm>
            <a:prstGeom prst="rect">
              <a:avLst/>
            </a:prstGeom>
            <a:solidFill>
              <a:srgbClr val="FABB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hteck 24"/>
            <p:cNvSpPr/>
            <p:nvPr userDrawn="1"/>
          </p:nvSpPr>
          <p:spPr bwMode="auto">
            <a:xfrm>
              <a:off x="6642000" y="6408000"/>
              <a:ext cx="216000" cy="215900"/>
            </a:xfrm>
            <a:prstGeom prst="rect">
              <a:avLst/>
            </a:prstGeom>
            <a:solidFill>
              <a:srgbClr val="B51F1F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9pPr>
    </p:titleStyle>
    <p:bodyStyle>
      <a:lvl1pPr marL="263525" indent="-2635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3B3B3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326188"/>
            <a:ext cx="91440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B8B8B8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BC5B9C8-CF61-4C3F-9E32-498DA81E66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439200" y="360000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39738" y="1431925"/>
            <a:ext cx="8247062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127750"/>
            <a:ext cx="914400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658E0C"/>
              </a:solidFill>
              <a:latin typeface="+mn-lt"/>
              <a:ea typeface="+mn-ea"/>
            </a:endParaRPr>
          </a:p>
        </p:txBody>
      </p:sp>
      <p:grpSp>
        <p:nvGrpSpPr>
          <p:cNvPr id="2" name="Gruppierung 14"/>
          <p:cNvGrpSpPr/>
          <p:nvPr userDrawn="1"/>
        </p:nvGrpSpPr>
        <p:grpSpPr>
          <a:xfrm>
            <a:off x="5580000" y="6408000"/>
            <a:ext cx="3094313" cy="215900"/>
            <a:chOff x="5580000" y="6408000"/>
            <a:chExt cx="3094313" cy="215900"/>
          </a:xfrm>
        </p:grpSpPr>
        <p:sp>
          <p:nvSpPr>
            <p:cNvPr id="16" name="Rechteck 15"/>
            <p:cNvSpPr/>
            <p:nvPr/>
          </p:nvSpPr>
          <p:spPr bwMode="auto">
            <a:xfrm>
              <a:off x="8100000" y="6408000"/>
              <a:ext cx="216000" cy="215900"/>
            </a:xfrm>
            <a:prstGeom prst="rect">
              <a:avLst/>
            </a:prstGeom>
            <a:solidFill>
              <a:srgbClr val="6FA93B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7740000" y="6408000"/>
              <a:ext cx="216000" cy="215900"/>
            </a:xfrm>
            <a:prstGeom prst="rect">
              <a:avLst/>
            </a:prstGeom>
            <a:solidFill>
              <a:srgbClr val="25BAE2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7380000" y="6408000"/>
              <a:ext cx="216000" cy="215900"/>
            </a:xfrm>
            <a:prstGeom prst="rect">
              <a:avLst/>
            </a:prstGeom>
            <a:solidFill>
              <a:srgbClr val="114594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5940000" y="6408000"/>
              <a:ext cx="216000" cy="215900"/>
            </a:xfrm>
            <a:prstGeom prst="rect">
              <a:avLst/>
            </a:prstGeom>
            <a:solidFill>
              <a:srgbClr val="F08A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7020000" y="6408000"/>
              <a:ext cx="216000" cy="215900"/>
            </a:xfrm>
            <a:prstGeom prst="rect">
              <a:avLst/>
            </a:prstGeom>
            <a:solidFill>
              <a:srgbClr val="69115B"/>
            </a:solidFill>
            <a:ln w="0" cap="flat" cmpd="sng" algn="ctr">
              <a:solidFill>
                <a:srgbClr val="9B348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6300000" y="6408000"/>
              <a:ext cx="216000" cy="215900"/>
            </a:xfrm>
            <a:prstGeom prst="rect">
              <a:avLst/>
            </a:prstGeom>
            <a:solidFill>
              <a:srgbClr val="E63312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Grafik 31" descr="fokus_rgb_nur signet.wmf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8460000" y="6408000"/>
              <a:ext cx="21431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hteck 23"/>
            <p:cNvSpPr/>
            <p:nvPr/>
          </p:nvSpPr>
          <p:spPr bwMode="auto">
            <a:xfrm>
              <a:off x="5580000" y="6408000"/>
              <a:ext cx="216000" cy="215900"/>
            </a:xfrm>
            <a:prstGeom prst="rect">
              <a:avLst/>
            </a:prstGeom>
            <a:solidFill>
              <a:srgbClr val="FABB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hteck 24"/>
            <p:cNvSpPr/>
            <p:nvPr userDrawn="1"/>
          </p:nvSpPr>
          <p:spPr bwMode="auto">
            <a:xfrm>
              <a:off x="6642000" y="6408000"/>
              <a:ext cx="216000" cy="215900"/>
            </a:xfrm>
            <a:prstGeom prst="rect">
              <a:avLst/>
            </a:prstGeom>
            <a:solidFill>
              <a:srgbClr val="B51F1F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9pPr>
    </p:titleStyle>
    <p:bodyStyle>
      <a:lvl1pPr marL="263525" indent="-263525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3B3B3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326188"/>
            <a:ext cx="91440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B8B8B8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BC5B9C8-CF61-4C3F-9E32-498DA81E66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439200" y="360000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39738" y="1431925"/>
            <a:ext cx="8247062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127750"/>
            <a:ext cx="914400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658E0C"/>
              </a:solidFill>
              <a:latin typeface="+mn-lt"/>
              <a:ea typeface="+mn-ea"/>
            </a:endParaRPr>
          </a:p>
        </p:txBody>
      </p:sp>
      <p:grpSp>
        <p:nvGrpSpPr>
          <p:cNvPr id="2" name="Gruppierung 14"/>
          <p:cNvGrpSpPr/>
          <p:nvPr userDrawn="1"/>
        </p:nvGrpSpPr>
        <p:grpSpPr>
          <a:xfrm>
            <a:off x="5580000" y="6408000"/>
            <a:ext cx="3094313" cy="215900"/>
            <a:chOff x="5580000" y="6408000"/>
            <a:chExt cx="3094313" cy="215900"/>
          </a:xfrm>
        </p:grpSpPr>
        <p:sp>
          <p:nvSpPr>
            <p:cNvPr id="16" name="Rechteck 15"/>
            <p:cNvSpPr/>
            <p:nvPr/>
          </p:nvSpPr>
          <p:spPr bwMode="auto">
            <a:xfrm>
              <a:off x="8100000" y="6408000"/>
              <a:ext cx="216000" cy="215900"/>
            </a:xfrm>
            <a:prstGeom prst="rect">
              <a:avLst/>
            </a:prstGeom>
            <a:solidFill>
              <a:srgbClr val="6FA93B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7740000" y="6408000"/>
              <a:ext cx="216000" cy="215900"/>
            </a:xfrm>
            <a:prstGeom prst="rect">
              <a:avLst/>
            </a:prstGeom>
            <a:solidFill>
              <a:srgbClr val="25BAE2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7380000" y="6408000"/>
              <a:ext cx="216000" cy="215900"/>
            </a:xfrm>
            <a:prstGeom prst="rect">
              <a:avLst/>
            </a:prstGeom>
            <a:solidFill>
              <a:srgbClr val="114594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5940000" y="6408000"/>
              <a:ext cx="216000" cy="215900"/>
            </a:xfrm>
            <a:prstGeom prst="rect">
              <a:avLst/>
            </a:prstGeom>
            <a:solidFill>
              <a:srgbClr val="F08A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7020000" y="6408000"/>
              <a:ext cx="216000" cy="215900"/>
            </a:xfrm>
            <a:prstGeom prst="rect">
              <a:avLst/>
            </a:prstGeom>
            <a:solidFill>
              <a:srgbClr val="69115B"/>
            </a:solidFill>
            <a:ln w="0" cap="flat" cmpd="sng" algn="ctr">
              <a:solidFill>
                <a:srgbClr val="9B348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6300000" y="6408000"/>
              <a:ext cx="216000" cy="215900"/>
            </a:xfrm>
            <a:prstGeom prst="rect">
              <a:avLst/>
            </a:prstGeom>
            <a:solidFill>
              <a:srgbClr val="E63312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Grafik 31" descr="fokus_rgb_nur signet.wmf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8460000" y="6408000"/>
              <a:ext cx="21431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hteck 23"/>
            <p:cNvSpPr/>
            <p:nvPr/>
          </p:nvSpPr>
          <p:spPr bwMode="auto">
            <a:xfrm>
              <a:off x="5580000" y="6408000"/>
              <a:ext cx="216000" cy="215900"/>
            </a:xfrm>
            <a:prstGeom prst="rect">
              <a:avLst/>
            </a:prstGeom>
            <a:solidFill>
              <a:srgbClr val="FABB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hteck 24"/>
            <p:cNvSpPr/>
            <p:nvPr userDrawn="1"/>
          </p:nvSpPr>
          <p:spPr bwMode="auto">
            <a:xfrm>
              <a:off x="6642000" y="6408000"/>
              <a:ext cx="216000" cy="215900"/>
            </a:xfrm>
            <a:prstGeom prst="rect">
              <a:avLst/>
            </a:prstGeom>
            <a:solidFill>
              <a:srgbClr val="B51F1F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9pPr>
    </p:titleStyle>
    <p:bodyStyle>
      <a:lvl1pPr marL="263525" indent="-263525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3B3B3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326188"/>
            <a:ext cx="91440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B8B8B8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BC5B9C8-CF61-4C3F-9E32-498DA81E66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439200" y="360000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39738" y="1431925"/>
            <a:ext cx="8247062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127750"/>
            <a:ext cx="914400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25BAE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658E0C"/>
              </a:solidFill>
              <a:latin typeface="+mn-lt"/>
              <a:ea typeface="+mn-ea"/>
            </a:endParaRPr>
          </a:p>
        </p:txBody>
      </p:sp>
      <p:grpSp>
        <p:nvGrpSpPr>
          <p:cNvPr id="2" name="Gruppierung 14"/>
          <p:cNvGrpSpPr/>
          <p:nvPr userDrawn="1"/>
        </p:nvGrpSpPr>
        <p:grpSpPr>
          <a:xfrm>
            <a:off x="5580000" y="6408000"/>
            <a:ext cx="3094313" cy="215900"/>
            <a:chOff x="5580000" y="6408000"/>
            <a:chExt cx="3094313" cy="215900"/>
          </a:xfrm>
        </p:grpSpPr>
        <p:sp>
          <p:nvSpPr>
            <p:cNvPr id="16" name="Rechteck 15"/>
            <p:cNvSpPr/>
            <p:nvPr/>
          </p:nvSpPr>
          <p:spPr bwMode="auto">
            <a:xfrm>
              <a:off x="8100000" y="6408000"/>
              <a:ext cx="216000" cy="215900"/>
            </a:xfrm>
            <a:prstGeom prst="rect">
              <a:avLst/>
            </a:prstGeom>
            <a:solidFill>
              <a:srgbClr val="6FA93B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7740000" y="6408000"/>
              <a:ext cx="216000" cy="215900"/>
            </a:xfrm>
            <a:prstGeom prst="rect">
              <a:avLst/>
            </a:prstGeom>
            <a:solidFill>
              <a:srgbClr val="25BAE2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7380000" y="6408000"/>
              <a:ext cx="216000" cy="215900"/>
            </a:xfrm>
            <a:prstGeom prst="rect">
              <a:avLst/>
            </a:prstGeom>
            <a:solidFill>
              <a:srgbClr val="114594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5940000" y="6408000"/>
              <a:ext cx="216000" cy="215900"/>
            </a:xfrm>
            <a:prstGeom prst="rect">
              <a:avLst/>
            </a:prstGeom>
            <a:solidFill>
              <a:srgbClr val="F08A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7020000" y="6408000"/>
              <a:ext cx="216000" cy="215900"/>
            </a:xfrm>
            <a:prstGeom prst="rect">
              <a:avLst/>
            </a:prstGeom>
            <a:solidFill>
              <a:srgbClr val="69115B"/>
            </a:solidFill>
            <a:ln w="0" cap="flat" cmpd="sng" algn="ctr">
              <a:solidFill>
                <a:srgbClr val="9B348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6300000" y="6408000"/>
              <a:ext cx="216000" cy="215900"/>
            </a:xfrm>
            <a:prstGeom prst="rect">
              <a:avLst/>
            </a:prstGeom>
            <a:solidFill>
              <a:srgbClr val="E63312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Grafik 31" descr="fokus_rgb_nur signet.wmf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8460000" y="6408000"/>
              <a:ext cx="21431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hteck 23"/>
            <p:cNvSpPr/>
            <p:nvPr/>
          </p:nvSpPr>
          <p:spPr bwMode="auto">
            <a:xfrm>
              <a:off x="5580000" y="6408000"/>
              <a:ext cx="216000" cy="215900"/>
            </a:xfrm>
            <a:prstGeom prst="rect">
              <a:avLst/>
            </a:prstGeom>
            <a:solidFill>
              <a:srgbClr val="FABB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hteck 24"/>
            <p:cNvSpPr/>
            <p:nvPr userDrawn="1"/>
          </p:nvSpPr>
          <p:spPr bwMode="auto">
            <a:xfrm>
              <a:off x="6642000" y="6408000"/>
              <a:ext cx="216000" cy="215900"/>
            </a:xfrm>
            <a:prstGeom prst="rect">
              <a:avLst/>
            </a:prstGeom>
            <a:solidFill>
              <a:srgbClr val="B51F1F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9pPr>
    </p:titleStyle>
    <p:bodyStyle>
      <a:lvl1pPr marL="263525" indent="-263525" algn="l" defTabSz="457200" rtl="0" eaLnBrk="0" fontAlgn="base" hangingPunct="0">
        <a:spcBef>
          <a:spcPct val="20000"/>
        </a:spcBef>
        <a:spcAft>
          <a:spcPct val="0"/>
        </a:spcAft>
        <a:buClr>
          <a:srgbClr val="25BAE2"/>
        </a:buClr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3B3B3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326188"/>
            <a:ext cx="91440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B8B8B8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BC5B9C8-CF61-4C3F-9E32-498DA81E66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439200" y="360000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39738" y="1431925"/>
            <a:ext cx="8247062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127750"/>
            <a:ext cx="914400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E6331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658E0C"/>
              </a:solidFill>
              <a:latin typeface="+mn-lt"/>
              <a:ea typeface="+mn-ea"/>
            </a:endParaRPr>
          </a:p>
        </p:txBody>
      </p:sp>
      <p:grpSp>
        <p:nvGrpSpPr>
          <p:cNvPr id="2" name="Gruppierung 14"/>
          <p:cNvGrpSpPr/>
          <p:nvPr userDrawn="1"/>
        </p:nvGrpSpPr>
        <p:grpSpPr>
          <a:xfrm>
            <a:off x="5580000" y="6408000"/>
            <a:ext cx="3094313" cy="215900"/>
            <a:chOff x="5580000" y="6408000"/>
            <a:chExt cx="3094313" cy="215900"/>
          </a:xfrm>
        </p:grpSpPr>
        <p:sp>
          <p:nvSpPr>
            <p:cNvPr id="16" name="Rechteck 15"/>
            <p:cNvSpPr/>
            <p:nvPr/>
          </p:nvSpPr>
          <p:spPr bwMode="auto">
            <a:xfrm>
              <a:off x="8100000" y="6408000"/>
              <a:ext cx="216000" cy="215900"/>
            </a:xfrm>
            <a:prstGeom prst="rect">
              <a:avLst/>
            </a:prstGeom>
            <a:solidFill>
              <a:srgbClr val="6FA93B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7740000" y="6408000"/>
              <a:ext cx="216000" cy="215900"/>
            </a:xfrm>
            <a:prstGeom prst="rect">
              <a:avLst/>
            </a:prstGeom>
            <a:solidFill>
              <a:srgbClr val="25BAE2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7380000" y="6408000"/>
              <a:ext cx="216000" cy="215900"/>
            </a:xfrm>
            <a:prstGeom prst="rect">
              <a:avLst/>
            </a:prstGeom>
            <a:solidFill>
              <a:srgbClr val="114594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5940000" y="6408000"/>
              <a:ext cx="216000" cy="215900"/>
            </a:xfrm>
            <a:prstGeom prst="rect">
              <a:avLst/>
            </a:prstGeom>
            <a:solidFill>
              <a:srgbClr val="F08A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7020000" y="6408000"/>
              <a:ext cx="216000" cy="215900"/>
            </a:xfrm>
            <a:prstGeom prst="rect">
              <a:avLst/>
            </a:prstGeom>
            <a:solidFill>
              <a:srgbClr val="69115B"/>
            </a:solidFill>
            <a:ln w="0" cap="flat" cmpd="sng" algn="ctr">
              <a:solidFill>
                <a:srgbClr val="9B348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6300000" y="6408000"/>
              <a:ext cx="216000" cy="215900"/>
            </a:xfrm>
            <a:prstGeom prst="rect">
              <a:avLst/>
            </a:prstGeom>
            <a:solidFill>
              <a:srgbClr val="E63312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Grafik 31" descr="fokus_rgb_nur signet.wmf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8460000" y="6408000"/>
              <a:ext cx="21431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hteck 23"/>
            <p:cNvSpPr/>
            <p:nvPr/>
          </p:nvSpPr>
          <p:spPr bwMode="auto">
            <a:xfrm>
              <a:off x="5580000" y="6408000"/>
              <a:ext cx="216000" cy="215900"/>
            </a:xfrm>
            <a:prstGeom prst="rect">
              <a:avLst/>
            </a:prstGeom>
            <a:solidFill>
              <a:srgbClr val="FABB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hteck 24"/>
            <p:cNvSpPr/>
            <p:nvPr userDrawn="1"/>
          </p:nvSpPr>
          <p:spPr bwMode="auto">
            <a:xfrm>
              <a:off x="6642000" y="6408000"/>
              <a:ext cx="216000" cy="215900"/>
            </a:xfrm>
            <a:prstGeom prst="rect">
              <a:avLst/>
            </a:prstGeom>
            <a:solidFill>
              <a:srgbClr val="B51F1F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9pPr>
    </p:titleStyle>
    <p:bodyStyle>
      <a:lvl1pPr marL="263525" indent="-263525" algn="l" defTabSz="457200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3B3B3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326188"/>
            <a:ext cx="91440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B8B8B8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BC5B9C8-CF61-4C3F-9E32-498DA81E66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439200" y="360000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39738" y="1431925"/>
            <a:ext cx="8247062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127750"/>
            <a:ext cx="914400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658E0C"/>
              </a:solidFill>
              <a:latin typeface="+mn-lt"/>
              <a:ea typeface="+mn-ea"/>
            </a:endParaRPr>
          </a:p>
        </p:txBody>
      </p:sp>
      <p:grpSp>
        <p:nvGrpSpPr>
          <p:cNvPr id="2" name="Gruppierung 14"/>
          <p:cNvGrpSpPr/>
          <p:nvPr userDrawn="1"/>
        </p:nvGrpSpPr>
        <p:grpSpPr>
          <a:xfrm>
            <a:off x="5580000" y="6408000"/>
            <a:ext cx="3094313" cy="215900"/>
            <a:chOff x="5580000" y="6408000"/>
            <a:chExt cx="3094313" cy="215900"/>
          </a:xfrm>
        </p:grpSpPr>
        <p:sp>
          <p:nvSpPr>
            <p:cNvPr id="16" name="Rechteck 15"/>
            <p:cNvSpPr/>
            <p:nvPr/>
          </p:nvSpPr>
          <p:spPr bwMode="auto">
            <a:xfrm>
              <a:off x="8100000" y="6408000"/>
              <a:ext cx="216000" cy="215900"/>
            </a:xfrm>
            <a:prstGeom prst="rect">
              <a:avLst/>
            </a:prstGeom>
            <a:solidFill>
              <a:srgbClr val="6FA93B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7740000" y="6408000"/>
              <a:ext cx="216000" cy="215900"/>
            </a:xfrm>
            <a:prstGeom prst="rect">
              <a:avLst/>
            </a:prstGeom>
            <a:solidFill>
              <a:srgbClr val="25BAE2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7380000" y="6408000"/>
              <a:ext cx="216000" cy="215900"/>
            </a:xfrm>
            <a:prstGeom prst="rect">
              <a:avLst/>
            </a:prstGeom>
            <a:solidFill>
              <a:srgbClr val="114594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5940000" y="6408000"/>
              <a:ext cx="216000" cy="215900"/>
            </a:xfrm>
            <a:prstGeom prst="rect">
              <a:avLst/>
            </a:prstGeom>
            <a:solidFill>
              <a:srgbClr val="F08A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7020000" y="6408000"/>
              <a:ext cx="216000" cy="215900"/>
            </a:xfrm>
            <a:prstGeom prst="rect">
              <a:avLst/>
            </a:prstGeom>
            <a:solidFill>
              <a:srgbClr val="69115B"/>
            </a:solidFill>
            <a:ln w="0" cap="flat" cmpd="sng" algn="ctr">
              <a:solidFill>
                <a:srgbClr val="9B348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6300000" y="6408000"/>
              <a:ext cx="216000" cy="215900"/>
            </a:xfrm>
            <a:prstGeom prst="rect">
              <a:avLst/>
            </a:prstGeom>
            <a:solidFill>
              <a:srgbClr val="E63312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Grafik 31" descr="fokus_rgb_nur signet.wmf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8460000" y="6408000"/>
              <a:ext cx="21431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hteck 23"/>
            <p:cNvSpPr/>
            <p:nvPr/>
          </p:nvSpPr>
          <p:spPr bwMode="auto">
            <a:xfrm>
              <a:off x="5580000" y="6408000"/>
              <a:ext cx="216000" cy="215900"/>
            </a:xfrm>
            <a:prstGeom prst="rect">
              <a:avLst/>
            </a:prstGeom>
            <a:solidFill>
              <a:srgbClr val="FABB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hteck 24"/>
            <p:cNvSpPr/>
            <p:nvPr userDrawn="1"/>
          </p:nvSpPr>
          <p:spPr bwMode="auto">
            <a:xfrm>
              <a:off x="6642000" y="6408000"/>
              <a:ext cx="216000" cy="215900"/>
            </a:xfrm>
            <a:prstGeom prst="rect">
              <a:avLst/>
            </a:prstGeom>
            <a:solidFill>
              <a:srgbClr val="B51F1F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61" r:id="rId5"/>
    <p:sldLayoutId id="2147483980" r:id="rId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9pPr>
    </p:titleStyle>
    <p:bodyStyle>
      <a:lvl1pPr marL="263525" indent="-263525" algn="l" defTabSz="457200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3B3B3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326188"/>
            <a:ext cx="91440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B8B8B8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BC5B9C8-CF61-4C3F-9E32-498DA81E66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439200" y="360000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39738" y="1431925"/>
            <a:ext cx="8247062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127750"/>
            <a:ext cx="914400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114594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658E0C"/>
              </a:solidFill>
              <a:latin typeface="+mn-lt"/>
              <a:ea typeface="+mn-ea"/>
            </a:endParaRPr>
          </a:p>
        </p:txBody>
      </p:sp>
      <p:grpSp>
        <p:nvGrpSpPr>
          <p:cNvPr id="2" name="Gruppierung 14"/>
          <p:cNvGrpSpPr/>
          <p:nvPr userDrawn="1"/>
        </p:nvGrpSpPr>
        <p:grpSpPr>
          <a:xfrm>
            <a:off x="5580000" y="6408000"/>
            <a:ext cx="3094313" cy="215900"/>
            <a:chOff x="5580000" y="6408000"/>
            <a:chExt cx="3094313" cy="215900"/>
          </a:xfrm>
        </p:grpSpPr>
        <p:sp>
          <p:nvSpPr>
            <p:cNvPr id="16" name="Rechteck 15"/>
            <p:cNvSpPr/>
            <p:nvPr/>
          </p:nvSpPr>
          <p:spPr bwMode="auto">
            <a:xfrm>
              <a:off x="8100000" y="6408000"/>
              <a:ext cx="216000" cy="215900"/>
            </a:xfrm>
            <a:prstGeom prst="rect">
              <a:avLst/>
            </a:prstGeom>
            <a:solidFill>
              <a:srgbClr val="6FA93B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7740000" y="6408000"/>
              <a:ext cx="216000" cy="215900"/>
            </a:xfrm>
            <a:prstGeom prst="rect">
              <a:avLst/>
            </a:prstGeom>
            <a:solidFill>
              <a:srgbClr val="25BAE2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7380000" y="6408000"/>
              <a:ext cx="216000" cy="215900"/>
            </a:xfrm>
            <a:prstGeom prst="rect">
              <a:avLst/>
            </a:prstGeom>
            <a:solidFill>
              <a:srgbClr val="114594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5940000" y="6408000"/>
              <a:ext cx="216000" cy="215900"/>
            </a:xfrm>
            <a:prstGeom prst="rect">
              <a:avLst/>
            </a:prstGeom>
            <a:solidFill>
              <a:srgbClr val="F08A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7020000" y="6408000"/>
              <a:ext cx="216000" cy="215900"/>
            </a:xfrm>
            <a:prstGeom prst="rect">
              <a:avLst/>
            </a:prstGeom>
            <a:solidFill>
              <a:srgbClr val="69115B"/>
            </a:solidFill>
            <a:ln w="0" cap="flat" cmpd="sng" algn="ctr">
              <a:solidFill>
                <a:srgbClr val="9B348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6300000" y="6408000"/>
              <a:ext cx="216000" cy="215900"/>
            </a:xfrm>
            <a:prstGeom prst="rect">
              <a:avLst/>
            </a:prstGeom>
            <a:solidFill>
              <a:srgbClr val="E63312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Grafik 31" descr="fokus_rgb_nur signet.wmf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8460000" y="6408000"/>
              <a:ext cx="21431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hteck 23"/>
            <p:cNvSpPr/>
            <p:nvPr/>
          </p:nvSpPr>
          <p:spPr bwMode="auto">
            <a:xfrm>
              <a:off x="5580000" y="6408000"/>
              <a:ext cx="216000" cy="215900"/>
            </a:xfrm>
            <a:prstGeom prst="rect">
              <a:avLst/>
            </a:prstGeom>
            <a:solidFill>
              <a:srgbClr val="FABB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hteck 24"/>
            <p:cNvSpPr/>
            <p:nvPr userDrawn="1"/>
          </p:nvSpPr>
          <p:spPr bwMode="auto">
            <a:xfrm>
              <a:off x="6642000" y="6408000"/>
              <a:ext cx="216000" cy="215900"/>
            </a:xfrm>
            <a:prstGeom prst="rect">
              <a:avLst/>
            </a:prstGeom>
            <a:solidFill>
              <a:srgbClr val="B51F1F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9pPr>
    </p:titleStyle>
    <p:bodyStyle>
      <a:lvl1pPr marL="263525" indent="-263525" algn="l" defTabSz="457200" rtl="0" eaLnBrk="0" fontAlgn="base" hangingPunct="0">
        <a:spcBef>
          <a:spcPct val="20000"/>
        </a:spcBef>
        <a:spcAft>
          <a:spcPct val="0"/>
        </a:spcAft>
        <a:buClr>
          <a:srgbClr val="114594"/>
        </a:buClr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3B3B3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326188"/>
            <a:ext cx="91440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rgbClr val="B8B8B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BC5B9C8-CF61-4C3F-9E32-498DA81E66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439200" y="360000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39738" y="1431925"/>
            <a:ext cx="8247062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marL="1143000" lvl="2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3B3B3"/>
              </a:buClr>
              <a:buSzPct val="120000"/>
              <a:buFont typeface="Arial" pitchFamily="34" charset="0"/>
              <a:buChar char="•"/>
            </a:pPr>
            <a:r>
              <a:rPr lang="de-DE" dirty="0" smtClean="0"/>
              <a:t>Dritte Ebene</a:t>
            </a:r>
          </a:p>
          <a:p>
            <a:pPr marL="1600200" lvl="3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de-DE" dirty="0" smtClean="0"/>
              <a:t>Vierte Ebene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127750"/>
            <a:ext cx="914400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B51F1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658E0C"/>
              </a:solidFill>
              <a:latin typeface="+mn-lt"/>
              <a:ea typeface="+mn-ea"/>
            </a:endParaRPr>
          </a:p>
        </p:txBody>
      </p:sp>
      <p:grpSp>
        <p:nvGrpSpPr>
          <p:cNvPr id="2" name="Gruppierung 14"/>
          <p:cNvGrpSpPr/>
          <p:nvPr userDrawn="1"/>
        </p:nvGrpSpPr>
        <p:grpSpPr>
          <a:xfrm>
            <a:off x="5580000" y="6408000"/>
            <a:ext cx="3094313" cy="215900"/>
            <a:chOff x="5580000" y="6408000"/>
            <a:chExt cx="3094313" cy="215900"/>
          </a:xfrm>
        </p:grpSpPr>
        <p:sp>
          <p:nvSpPr>
            <p:cNvPr id="16" name="Rechteck 15"/>
            <p:cNvSpPr/>
            <p:nvPr/>
          </p:nvSpPr>
          <p:spPr bwMode="auto">
            <a:xfrm>
              <a:off x="8100000" y="6408000"/>
              <a:ext cx="216000" cy="215900"/>
            </a:xfrm>
            <a:prstGeom prst="rect">
              <a:avLst/>
            </a:prstGeom>
            <a:solidFill>
              <a:srgbClr val="6FA93B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7740000" y="6408000"/>
              <a:ext cx="216000" cy="215900"/>
            </a:xfrm>
            <a:prstGeom prst="rect">
              <a:avLst/>
            </a:prstGeom>
            <a:solidFill>
              <a:srgbClr val="25BAE2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7380000" y="6408000"/>
              <a:ext cx="216000" cy="215900"/>
            </a:xfrm>
            <a:prstGeom prst="rect">
              <a:avLst/>
            </a:prstGeom>
            <a:solidFill>
              <a:srgbClr val="114594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5940000" y="6408000"/>
              <a:ext cx="216000" cy="215900"/>
            </a:xfrm>
            <a:prstGeom prst="rect">
              <a:avLst/>
            </a:prstGeom>
            <a:solidFill>
              <a:srgbClr val="F08A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7020000" y="6408000"/>
              <a:ext cx="216000" cy="215900"/>
            </a:xfrm>
            <a:prstGeom prst="rect">
              <a:avLst/>
            </a:prstGeom>
            <a:solidFill>
              <a:srgbClr val="69115B"/>
            </a:solidFill>
            <a:ln w="0" cap="flat" cmpd="sng" algn="ctr">
              <a:solidFill>
                <a:srgbClr val="9B348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6300000" y="6408000"/>
              <a:ext cx="216000" cy="215900"/>
            </a:xfrm>
            <a:prstGeom prst="rect">
              <a:avLst/>
            </a:prstGeom>
            <a:solidFill>
              <a:srgbClr val="E63312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Grafik 31" descr="fokus_rgb_nur signet.wmf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8460000" y="6408000"/>
              <a:ext cx="21431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hteck 23"/>
            <p:cNvSpPr/>
            <p:nvPr/>
          </p:nvSpPr>
          <p:spPr bwMode="auto">
            <a:xfrm>
              <a:off x="5580000" y="6408000"/>
              <a:ext cx="216000" cy="215900"/>
            </a:xfrm>
            <a:prstGeom prst="rect">
              <a:avLst/>
            </a:prstGeom>
            <a:solidFill>
              <a:srgbClr val="FABB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hteck 24"/>
            <p:cNvSpPr/>
            <p:nvPr userDrawn="1"/>
          </p:nvSpPr>
          <p:spPr bwMode="auto">
            <a:xfrm>
              <a:off x="6642000" y="6408000"/>
              <a:ext cx="216000" cy="215900"/>
            </a:xfrm>
            <a:prstGeom prst="rect">
              <a:avLst/>
            </a:prstGeom>
            <a:solidFill>
              <a:srgbClr val="B51F1F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9pPr>
    </p:titleStyle>
    <p:bodyStyle>
      <a:lvl1pPr marL="263525" indent="-263525" algn="l" defTabSz="457200" rtl="0" eaLnBrk="1" fontAlgn="base" hangingPunct="1">
        <a:spcBef>
          <a:spcPct val="20000"/>
        </a:spcBef>
        <a:spcAft>
          <a:spcPct val="0"/>
        </a:spcAft>
        <a:buClr>
          <a:srgbClr val="B51F1F"/>
        </a:buClr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B3B3B3"/>
        </a:buClr>
        <a:buSzPct val="120000"/>
        <a:buFont typeface="Arial" pitchFamily="34" charset="0"/>
        <a:buChar char="•"/>
        <a:defRPr lang="de-DE" sz="1400" kern="1200" dirty="0" smtClean="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lang="de-DE" sz="1400" kern="1200" dirty="0" smtClean="0">
          <a:solidFill>
            <a:schemeClr val="tx1"/>
          </a:solidFill>
          <a:latin typeface="Calibri" pitchFamily="34" charset="0"/>
          <a:ea typeface="ＭＳ Ｐゴシック" pitchFamily="46" charset="-128"/>
          <a:cs typeface="Calibri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0"/>
            <a:ext cx="9144000" cy="529200"/>
          </a:xfrm>
          <a:prstGeom prst="rect">
            <a:avLst/>
          </a:prstGeom>
          <a:solidFill>
            <a:srgbClr val="F1631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defTabSz="914400"/>
            <a:endParaRPr lang="de-DE" sz="2400" dirty="0">
              <a:solidFill>
                <a:prstClr val="black"/>
              </a:solidFill>
              <a:latin typeface="Times New Roman" pitchFamily="-65" charset="0"/>
              <a:ea typeface="+mn-ea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486400" y="0"/>
            <a:ext cx="3657600" cy="529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defTabSz="914400"/>
            <a:endParaRPr lang="de-DE" sz="2400" dirty="0">
              <a:solidFill>
                <a:prstClr val="black"/>
              </a:solidFill>
              <a:latin typeface="Times New Roman" pitchFamily="-65" charset="0"/>
              <a:ea typeface="+mn-ea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42913" y="720000"/>
            <a:ext cx="8280000" cy="72000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de-DE" dirty="0" smtClean="0"/>
              <a:t>Headline  ̶  Tahoma </a:t>
            </a:r>
            <a:r>
              <a:rPr lang="de-DE" dirty="0" err="1" smtClean="0"/>
              <a:t>Regular</a:t>
            </a:r>
            <a:r>
              <a:rPr lang="de-DE" dirty="0" smtClean="0"/>
              <a:t> 22pt</a:t>
            </a:r>
            <a:br>
              <a:rPr lang="de-DE" dirty="0" smtClean="0"/>
            </a:br>
            <a:r>
              <a:rPr lang="de-DE" dirty="0" smtClean="0">
                <a:solidFill>
                  <a:srgbClr val="FF8F00"/>
                </a:solidFill>
              </a:rPr>
              <a:t>Zweite Zeile bitte immer in Kopfbalkenfarbe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42913" y="1717200"/>
            <a:ext cx="8280000" cy="441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Stichpunkt (</a:t>
            </a:r>
            <a:r>
              <a:rPr lang="de-DE" dirty="0" err="1" smtClean="0"/>
              <a:t>Tahoma</a:t>
            </a:r>
            <a:r>
              <a:rPr lang="de-DE" dirty="0" smtClean="0"/>
              <a:t> Regular, 16pt)</a:t>
            </a:r>
            <a:br>
              <a:rPr lang="de-DE" dirty="0" smtClean="0"/>
            </a:br>
            <a:r>
              <a:rPr lang="de-DE" dirty="0" smtClean="0"/>
              <a:t>Zeile 2</a:t>
            </a:r>
          </a:p>
          <a:p>
            <a:pPr lvl="1"/>
            <a:r>
              <a:rPr lang="de-DE" dirty="0" smtClean="0"/>
              <a:t>Zweite Ebene</a:t>
            </a:r>
            <a:br>
              <a:rPr lang="de-DE" dirty="0" smtClean="0"/>
            </a:br>
            <a:r>
              <a:rPr lang="de-DE" dirty="0" smtClean="0"/>
              <a:t>Zeile 2</a:t>
            </a:r>
          </a:p>
          <a:p>
            <a:pPr lvl="2"/>
            <a:r>
              <a:rPr lang="de-DE" dirty="0" smtClean="0"/>
              <a:t>Dritte Ebene</a:t>
            </a:r>
            <a:br>
              <a:rPr lang="de-DE" dirty="0" smtClean="0"/>
            </a:br>
            <a:r>
              <a:rPr lang="de-DE" dirty="0" smtClean="0"/>
              <a:t>Zeile 2</a:t>
            </a:r>
          </a:p>
          <a:p>
            <a:pPr lvl="3"/>
            <a:r>
              <a:rPr lang="de-DE" dirty="0" smtClean="0"/>
              <a:t>Vierte Ebene</a:t>
            </a:r>
            <a:br>
              <a:rPr lang="de-DE" dirty="0" smtClean="0"/>
            </a:br>
            <a:r>
              <a:rPr lang="de-DE" dirty="0" smtClean="0"/>
              <a:t>Zeile 2</a:t>
            </a:r>
          </a:p>
          <a:p>
            <a:pPr lvl="4"/>
            <a:r>
              <a:rPr lang="de-DE" dirty="0" smtClean="0"/>
              <a:t>Fünfte Ebene</a:t>
            </a:r>
            <a:br>
              <a:rPr lang="de-DE" dirty="0" smtClean="0"/>
            </a:br>
            <a:r>
              <a:rPr lang="de-DE" dirty="0" smtClean="0"/>
              <a:t>Zeile 2</a:t>
            </a:r>
          </a:p>
          <a:p>
            <a:pPr lvl="4"/>
            <a:endParaRPr lang="de-DE" dirty="0" smtClean="0"/>
          </a:p>
        </p:txBody>
      </p:sp>
      <p:sp>
        <p:nvSpPr>
          <p:cNvPr id="28" name="Textfeld 27"/>
          <p:cNvSpPr txBox="1"/>
          <p:nvPr/>
        </p:nvSpPr>
        <p:spPr>
          <a:xfrm>
            <a:off x="6705605" y="144004"/>
            <a:ext cx="20939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de-DE" sz="1600" dirty="0" smtClean="0">
                <a:solidFill>
                  <a:prstClr val="white"/>
                </a:solidFill>
                <a:latin typeface="Tahoma"/>
                <a:ea typeface="+mn-ea"/>
                <a:cs typeface="Arial"/>
              </a:rPr>
              <a:t>Fraunhofer </a:t>
            </a:r>
            <a:r>
              <a:rPr lang="de-DE" sz="1600" b="1" dirty="0" smtClean="0">
                <a:solidFill>
                  <a:prstClr val="white"/>
                </a:solidFill>
                <a:latin typeface="Tahoma"/>
                <a:ea typeface="+mn-ea"/>
                <a:cs typeface="Arial"/>
              </a:rPr>
              <a:t>FOKUS</a:t>
            </a:r>
            <a:endParaRPr lang="de-DE" sz="1600" b="1" dirty="0">
              <a:solidFill>
                <a:prstClr val="white"/>
              </a:solidFill>
              <a:latin typeface="Tahoma"/>
              <a:ea typeface="+mn-ea"/>
              <a:cs typeface="Arial"/>
            </a:endParaRPr>
          </a:p>
        </p:txBody>
      </p:sp>
      <p:cxnSp>
        <p:nvCxnSpPr>
          <p:cNvPr id="30" name="Gerade Verbindung 29"/>
          <p:cNvCxnSpPr/>
          <p:nvPr/>
        </p:nvCxnSpPr>
        <p:spPr>
          <a:xfrm>
            <a:off x="0" y="6246722"/>
            <a:ext cx="9144000" cy="1588"/>
          </a:xfrm>
          <a:prstGeom prst="line">
            <a:avLst/>
          </a:prstGeom>
          <a:ln w="6350">
            <a:solidFill>
              <a:srgbClr val="606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10551" y="144003"/>
            <a:ext cx="291572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de-DE" sz="1600" dirty="0" smtClean="0">
                <a:solidFill>
                  <a:prstClr val="white"/>
                </a:solidFill>
                <a:latin typeface="Tahoma"/>
                <a:ea typeface="+mn-ea"/>
                <a:cs typeface="Arial"/>
              </a:rPr>
              <a:t>Competence Center </a:t>
            </a:r>
            <a:r>
              <a:rPr lang="de-DE" sz="1600" b="1" dirty="0" smtClean="0">
                <a:solidFill>
                  <a:prstClr val="white"/>
                </a:solidFill>
                <a:latin typeface="Tahoma"/>
                <a:ea typeface="+mn-ea"/>
                <a:cs typeface="Arial"/>
              </a:rPr>
              <a:t>NGNI</a:t>
            </a:r>
            <a:endParaRPr lang="de-DE" sz="1600" b="1" dirty="0">
              <a:solidFill>
                <a:prstClr val="white"/>
              </a:solidFill>
              <a:latin typeface="Tahoma"/>
              <a:ea typeface="+mn-ea"/>
              <a:cs typeface="Arial"/>
            </a:endParaRPr>
          </a:p>
        </p:txBody>
      </p:sp>
      <p:pic>
        <p:nvPicPr>
          <p:cNvPr id="20" name="Bild 19" descr="FOKUS-FARBEN-2009.pn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9317680" y="1650920"/>
            <a:ext cx="2738430" cy="4476280"/>
          </a:xfrm>
          <a:prstGeom prst="rect">
            <a:avLst/>
          </a:prstGeom>
        </p:spPr>
      </p:pic>
      <p:sp>
        <p:nvSpPr>
          <p:cNvPr id="29" name="Textfeld 28"/>
          <p:cNvSpPr txBox="1"/>
          <p:nvPr userDrawn="1"/>
        </p:nvSpPr>
        <p:spPr>
          <a:xfrm>
            <a:off x="9317680" y="709200"/>
            <a:ext cx="291572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de-DE" sz="1200" b="1" dirty="0" smtClean="0">
                <a:solidFill>
                  <a:prstClr val="white"/>
                </a:solidFill>
                <a:latin typeface="Tahoma"/>
                <a:ea typeface="+mn-ea"/>
                <a:cs typeface="Arial"/>
              </a:rPr>
              <a:t>COLORPICKER</a:t>
            </a:r>
            <a:r>
              <a:rPr lang="de-DE" sz="1200" dirty="0" smtClean="0">
                <a:solidFill>
                  <a:prstClr val="white"/>
                </a:solidFill>
                <a:latin typeface="Tahoma"/>
                <a:ea typeface="+mn-ea"/>
                <a:cs typeface="Arial"/>
              </a:rPr>
              <a:t>:</a:t>
            </a:r>
          </a:p>
          <a:p>
            <a:pPr defTabSz="914400"/>
            <a:r>
              <a:rPr lang="de-DE" sz="1200" dirty="0" smtClean="0">
                <a:solidFill>
                  <a:prstClr val="white"/>
                </a:solidFill>
                <a:latin typeface="Tahoma"/>
                <a:ea typeface="+mn-ea"/>
                <a:cs typeface="Arial"/>
              </a:rPr>
              <a:t>Zum Auswählen der korrekten Farbe mit dem Tool »Farbe auswählen« auf das jeweilige Feld unten klicken oder den Web/RGB farbwert manuell eingeben:</a:t>
            </a:r>
          </a:p>
          <a:p>
            <a:pPr defTabSz="914400"/>
            <a:endParaRPr lang="de-DE" sz="1200" b="1" dirty="0">
              <a:solidFill>
                <a:prstClr val="white"/>
              </a:solidFill>
              <a:latin typeface="Tahoma"/>
              <a:ea typeface="+mn-ea"/>
              <a:cs typeface="Arial"/>
            </a:endParaRPr>
          </a:p>
        </p:txBody>
      </p:sp>
      <p:pic>
        <p:nvPicPr>
          <p:cNvPr id="39" name="Grafik 31" descr="fokus_rgb_nur signet.wmf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8582404" y="6400800"/>
            <a:ext cx="214271" cy="216000"/>
          </a:xfrm>
          <a:prstGeom prst="rect">
            <a:avLst/>
          </a:prstGeom>
        </p:spPr>
      </p:pic>
      <p:sp>
        <p:nvSpPr>
          <p:cNvPr id="21" name="Rechteck 20"/>
          <p:cNvSpPr/>
          <p:nvPr userDrawn="1"/>
        </p:nvSpPr>
        <p:spPr bwMode="auto">
          <a:xfrm>
            <a:off x="8241323" y="6400801"/>
            <a:ext cx="199292" cy="215900"/>
          </a:xfrm>
          <a:prstGeom prst="rect">
            <a:avLst/>
          </a:prstGeom>
          <a:solidFill>
            <a:srgbClr val="658E0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 bwMode="auto">
          <a:xfrm>
            <a:off x="7889631" y="6400801"/>
            <a:ext cx="199292" cy="215900"/>
          </a:xfrm>
          <a:prstGeom prst="rect">
            <a:avLst/>
          </a:prstGeom>
          <a:solidFill>
            <a:srgbClr val="6D99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23" name="Rechteck 22"/>
          <p:cNvSpPr/>
          <p:nvPr userDrawn="1"/>
        </p:nvSpPr>
        <p:spPr bwMode="auto">
          <a:xfrm>
            <a:off x="7537939" y="6400801"/>
            <a:ext cx="199292" cy="215900"/>
          </a:xfrm>
          <a:prstGeom prst="rect">
            <a:avLst/>
          </a:prstGeom>
          <a:solidFill>
            <a:srgbClr val="123C8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24" name="Rechteck 23"/>
          <p:cNvSpPr/>
          <p:nvPr userDrawn="1"/>
        </p:nvSpPr>
        <p:spPr bwMode="auto">
          <a:xfrm>
            <a:off x="6482863" y="6400801"/>
            <a:ext cx="199292" cy="215900"/>
          </a:xfrm>
          <a:prstGeom prst="rect">
            <a:avLst/>
          </a:prstGeom>
          <a:solidFill>
            <a:srgbClr val="F1631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25" name="Rechteck 24"/>
          <p:cNvSpPr/>
          <p:nvPr userDrawn="1"/>
        </p:nvSpPr>
        <p:spPr bwMode="auto">
          <a:xfrm>
            <a:off x="6131170" y="6400801"/>
            <a:ext cx="199292" cy="215900"/>
          </a:xfrm>
          <a:prstGeom prst="rect">
            <a:avLst/>
          </a:prstGeom>
          <a:solidFill>
            <a:srgbClr val="F8CB1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26" name="Rechteck 25"/>
          <p:cNvSpPr/>
          <p:nvPr userDrawn="1"/>
        </p:nvSpPr>
        <p:spPr bwMode="auto">
          <a:xfrm>
            <a:off x="7186247" y="6400801"/>
            <a:ext cx="199292" cy="215900"/>
          </a:xfrm>
          <a:prstGeom prst="rect">
            <a:avLst/>
          </a:prstGeom>
          <a:solidFill>
            <a:srgbClr val="69045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27" name="Rechteck 26"/>
          <p:cNvSpPr/>
          <p:nvPr userDrawn="1"/>
        </p:nvSpPr>
        <p:spPr bwMode="auto">
          <a:xfrm>
            <a:off x="6834555" y="6400801"/>
            <a:ext cx="199292" cy="215900"/>
          </a:xfrm>
          <a:prstGeom prst="rect">
            <a:avLst/>
          </a:prstGeom>
          <a:solidFill>
            <a:srgbClr val="90090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de-DE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354013" rtl="0" eaLnBrk="1" latinLnBrk="0" hangingPunct="1">
        <a:spcBef>
          <a:spcPct val="20000"/>
        </a:spcBef>
        <a:buClr>
          <a:srgbClr val="F16311"/>
        </a:buClr>
        <a:buFont typeface="Wingdings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Font typeface="Wingdings" charset="2"/>
        <a:buChar char="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Symbol" pitchFamily="18" charset="2"/>
        <a:buChar char="-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itchFamily="2" charset="2"/>
        <a:buChar char="§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em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1.png"/><Relationship Id="rId5" Type="http://schemas.openxmlformats.org/officeDocument/2006/relationships/image" Target="../media/image13.emf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0.jpeg"/><Relationship Id="rId5" Type="http://schemas.openxmlformats.org/officeDocument/2006/relationships/image" Target="../media/image38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emf"/><Relationship Id="rId7" Type="http://schemas.openxmlformats.org/officeDocument/2006/relationships/image" Target="../media/image18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16.emf"/><Relationship Id="rId10" Type="http://schemas.openxmlformats.org/officeDocument/2006/relationships/image" Target="../media/image20.emf"/><Relationship Id="rId4" Type="http://schemas.openxmlformats.org/officeDocument/2006/relationships/image" Target="../media/image15.emf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14.emf"/><Relationship Id="rId18" Type="http://schemas.openxmlformats.org/officeDocument/2006/relationships/image" Target="../media/image34.em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19.emf"/><Relationship Id="rId17" Type="http://schemas.openxmlformats.org/officeDocument/2006/relationships/image" Target="../media/image33.png"/><Relationship Id="rId2" Type="http://schemas.openxmlformats.org/officeDocument/2006/relationships/image" Target="../media/image22.jpeg"/><Relationship Id="rId16" Type="http://schemas.openxmlformats.org/officeDocument/2006/relationships/image" Target="../media/image13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5" Type="http://schemas.openxmlformats.org/officeDocument/2006/relationships/image" Target="../media/image32.emf"/><Relationship Id="rId10" Type="http://schemas.openxmlformats.org/officeDocument/2006/relationships/image" Target="../media/image30.jpeg"/><Relationship Id="rId19" Type="http://schemas.openxmlformats.org/officeDocument/2006/relationships/image" Target="../media/image15.emf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D7799F-A272-423F-981B-5973FFD7C8B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 cstate="print"/>
          <a:srcRect b="15160"/>
          <a:stretch>
            <a:fillRect/>
          </a:stretch>
        </p:blipFill>
        <p:spPr>
          <a:xfrm>
            <a:off x="-28987" y="1501385"/>
            <a:ext cx="9172987" cy="535661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4327901"/>
            <a:ext cx="9143999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alibri" pitchFamily="34" charset="0"/>
                <a:ea typeface="ＭＳ Ｐゴシック" pitchFamily="46" charset="-128"/>
                <a:cs typeface="Calibri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46" charset="-128"/>
                <a:cs typeface="Tahom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46" charset="-128"/>
                <a:cs typeface="Tahom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46" charset="-128"/>
                <a:cs typeface="Tahom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46" charset="-128"/>
                <a:cs typeface="Tahom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4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4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4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46" charset="-128"/>
              </a:defRPr>
            </a:lvl9pPr>
          </a:lstStyle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de-DE" sz="3200" dirty="0" smtClean="0">
                <a:solidFill>
                  <a:schemeClr val="bg1"/>
                </a:solidFill>
              </a:rPr>
              <a:t>Standardisierte </a:t>
            </a:r>
            <a:r>
              <a:rPr lang="de-DE" sz="3200" dirty="0">
                <a:solidFill>
                  <a:schemeClr val="bg1"/>
                </a:solidFill>
              </a:rPr>
              <a:t>M2M-Plattformen als Schnittstelle zum Nervensystem der Smart </a:t>
            </a:r>
            <a:r>
              <a:rPr lang="de-DE" sz="3200" dirty="0" smtClean="0">
                <a:solidFill>
                  <a:schemeClr val="bg1"/>
                </a:solidFill>
              </a:rPr>
              <a:t>City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2688" y="6096000"/>
            <a:ext cx="8898912" cy="735012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b="1" dirty="0" smtClean="0">
                <a:solidFill>
                  <a:schemeClr val="bg1"/>
                </a:solidFill>
              </a:rPr>
              <a:t>Fachkonferenz: M2M </a:t>
            </a:r>
            <a:r>
              <a:rPr lang="de-DE" sz="1400" b="1" dirty="0">
                <a:solidFill>
                  <a:schemeClr val="bg1"/>
                </a:solidFill>
              </a:rPr>
              <a:t>und das Internet der Dinge </a:t>
            </a:r>
            <a:r>
              <a:rPr lang="de-DE" sz="1400" b="1" dirty="0" smtClean="0">
                <a:solidFill>
                  <a:schemeClr val="bg1"/>
                </a:solidFill>
              </a:rPr>
              <a:t>- vom </a:t>
            </a:r>
            <a:r>
              <a:rPr lang="de-DE" sz="1400" b="1" dirty="0">
                <a:solidFill>
                  <a:schemeClr val="bg1"/>
                </a:solidFill>
              </a:rPr>
              <a:t>Hype zur praktischen </a:t>
            </a:r>
            <a:r>
              <a:rPr lang="de-DE" sz="1400" b="1" dirty="0" smtClean="0">
                <a:solidFill>
                  <a:schemeClr val="bg1"/>
                </a:solidFill>
              </a:rPr>
              <a:t>Nutzung</a:t>
            </a:r>
          </a:p>
          <a:p>
            <a:r>
              <a:rPr lang="en-US" sz="1400" b="1" dirty="0" err="1" smtClean="0">
                <a:solidFill>
                  <a:schemeClr val="bg1"/>
                </a:solidFill>
              </a:rPr>
              <a:t>Munic</a:t>
            </a:r>
            <a:r>
              <a:rPr lang="en-US" sz="1400" b="1" dirty="0" smtClean="0">
                <a:solidFill>
                  <a:schemeClr val="bg1"/>
                </a:solidFill>
              </a:rPr>
              <a:t>, May 06, 2013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Dr. Sebastian Wahle    |   sebastian.wahle@fokus.fraunhofer.de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8" name="Picture 13" descr="Schweif_4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60288" y="1672984"/>
            <a:ext cx="6468682" cy="151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5" descr="OpenMTC-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029"/>
            <a:ext cx="2276475" cy="997906"/>
          </a:xfrm>
          <a:prstGeom prst="rect">
            <a:avLst/>
          </a:prstGeom>
        </p:spPr>
      </p:pic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687598"/>
              </p:ext>
            </p:extLst>
          </p:nvPr>
        </p:nvGraphicFramePr>
        <p:xfrm>
          <a:off x="8346008" y="1712595"/>
          <a:ext cx="669551" cy="551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Photo Editor-Foto" r:id="rId6" imgW="923810" imgH="762106" progId="">
                  <p:embed/>
                </p:oleObj>
              </mc:Choice>
              <mc:Fallback>
                <p:oleObj name="Photo Editor-Foto" r:id="rId6" imgW="923810" imgH="7621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6008" y="1712595"/>
                        <a:ext cx="669551" cy="551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5" descr="fokus_rgb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8310" y="2425247"/>
            <a:ext cx="1513477" cy="45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89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Impressions</a:t>
            </a:r>
            <a:endParaRPr lang="en-AU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39739" y="1431925"/>
            <a:ext cx="2846386" cy="4467802"/>
          </a:xfrm>
        </p:spPr>
        <p:txBody>
          <a:bodyPr>
            <a:normAutofit/>
          </a:bodyPr>
          <a:lstStyle/>
          <a:p>
            <a:r>
              <a:rPr lang="en-AU" sz="1800" dirty="0" err="1" smtClean="0"/>
              <a:t>OpenMTC</a:t>
            </a:r>
            <a:r>
              <a:rPr lang="en-AU" sz="1800" dirty="0" smtClean="0"/>
              <a:t> Smart Home Android App</a:t>
            </a:r>
          </a:p>
          <a:p>
            <a:r>
              <a:rPr lang="en-AU" sz="1800" dirty="0" smtClean="0"/>
              <a:t>Builds upon the platform</a:t>
            </a:r>
          </a:p>
          <a:p>
            <a:r>
              <a:rPr lang="en-AU" sz="1800" dirty="0" smtClean="0"/>
              <a:t>Allows to control home devices such as light and air conditioning</a:t>
            </a:r>
          </a:p>
          <a:p>
            <a:r>
              <a:rPr lang="en-AU" sz="1800" dirty="0" smtClean="0"/>
              <a:t>Took a student 3 weeks to develop</a:t>
            </a:r>
          </a:p>
          <a:p>
            <a:endParaRPr lang="en-AU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D7799F-A272-423F-981B-5973FFD7C8B4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  <p:pic>
        <p:nvPicPr>
          <p:cNvPr id="7" name="Picture 2" descr="\\filesrv\ngni\projects\O\OpenMTC\FFF Demo\ScreenShots FFF demo\smart_room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044" y="1101089"/>
            <a:ext cx="2592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filesrv\ngni\projects\O\OpenMTC\FFF Demo\ScreenShots FFF demo\smart_room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05" y="1101089"/>
            <a:ext cx="2592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3734237" y="5617299"/>
            <a:ext cx="2290763" cy="4615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3538" indent="-363538" algn="l" defTabSz="354013" rtl="0" eaLnBrk="1" latinLnBrk="0" hangingPunct="1">
              <a:spcBef>
                <a:spcPct val="20000"/>
              </a:spcBef>
              <a:buClr>
                <a:srgbClr val="F3660E"/>
              </a:buClr>
              <a:buFont typeface="Wingdings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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de-DE" sz="1800" b="1" dirty="0" smtClean="0">
                <a:solidFill>
                  <a:prstClr val="black"/>
                </a:solidFill>
              </a:rPr>
              <a:t>OFF</a:t>
            </a:r>
            <a:endParaRPr lang="de-DE" sz="1800" b="1" dirty="0">
              <a:solidFill>
                <a:prstClr val="black"/>
              </a:solidFill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6548999" y="5617299"/>
            <a:ext cx="2290763" cy="4615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3538" indent="-363538" algn="l" defTabSz="354013" rtl="0" eaLnBrk="1" latinLnBrk="0" hangingPunct="1">
              <a:spcBef>
                <a:spcPct val="20000"/>
              </a:spcBef>
              <a:buClr>
                <a:srgbClr val="F3660E"/>
              </a:buClr>
              <a:buFont typeface="Wingdings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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de-DE" sz="1800" b="1" dirty="0" smtClean="0">
                <a:solidFill>
                  <a:prstClr val="black"/>
                </a:solidFill>
              </a:rPr>
              <a:t>ON</a:t>
            </a:r>
            <a:endParaRPr lang="de-DE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Impressions</a:t>
            </a:r>
            <a:endParaRPr lang="en-AU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39738" y="1431925"/>
            <a:ext cx="3541711" cy="4467802"/>
          </a:xfrm>
        </p:spPr>
        <p:txBody>
          <a:bodyPr>
            <a:normAutofit/>
          </a:bodyPr>
          <a:lstStyle/>
          <a:p>
            <a:r>
              <a:rPr lang="en-AU" sz="1800" dirty="0" smtClean="0"/>
              <a:t>M2M and IMS integration</a:t>
            </a:r>
          </a:p>
          <a:p>
            <a:r>
              <a:rPr lang="en-AU" sz="1800" dirty="0" smtClean="0"/>
              <a:t>Use communication clients to include machine communication</a:t>
            </a:r>
          </a:p>
          <a:p>
            <a:r>
              <a:rPr lang="en-AU" sz="1800" dirty="0" smtClean="0"/>
              <a:t>Bridge M2M &amp; H2H</a:t>
            </a:r>
            <a:endParaRPr lang="en-AU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D7799F-A272-423F-981B-5973FFD7C8B4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  <p:pic>
        <p:nvPicPr>
          <p:cNvPr id="11" name="Picture 2" descr="\\filesrv\ngni\projects\O\OpenMTC\FFF Demo\ScreenShots FFF demo\NodeDetails_la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39" y="304800"/>
            <a:ext cx="2833983" cy="57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mit Pfeil 12"/>
          <p:cNvCxnSpPr/>
          <p:nvPr/>
        </p:nvCxnSpPr>
        <p:spPr>
          <a:xfrm flipV="1">
            <a:off x="2819400" y="5264944"/>
            <a:ext cx="2676525" cy="419100"/>
          </a:xfrm>
          <a:prstGeom prst="straightConnector1">
            <a:avLst/>
          </a:prstGeom>
          <a:ln w="50800">
            <a:solidFill>
              <a:srgbClr val="F3660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9"/>
          <p:cNvSpPr>
            <a:spLocks noGrp="1"/>
          </p:cNvSpPr>
          <p:nvPr>
            <p:ph idx="4294967295"/>
          </p:nvPr>
        </p:nvSpPr>
        <p:spPr>
          <a:xfrm>
            <a:off x="625279" y="3898110"/>
            <a:ext cx="3041450" cy="35004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3660E"/>
                </a:solidFill>
              </a:rPr>
              <a:t>Browse available M2M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3660E"/>
                </a:solidFill>
              </a:rPr>
              <a:t>devices &amp; provided data</a:t>
            </a:r>
          </a:p>
        </p:txBody>
      </p:sp>
      <p:sp>
        <p:nvSpPr>
          <p:cNvPr id="15" name="Content Placeholder 29"/>
          <p:cNvSpPr txBox="1">
            <a:spLocks/>
          </p:cNvSpPr>
          <p:nvPr/>
        </p:nvSpPr>
        <p:spPr>
          <a:xfrm>
            <a:off x="958650" y="5264944"/>
            <a:ext cx="2136875" cy="419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3538" indent="-363538" algn="l" defTabSz="354013" rtl="0" eaLnBrk="1" latinLnBrk="0" hangingPunct="1">
              <a:spcBef>
                <a:spcPct val="20000"/>
              </a:spcBef>
              <a:buClr>
                <a:srgbClr val="F3660E"/>
              </a:buClr>
              <a:buFont typeface="Wingdings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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charset="2"/>
              <a:buNone/>
            </a:pPr>
            <a:r>
              <a:rPr lang="en-US" sz="1800" dirty="0" smtClean="0">
                <a:solidFill>
                  <a:srgbClr val="F3660E"/>
                </a:solidFill>
                <a:latin typeface="Calibri" pitchFamily="34" charset="0"/>
              </a:rPr>
              <a:t>Easily perform actions on the devices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2933700" y="2562225"/>
            <a:ext cx="2457450" cy="1666875"/>
          </a:xfrm>
          <a:prstGeom prst="straightConnector1">
            <a:avLst/>
          </a:prstGeom>
          <a:ln w="50800">
            <a:solidFill>
              <a:srgbClr val="F3660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8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1" y="557517"/>
            <a:ext cx="3208592" cy="54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\\filesrv\ngni\projects\O\OpenMTC\FFF Demo\ScreenShots FFF demo\AutomatizationOnTempera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344" y="357421"/>
            <a:ext cx="5469155" cy="566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9"/>
          <p:cNvSpPr>
            <a:spLocks noGrp="1"/>
          </p:cNvSpPr>
          <p:nvPr>
            <p:ph idx="14"/>
          </p:nvPr>
        </p:nvSpPr>
        <p:spPr>
          <a:xfrm>
            <a:off x="6873875" y="5311776"/>
            <a:ext cx="1924685" cy="35004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3660E"/>
                </a:solidFill>
              </a:rPr>
              <a:t>policy condition definition 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5410200" y="3400426"/>
            <a:ext cx="1520825" cy="1933574"/>
          </a:xfrm>
          <a:prstGeom prst="straightConnector1">
            <a:avLst/>
          </a:prstGeom>
          <a:ln w="50800">
            <a:solidFill>
              <a:srgbClr val="F3660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 flipV="1">
            <a:off x="5495925" y="4867275"/>
            <a:ext cx="1333501" cy="561976"/>
          </a:xfrm>
          <a:prstGeom prst="straightConnector1">
            <a:avLst/>
          </a:prstGeom>
          <a:ln w="50800">
            <a:solidFill>
              <a:srgbClr val="F3660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9"/>
          <p:cNvSpPr txBox="1">
            <a:spLocks/>
          </p:cNvSpPr>
          <p:nvPr/>
        </p:nvSpPr>
        <p:spPr>
          <a:xfrm>
            <a:off x="7712075" y="3552827"/>
            <a:ext cx="1403350" cy="350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3538" indent="-363538" algn="l" defTabSz="354013" rtl="0" eaLnBrk="1" latinLnBrk="0" hangingPunct="1">
              <a:spcBef>
                <a:spcPct val="20000"/>
              </a:spcBef>
              <a:buClr>
                <a:srgbClr val="F3660E"/>
              </a:buClr>
              <a:buFont typeface="Wingdings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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charset="2"/>
              <a:buNone/>
            </a:pPr>
            <a:r>
              <a:rPr lang="en-US" sz="1800" dirty="0" smtClean="0">
                <a:solidFill>
                  <a:srgbClr val="F3660E"/>
                </a:solidFill>
                <a:latin typeface="Calibri" pitchFamily="34" charset="0"/>
              </a:rPr>
              <a:t>policy action definition 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7410450" y="1228725"/>
            <a:ext cx="806450" cy="2292351"/>
          </a:xfrm>
          <a:prstGeom prst="straightConnector1">
            <a:avLst/>
          </a:prstGeom>
          <a:ln w="50800">
            <a:solidFill>
              <a:srgbClr val="F3660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4"/>
          </p:nvPr>
        </p:nvSpPr>
        <p:spPr>
          <a:xfrm>
            <a:off x="432000" y="1456076"/>
            <a:ext cx="3923976" cy="4410000"/>
          </a:xfrm>
        </p:spPr>
        <p:txBody>
          <a:bodyPr/>
          <a:lstStyle/>
          <a:p>
            <a:r>
              <a:rPr lang="en-GB" sz="1800" dirty="0" smtClean="0"/>
              <a:t>Detect mobile devices at different locations using </a:t>
            </a:r>
            <a:r>
              <a:rPr lang="en-GB" sz="1800" dirty="0" err="1" smtClean="0"/>
              <a:t>WiFi</a:t>
            </a:r>
            <a:r>
              <a:rPr lang="en-GB" sz="1800" dirty="0" smtClean="0"/>
              <a:t> and Bluetooth</a:t>
            </a:r>
          </a:p>
          <a:p>
            <a:r>
              <a:rPr lang="en-GB" sz="1800" dirty="0" smtClean="0"/>
              <a:t>Enable easy tracking of devices</a:t>
            </a:r>
          </a:p>
          <a:p>
            <a:r>
              <a:rPr lang="en-GB" sz="1800" dirty="0" smtClean="0"/>
              <a:t>Gather statistics regarding device type, manufacturer, number of devices, etc.</a:t>
            </a:r>
          </a:p>
          <a:p>
            <a:r>
              <a:rPr lang="en-GB" sz="1800" dirty="0" smtClean="0"/>
              <a:t>Supported by a standard-based M2M platform</a:t>
            </a:r>
          </a:p>
          <a:p>
            <a:r>
              <a:rPr lang="en-GB" sz="1800" dirty="0" smtClean="0"/>
              <a:t>Usage scenarios:</a:t>
            </a:r>
          </a:p>
          <a:p>
            <a:pPr lvl="1"/>
            <a:r>
              <a:rPr lang="en-GB" sz="1800" dirty="0" smtClean="0"/>
              <a:t>Smart City Traffic</a:t>
            </a:r>
          </a:p>
          <a:p>
            <a:pPr lvl="1"/>
            <a:r>
              <a:rPr lang="en-GB" sz="1800" dirty="0" smtClean="0"/>
              <a:t>Location </a:t>
            </a:r>
            <a:r>
              <a:rPr lang="en-GB" sz="1800" dirty="0"/>
              <a:t>rating </a:t>
            </a:r>
            <a:endParaRPr lang="en-GB" sz="1800" dirty="0" smtClean="0"/>
          </a:p>
          <a:p>
            <a:pPr lvl="1"/>
            <a:r>
              <a:rPr lang="en-GB" sz="1800" dirty="0" smtClean="0"/>
              <a:t>Proximity </a:t>
            </a:r>
            <a:r>
              <a:rPr lang="en-GB" sz="1800" dirty="0"/>
              <a:t>marketing</a:t>
            </a:r>
          </a:p>
          <a:p>
            <a:pPr lvl="2"/>
            <a:endParaRPr lang="en-GB" sz="1600" dirty="0" smtClean="0"/>
          </a:p>
          <a:p>
            <a:endParaRPr lang="en-GB" sz="1800" dirty="0"/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13" y="1421077"/>
            <a:ext cx="490291" cy="49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uppieren 13"/>
          <p:cNvGrpSpPr>
            <a:grpSpLocks noChangeAspect="1"/>
          </p:cNvGrpSpPr>
          <p:nvPr/>
        </p:nvGrpSpPr>
        <p:grpSpPr>
          <a:xfrm>
            <a:off x="6274074" y="4883805"/>
            <a:ext cx="530174" cy="788747"/>
            <a:chOff x="2593381" y="4800053"/>
            <a:chExt cx="759259" cy="1129558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3381" y="4800053"/>
              <a:ext cx="454459" cy="824758"/>
            </a:xfrm>
            <a:prstGeom prst="rect">
              <a:avLst/>
            </a:prstGeom>
          </p:spPr>
        </p:pic>
        <p:pic>
          <p:nvPicPr>
            <p:cNvPr id="10" name="Bild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5781" y="4952453"/>
              <a:ext cx="454459" cy="824758"/>
            </a:xfrm>
            <a:prstGeom prst="rect">
              <a:avLst/>
            </a:prstGeom>
          </p:spPr>
        </p:pic>
        <p:pic>
          <p:nvPicPr>
            <p:cNvPr id="11" name="Bild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8181" y="5104853"/>
              <a:ext cx="454459" cy="824758"/>
            </a:xfrm>
            <a:prstGeom prst="rect">
              <a:avLst/>
            </a:prstGeom>
          </p:spPr>
        </p:pic>
      </p:grpSp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7194145" y="4913250"/>
            <a:ext cx="546207" cy="831310"/>
            <a:chOff x="3707904" y="4692474"/>
            <a:chExt cx="754074" cy="1147669"/>
          </a:xfrm>
        </p:grpSpPr>
        <p:pic>
          <p:nvPicPr>
            <p:cNvPr id="4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4692474"/>
              <a:ext cx="449274" cy="842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304" y="4844874"/>
              <a:ext cx="449274" cy="842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704" y="4997274"/>
              <a:ext cx="449274" cy="842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uppieren 18"/>
          <p:cNvGrpSpPr/>
          <p:nvPr/>
        </p:nvGrpSpPr>
        <p:grpSpPr>
          <a:xfrm>
            <a:off x="8045085" y="4960672"/>
            <a:ext cx="703379" cy="711880"/>
            <a:chOff x="3283643" y="1277044"/>
            <a:chExt cx="935037" cy="935038"/>
          </a:xfrm>
        </p:grpSpPr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3643" y="1277044"/>
              <a:ext cx="630237" cy="630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043" y="1429444"/>
              <a:ext cx="630237" cy="630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443" y="1581844"/>
              <a:ext cx="630237" cy="630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Freeform 8"/>
          <p:cNvSpPr>
            <a:spLocks/>
          </p:cNvSpPr>
          <p:nvPr/>
        </p:nvSpPr>
        <p:spPr bwMode="auto">
          <a:xfrm>
            <a:off x="7572586" y="1640104"/>
            <a:ext cx="1103870" cy="423664"/>
          </a:xfrm>
          <a:custGeom>
            <a:avLst/>
            <a:gdLst>
              <a:gd name="T0" fmla="*/ 0 w 416"/>
              <a:gd name="T1" fmla="*/ 61 h 106"/>
              <a:gd name="T2" fmla="*/ 40 w 416"/>
              <a:gd name="T3" fmla="*/ 12 h 106"/>
              <a:gd name="T4" fmla="*/ 94 w 416"/>
              <a:gd name="T5" fmla="*/ 101 h 106"/>
              <a:gd name="T6" fmla="*/ 144 w 416"/>
              <a:gd name="T7" fmla="*/ 38 h 106"/>
              <a:gd name="T8" fmla="*/ 184 w 416"/>
              <a:gd name="T9" fmla="*/ 47 h 106"/>
              <a:gd name="T10" fmla="*/ 236 w 416"/>
              <a:gd name="T11" fmla="*/ 0 h 106"/>
              <a:gd name="T12" fmla="*/ 274 w 416"/>
              <a:gd name="T13" fmla="*/ 106 h 106"/>
              <a:gd name="T14" fmla="*/ 328 w 416"/>
              <a:gd name="T15" fmla="*/ 26 h 106"/>
              <a:gd name="T16" fmla="*/ 366 w 416"/>
              <a:gd name="T17" fmla="*/ 85 h 106"/>
              <a:gd name="T18" fmla="*/ 394 w 416"/>
              <a:gd name="T19" fmla="*/ 47 h 106"/>
              <a:gd name="T20" fmla="*/ 416 w 416"/>
              <a:gd name="T21" fmla="*/ 7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6" h="106">
                <a:moveTo>
                  <a:pt x="0" y="61"/>
                </a:moveTo>
                <a:lnTo>
                  <a:pt x="40" y="12"/>
                </a:lnTo>
                <a:lnTo>
                  <a:pt x="94" y="101"/>
                </a:lnTo>
                <a:lnTo>
                  <a:pt x="144" y="38"/>
                </a:lnTo>
                <a:lnTo>
                  <a:pt x="184" y="47"/>
                </a:lnTo>
                <a:lnTo>
                  <a:pt x="236" y="0"/>
                </a:lnTo>
                <a:lnTo>
                  <a:pt x="274" y="106"/>
                </a:lnTo>
                <a:lnTo>
                  <a:pt x="328" y="26"/>
                </a:lnTo>
                <a:lnTo>
                  <a:pt x="366" y="85"/>
                </a:lnTo>
                <a:lnTo>
                  <a:pt x="394" y="47"/>
                </a:lnTo>
                <a:lnTo>
                  <a:pt x="416" y="71"/>
                </a:lnTo>
              </a:path>
            </a:pathLst>
          </a:custGeom>
          <a:noFill/>
          <a:ln w="50800" cap="rnd">
            <a:solidFill>
              <a:srgbClr val="7C7C7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24" name="Picture 2" descr="C:\Users\swa\Desktop\tes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32192"/>
            <a:ext cx="3519081" cy="219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\\filesrv\ngni\internal\Graphics\Logos\OpenMTC-Logo\OpenMTC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0508">
            <a:off x="6512120" y="3183087"/>
            <a:ext cx="1544370" cy="67682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5074042" y="4880464"/>
            <a:ext cx="866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9900"/>
                </a:solidFill>
                <a:latin typeface="Tahoma"/>
              </a:rPr>
              <a:t>Detect mobile devices</a:t>
            </a:r>
            <a:endParaRPr lang="en-GB" sz="1400" b="1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2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613" y="1573477"/>
            <a:ext cx="490291" cy="49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013" y="1725877"/>
            <a:ext cx="490291" cy="49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feld 29"/>
          <p:cNvSpPr txBox="1"/>
          <p:nvPr/>
        </p:nvSpPr>
        <p:spPr>
          <a:xfrm>
            <a:off x="5004048" y="1424080"/>
            <a:ext cx="1378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9900"/>
                </a:solidFill>
                <a:latin typeface="Tahoma"/>
              </a:rPr>
              <a:t>Tracking applications and metrics</a:t>
            </a:r>
            <a:endParaRPr lang="en-GB" sz="1400" b="1" dirty="0">
              <a:solidFill>
                <a:srgbClr val="FF9900"/>
              </a:solidFill>
              <a:latin typeface="Tahoma"/>
            </a:endParaRPr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34362" cy="738905"/>
          </a:xfrm>
        </p:spPr>
        <p:txBody>
          <a:bodyPr/>
          <a:lstStyle/>
          <a:p>
            <a:r>
              <a:rPr lang="de-DE" dirty="0"/>
              <a:t>M2M </a:t>
            </a:r>
            <a:r>
              <a:rPr lang="de-DE" dirty="0" smtClean="0"/>
              <a:t>Demo: </a:t>
            </a:r>
            <a:r>
              <a:rPr lang="de-DE" dirty="0" err="1" smtClean="0">
                <a:solidFill>
                  <a:srgbClr val="FE710E"/>
                </a:solidFill>
              </a:rPr>
              <a:t>WiFi</a:t>
            </a:r>
            <a:r>
              <a:rPr lang="de-DE" dirty="0" smtClean="0">
                <a:solidFill>
                  <a:srgbClr val="FE710E"/>
                </a:solidFill>
              </a:rPr>
              <a:t> Device Tracking</a:t>
            </a:r>
            <a:endParaRPr lang="de-DE" dirty="0">
              <a:solidFill>
                <a:srgbClr val="FE71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4"/>
          </p:nvPr>
        </p:nvSpPr>
        <p:spPr>
          <a:xfrm>
            <a:off x="432000" y="1237708"/>
            <a:ext cx="3923976" cy="4410000"/>
          </a:xfrm>
        </p:spPr>
        <p:txBody>
          <a:bodyPr/>
          <a:lstStyle/>
          <a:p>
            <a:r>
              <a:rPr lang="en-US" sz="1800" dirty="0"/>
              <a:t>Federated cloud deployment</a:t>
            </a:r>
          </a:p>
          <a:p>
            <a:r>
              <a:rPr lang="en-US" sz="1800" dirty="0"/>
              <a:t>Automatic elasticity scaling application servers and database</a:t>
            </a:r>
          </a:p>
          <a:p>
            <a:r>
              <a:rPr lang="en-US" sz="1800" dirty="0"/>
              <a:t>Different stakeholder views on utility metering data</a:t>
            </a:r>
          </a:p>
          <a:p>
            <a:r>
              <a:rPr lang="en-US" sz="1800" dirty="0"/>
              <a:t>Third party access based on access rights and policies</a:t>
            </a:r>
          </a:p>
          <a:p>
            <a:r>
              <a:rPr lang="en-US" sz="1800" dirty="0" smtClean="0"/>
              <a:t>Usage </a:t>
            </a:r>
            <a:r>
              <a:rPr lang="en-US" sz="1800" dirty="0"/>
              <a:t>scenarios:</a:t>
            </a:r>
          </a:p>
          <a:p>
            <a:pPr lvl="1"/>
            <a:r>
              <a:rPr lang="en-US" sz="1800" dirty="0"/>
              <a:t>Utility metering </a:t>
            </a:r>
          </a:p>
          <a:p>
            <a:pPr lvl="1"/>
            <a:r>
              <a:rPr lang="en-US" sz="1800" dirty="0"/>
              <a:t>Value added services </a:t>
            </a:r>
          </a:p>
          <a:p>
            <a:pPr lvl="1"/>
            <a:r>
              <a:rPr lang="en-US" sz="1800" dirty="0"/>
              <a:t>Home Automation</a:t>
            </a:r>
          </a:p>
          <a:p>
            <a:endParaRPr lang="en-US" sz="1800" dirty="0"/>
          </a:p>
          <a:p>
            <a:endParaRPr lang="en-GB" sz="1800" dirty="0"/>
          </a:p>
        </p:txBody>
      </p:sp>
      <p:pic>
        <p:nvPicPr>
          <p:cNvPr id="24" name="Picture 2" descr="C:\Users\swa\Desktop\t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32192"/>
            <a:ext cx="3519081" cy="219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\\filesrv\ngni\internal\Graphics\Logos\OpenMTC-Logo\OpenMTC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0508">
            <a:off x="6512120" y="3183087"/>
            <a:ext cx="1544370" cy="67682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5004048" y="4880464"/>
            <a:ext cx="108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9900"/>
                </a:solidFill>
                <a:latin typeface="Tahoma"/>
              </a:rPr>
              <a:t>Metering data</a:t>
            </a:r>
            <a:endParaRPr lang="en-GB" sz="1400" b="1" dirty="0">
              <a:solidFill>
                <a:srgbClr val="FF9900"/>
              </a:solidFill>
              <a:latin typeface="Tahoma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004048" y="1352072"/>
            <a:ext cx="137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9900"/>
                </a:solidFill>
                <a:latin typeface="Tahoma"/>
              </a:rPr>
              <a:t>Stakeholder views   </a:t>
            </a:r>
          </a:p>
        </p:txBody>
      </p: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08456"/>
            <a:ext cx="6976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637" y="4808456"/>
            <a:ext cx="6976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68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r="25991"/>
          <a:stretch/>
        </p:blipFill>
        <p:spPr bwMode="auto">
          <a:xfrm>
            <a:off x="6588424" y="1496088"/>
            <a:ext cx="1800000" cy="72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feld 31"/>
          <p:cNvSpPr txBox="1"/>
          <p:nvPr/>
        </p:nvSpPr>
        <p:spPr>
          <a:xfrm>
            <a:off x="5004048" y="1856128"/>
            <a:ext cx="137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9900"/>
                </a:solidFill>
                <a:latin typeface="Tahoma"/>
              </a:rPr>
              <a:t>Home Automation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5713730" y="1712112"/>
            <a:ext cx="1378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9900"/>
                </a:solidFill>
                <a:latin typeface="Tahoma"/>
              </a:rPr>
              <a:t>&amp;</a:t>
            </a:r>
          </a:p>
        </p:txBody>
      </p:sp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89292"/>
            <a:ext cx="6976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39738" y="360000"/>
            <a:ext cx="8234362" cy="738905"/>
          </a:xfrm>
        </p:spPr>
        <p:txBody>
          <a:bodyPr/>
          <a:lstStyle/>
          <a:p>
            <a:r>
              <a:rPr lang="de-DE" dirty="0"/>
              <a:t>M2M </a:t>
            </a:r>
            <a:r>
              <a:rPr lang="de-DE" dirty="0" smtClean="0"/>
              <a:t>Demo: </a:t>
            </a:r>
            <a:r>
              <a:rPr lang="de-DE" dirty="0" err="1">
                <a:solidFill>
                  <a:srgbClr val="FE710E"/>
                </a:solidFill>
              </a:rPr>
              <a:t>Cloud</a:t>
            </a:r>
            <a:r>
              <a:rPr lang="de-DE" dirty="0">
                <a:solidFill>
                  <a:srgbClr val="FE710E"/>
                </a:solidFill>
              </a:rPr>
              <a:t> </a:t>
            </a:r>
            <a:r>
              <a:rPr lang="de-DE" dirty="0" err="1">
                <a:solidFill>
                  <a:srgbClr val="FE710E"/>
                </a:solidFill>
              </a:rPr>
              <a:t>Elasticity</a:t>
            </a:r>
            <a:r>
              <a:rPr lang="de-DE" dirty="0">
                <a:solidFill>
                  <a:srgbClr val="FE710E"/>
                </a:solidFill>
              </a:rPr>
              <a:t> &amp; Smart </a:t>
            </a:r>
            <a:r>
              <a:rPr lang="de-DE" dirty="0" err="1" smtClean="0">
                <a:solidFill>
                  <a:srgbClr val="FE710E"/>
                </a:solidFill>
              </a:rPr>
              <a:t>Metering</a:t>
            </a:r>
            <a:endParaRPr lang="de-DE" dirty="0">
              <a:solidFill>
                <a:srgbClr val="FE71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50" y="2391449"/>
            <a:ext cx="438087" cy="35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Current and Upcoming  Projects</a:t>
            </a:r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D7799F-A272-423F-981B-5973FFD7C8B4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  <p:pic>
        <p:nvPicPr>
          <p:cNvPr id="5" name="Picture 2" descr="C:\Users\swa\Desktop\t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53" y="2889885"/>
            <a:ext cx="4418655" cy="275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feil nach rechts 6"/>
          <p:cNvSpPr/>
          <p:nvPr/>
        </p:nvSpPr>
        <p:spPr>
          <a:xfrm rot="18327937">
            <a:off x="6568189" y="1836638"/>
            <a:ext cx="1028700" cy="552450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rgbClr val="FE710E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54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kern="0" cap="none" spc="0" normalizeH="0" baseline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982582" y="1105056"/>
            <a:ext cx="14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smtClean="0">
                <a:latin typeface="Tahoma"/>
                <a:cs typeface="Tahoma"/>
              </a:rPr>
              <a:t>eEnergy</a:t>
            </a:r>
          </a:p>
        </p:txBody>
      </p:sp>
      <p:sp>
        <p:nvSpPr>
          <p:cNvPr id="9" name="Pfeil nach rechts 8"/>
          <p:cNvSpPr/>
          <p:nvPr/>
        </p:nvSpPr>
        <p:spPr>
          <a:xfrm rot="16200000">
            <a:off x="5195773" y="1691878"/>
            <a:ext cx="1028700" cy="552450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rgbClr val="FE710E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54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kern="0" cap="none" spc="0" normalizeH="0" baseline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105930" y="779959"/>
            <a:ext cx="165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smtClean="0">
                <a:latin typeface="Tahoma"/>
                <a:cs typeface="Tahoma"/>
              </a:rPr>
              <a:t>Varios Usage Projects</a:t>
            </a:r>
          </a:p>
        </p:txBody>
      </p:sp>
      <p:sp>
        <p:nvSpPr>
          <p:cNvPr id="12" name="Pfeil nach rechts 11"/>
          <p:cNvSpPr/>
          <p:nvPr/>
        </p:nvSpPr>
        <p:spPr>
          <a:xfrm rot="13952523">
            <a:off x="2740864" y="1861890"/>
            <a:ext cx="1028700" cy="552450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rgbClr val="FE710E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54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kern="0" cap="none" spc="0" normalizeH="0" baseline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270305" y="2162690"/>
            <a:ext cx="1148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mtClean="0"/>
              <a:t> </a:t>
            </a:r>
            <a:r>
              <a:rPr lang="en-AU" b="1" i="1" smtClean="0"/>
              <a:t>H2O4Us </a:t>
            </a:r>
            <a:endParaRPr lang="en-AU"/>
          </a:p>
        </p:txBody>
      </p:sp>
      <p:sp>
        <p:nvSpPr>
          <p:cNvPr id="15" name="Textfeld 14"/>
          <p:cNvSpPr txBox="1"/>
          <p:nvPr/>
        </p:nvSpPr>
        <p:spPr>
          <a:xfrm>
            <a:off x="1608465" y="984397"/>
            <a:ext cx="165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smtClean="0">
                <a:latin typeface="Tahoma"/>
                <a:cs typeface="Tahoma"/>
              </a:rPr>
              <a:t>Water Management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595374" y="969592"/>
            <a:ext cx="14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smtClean="0">
                <a:latin typeface="Tahoma"/>
                <a:cs typeface="Tahoma"/>
              </a:rPr>
              <a:t>eHealth</a:t>
            </a:r>
          </a:p>
        </p:txBody>
      </p:sp>
      <p:sp>
        <p:nvSpPr>
          <p:cNvPr id="17" name="Pfeil nach rechts 16"/>
          <p:cNvSpPr/>
          <p:nvPr/>
        </p:nvSpPr>
        <p:spPr>
          <a:xfrm rot="16200000">
            <a:off x="3935685" y="1741447"/>
            <a:ext cx="1028700" cy="552450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rgbClr val="FE710E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54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kern="0" cap="none" spc="0" normalizeH="0" baseline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861" y="2415206"/>
            <a:ext cx="438087" cy="35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/>
        </p:nvSpPr>
        <p:spPr>
          <a:xfrm>
            <a:off x="6649920" y="2236336"/>
            <a:ext cx="1148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i="1" smtClean="0"/>
              <a:t>TRESCIMO</a:t>
            </a:r>
            <a:endParaRPr lang="en-AU" sz="1400"/>
          </a:p>
        </p:txBody>
      </p:sp>
      <p:pic>
        <p:nvPicPr>
          <p:cNvPr id="6" name="Picture 4" descr="FI-ST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66" y="2253016"/>
            <a:ext cx="1071604" cy="40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84" y="5657126"/>
            <a:ext cx="2568116" cy="43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 descr="\\filesrv\ngni\internal\Graphics\Logos\OpenMTC-Logo\OpenMTC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3565">
            <a:off x="4468038" y="3896116"/>
            <a:ext cx="1481675" cy="64934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29" y="1939759"/>
            <a:ext cx="697394" cy="25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forge.fi-ware.eu/plugins/mediawiki/wiki/fiware/images/thumb/a/a5/FI-WARE_logo.png/150px-FI-WARE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224" y="1807774"/>
            <a:ext cx="647149" cy="7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4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Summary, Challenges &amp; Input for Discussion</a:t>
            </a:r>
            <a:endParaRPr lang="en-A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9738" y="1145700"/>
            <a:ext cx="8247062" cy="4524377"/>
          </a:xfrm>
        </p:spPr>
        <p:txBody>
          <a:bodyPr/>
          <a:lstStyle/>
          <a:p>
            <a:r>
              <a:rPr lang="en-AU" sz="1800" dirty="0" smtClean="0"/>
              <a:t>Horizontal platform standardization and deployment will be needed to overcome M2M silos</a:t>
            </a:r>
          </a:p>
          <a:p>
            <a:r>
              <a:rPr lang="en-AU" sz="1800" dirty="0"/>
              <a:t>Interfaces for rapid prototyping and application development needed </a:t>
            </a:r>
            <a:endParaRPr lang="en-AU" sz="1800" dirty="0" smtClean="0"/>
          </a:p>
          <a:p>
            <a:r>
              <a:rPr lang="en-AU" sz="1800" dirty="0"/>
              <a:t>Convergence of M2M and H2H communication and </a:t>
            </a:r>
            <a:r>
              <a:rPr lang="en-AU" sz="1800" dirty="0" smtClean="0"/>
              <a:t>data</a:t>
            </a:r>
          </a:p>
          <a:p>
            <a:r>
              <a:rPr lang="en-AU" sz="1800" dirty="0" smtClean="0"/>
              <a:t>Application ideas exist, a lot of technology exists, but we lack solid business models for cross domain data usage in Smart Cities</a:t>
            </a:r>
          </a:p>
          <a:p>
            <a:r>
              <a:rPr lang="en-AU" sz="1800" dirty="0" smtClean="0"/>
              <a:t>What about a public good approach?</a:t>
            </a:r>
          </a:p>
          <a:p>
            <a:pPr lvl="1"/>
            <a:r>
              <a:rPr lang="en-AU" sz="1800" dirty="0" err="1" smtClean="0"/>
              <a:t>IoT</a:t>
            </a:r>
            <a:r>
              <a:rPr lang="en-AU" sz="1800" dirty="0" smtClean="0"/>
              <a:t> infrastructure and data to be seen and financed as public good</a:t>
            </a:r>
          </a:p>
          <a:p>
            <a:pPr lvl="1"/>
            <a:r>
              <a:rPr lang="en-AU" sz="1800" dirty="0" smtClean="0"/>
              <a:t>Open access and interfaces to sensors and data: e.g. traffic data, environmental data</a:t>
            </a:r>
          </a:p>
          <a:p>
            <a:r>
              <a:rPr lang="en-AU" sz="1800" dirty="0" smtClean="0"/>
              <a:t>On the other hand: How intrusive do we want our cities to be?</a:t>
            </a:r>
          </a:p>
          <a:p>
            <a:r>
              <a:rPr lang="en-AU" sz="1800" dirty="0" smtClean="0"/>
              <a:t>Philosophical question: </a:t>
            </a:r>
            <a:r>
              <a:rPr lang="en-AU" sz="1800" dirty="0"/>
              <a:t>How much </a:t>
            </a:r>
            <a:r>
              <a:rPr lang="en-AU" sz="1800" dirty="0" err="1"/>
              <a:t>IoT</a:t>
            </a:r>
            <a:r>
              <a:rPr lang="en-AU" sz="1800" dirty="0"/>
              <a:t> does </a:t>
            </a:r>
            <a:r>
              <a:rPr lang="en-AU" sz="1800" dirty="0" smtClean="0"/>
              <a:t>humankind </a:t>
            </a:r>
            <a:r>
              <a:rPr lang="en-AU" sz="1800" dirty="0"/>
              <a:t>actually require?</a:t>
            </a:r>
          </a:p>
          <a:p>
            <a:r>
              <a:rPr lang="en-AU" sz="1800" dirty="0" smtClean="0"/>
              <a:t>Challenges and road blockers for solid business models today : complex ecosystems, many different market </a:t>
            </a:r>
            <a:r>
              <a:rPr lang="en-AU" sz="1800" dirty="0"/>
              <a:t>players, legal uncertainty, security &amp; privacy </a:t>
            </a:r>
            <a:r>
              <a:rPr lang="en-AU" sz="1800" dirty="0" smtClean="0"/>
              <a:t>issues</a:t>
            </a:r>
          </a:p>
          <a:p>
            <a:pPr marL="457200" lvl="1" indent="0">
              <a:buNone/>
            </a:pPr>
            <a:r>
              <a:rPr lang="en-AU" sz="1800" dirty="0" smtClean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D7799F-A272-423F-981B-5973FFD7C8B4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09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Bildschirmfoto 2011-11-15 um 17.29.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3494" cy="68580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81000"/>
            <a:ext cx="1447800" cy="44105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57200" y="30480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  <a:latin typeface="Frutiger Next Pro Medium"/>
                <a:cs typeface="Frutiger Next Pro Medium"/>
              </a:rPr>
              <a:t>www.open-mtc.org</a:t>
            </a:r>
          </a:p>
          <a:p>
            <a:pPr algn="ctr"/>
            <a:endParaRPr lang="de-DE" dirty="0" smtClean="0">
              <a:solidFill>
                <a:schemeClr val="bg1"/>
              </a:solidFill>
              <a:latin typeface="Frutiger Next Pro Medium"/>
              <a:cs typeface="Frutiger Next Pro Medium"/>
            </a:endParaRPr>
          </a:p>
          <a:p>
            <a:pPr algn="ctr"/>
            <a:r>
              <a:rPr lang="de-DE" sz="4000" dirty="0" smtClean="0">
                <a:solidFill>
                  <a:schemeClr val="bg1"/>
                </a:solidFill>
                <a:latin typeface="Frutiger Next Pro Medium"/>
                <a:cs typeface="Frutiger Next Pro Medium"/>
              </a:rPr>
              <a:t>info@open-mtc.org</a:t>
            </a:r>
            <a:endParaRPr lang="de-DE" sz="1600" dirty="0" smtClean="0">
              <a:solidFill>
                <a:schemeClr val="bg1"/>
              </a:solidFill>
              <a:latin typeface="Frutiger Next Pro Medium"/>
              <a:cs typeface="Frutiger Next Pro Medium"/>
            </a:endParaRPr>
          </a:p>
          <a:p>
            <a:pPr algn="ctr"/>
            <a:endParaRPr lang="de-DE" sz="800" dirty="0" smtClean="0">
              <a:solidFill>
                <a:schemeClr val="bg1"/>
              </a:solidFill>
              <a:latin typeface="Frutiger Next Pro Medium"/>
              <a:cs typeface="Frutiger Next Pro Medium"/>
            </a:endParaRPr>
          </a:p>
          <a:p>
            <a:pPr algn="ctr"/>
            <a:endParaRPr lang="de-DE" sz="800" dirty="0" smtClean="0">
              <a:solidFill>
                <a:schemeClr val="bg1"/>
              </a:solidFill>
              <a:latin typeface="Frutiger Next Pro Medium"/>
              <a:cs typeface="Frutiger Next Pro Medium"/>
            </a:endParaRPr>
          </a:p>
          <a:p>
            <a:pPr algn="ctr"/>
            <a:endParaRPr lang="de-DE" sz="800" dirty="0" smtClean="0">
              <a:solidFill>
                <a:schemeClr val="bg1"/>
              </a:solidFill>
              <a:latin typeface="Frutiger Next Pro Medium"/>
              <a:cs typeface="Frutiger Next Pro Medium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791325" y="123825"/>
            <a:ext cx="1828800" cy="6982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94876"/>
              </p:ext>
            </p:extLst>
          </p:nvPr>
        </p:nvGraphicFramePr>
        <p:xfrm>
          <a:off x="381000" y="1013778"/>
          <a:ext cx="66992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name="Photo Editor-Foto" r:id="rId5" imgW="923810" imgH="762106" progId="">
                  <p:embed/>
                </p:oleObj>
              </mc:Choice>
              <mc:Fallback>
                <p:oleObj name="Photo Editor-Foto" r:id="rId5" imgW="923810" imgH="7621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13778"/>
                        <a:ext cx="669925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7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About the Fraunhofer Association</a:t>
            </a:r>
            <a:br>
              <a:rPr lang="en-AU" smtClean="0"/>
            </a:br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D7799F-A272-423F-981B-5973FFD7C8B4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  <p:sp>
        <p:nvSpPr>
          <p:cNvPr id="5" name="Inhaltsplatzhalter 7"/>
          <p:cNvSpPr txBox="1">
            <a:spLocks/>
          </p:cNvSpPr>
          <p:nvPr/>
        </p:nvSpPr>
        <p:spPr bwMode="auto">
          <a:xfrm>
            <a:off x="4391025" y="1260000"/>
            <a:ext cx="4506485" cy="494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3525" indent="-263525" algn="l" defTabSz="457200" rtl="0" eaLnBrk="0" fontAlgn="base" hangingPunct="0">
              <a:lnSpc>
                <a:spcPct val="110000"/>
              </a:lnSpc>
              <a:spcBef>
                <a:spcPts val="33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Calibri" pitchFamily="34" charset="0"/>
                <a:ea typeface="ＭＳ Ｐゴシック" pitchFamily="46" charset="-128"/>
                <a:cs typeface="Calibri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Calibri" pitchFamily="34" charset="0"/>
                <a:ea typeface="ＭＳ Ｐゴシック" pitchFamily="46" charset="-128"/>
                <a:cs typeface="Calibri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3B3B3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Calibri" pitchFamily="34" charset="0"/>
                <a:ea typeface="ＭＳ Ｐゴシック" pitchFamily="46" charset="-128"/>
                <a:cs typeface="Calibri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Calibri" pitchFamily="34" charset="0"/>
                <a:ea typeface="ＭＳ Ｐゴシック" pitchFamily="46" charset="-128"/>
                <a:cs typeface="Calibri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Calibri" pitchFamily="34" charset="0"/>
                <a:ea typeface="ＭＳ Ｐゴシック" pitchFamily="46" charset="-128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b="1" smtClean="0">
                <a:solidFill>
                  <a:srgbClr val="1B9C7D"/>
                </a:solidFill>
              </a:rPr>
              <a:t>The Fraunhofer association is Europe‘s largest organization for applied research.</a:t>
            </a:r>
          </a:p>
          <a:p>
            <a:pPr lvl="1" eaLnBrk="1" hangingPunct="1"/>
            <a:endParaRPr lang="en-AU" smtClean="0"/>
          </a:p>
          <a:p>
            <a:pPr eaLnBrk="1" hangingPunct="1"/>
            <a:r>
              <a:rPr lang="en-AU" smtClean="0"/>
              <a:t>Fraunhofer develops products and processes through to technical or commercial maturity</a:t>
            </a:r>
          </a:p>
          <a:p>
            <a:pPr eaLnBrk="1" hangingPunct="1"/>
            <a:r>
              <a:rPr lang="en-AU" smtClean="0"/>
              <a:t>Fraunhofer maintains</a:t>
            </a:r>
          </a:p>
          <a:p>
            <a:pPr lvl="1" eaLnBrk="1" hangingPunct="1"/>
            <a:r>
              <a:rPr lang="en-AU" smtClean="0"/>
              <a:t>60 self-contained Fraunhofer Institutes</a:t>
            </a:r>
            <a:br>
              <a:rPr lang="en-AU" smtClean="0"/>
            </a:br>
            <a:r>
              <a:rPr lang="en-AU" smtClean="0"/>
              <a:t>throughout Germany</a:t>
            </a:r>
          </a:p>
          <a:p>
            <a:pPr lvl="1" eaLnBrk="1" hangingPunct="1"/>
            <a:r>
              <a:rPr lang="en-AU" smtClean="0"/>
              <a:t>with a staff of 20,</a:t>
            </a:r>
            <a:r>
              <a:rPr lang="en-AU" spc="-200" smtClean="0"/>
              <a:t> </a:t>
            </a:r>
            <a:r>
              <a:rPr lang="en-AU" smtClean="0"/>
              <a:t>000 scientists and engineers</a:t>
            </a:r>
          </a:p>
          <a:p>
            <a:pPr lvl="1" eaLnBrk="1" hangingPunct="1"/>
            <a:r>
              <a:rPr lang="en-AU" smtClean="0"/>
              <a:t>1.8 billion Euro annual budget</a:t>
            </a:r>
          </a:p>
          <a:p>
            <a:pPr eaLnBrk="1" hangingPunct="1"/>
            <a:r>
              <a:rPr lang="en-AU" smtClean="0"/>
              <a:t>70% of funding are raised through innovative </a:t>
            </a:r>
            <a:br>
              <a:rPr lang="en-AU" smtClean="0"/>
            </a:br>
            <a:r>
              <a:rPr lang="en-AU" smtClean="0"/>
              <a:t>development projects, license fees and contract research</a:t>
            </a:r>
          </a:p>
          <a:p>
            <a:pPr eaLnBrk="1" hangingPunct="1"/>
            <a:r>
              <a:rPr lang="en-AU" smtClean="0"/>
              <a:t>Sub-companies and representative offices all over the world</a:t>
            </a:r>
          </a:p>
          <a:p>
            <a:pPr marL="0" indent="0" eaLnBrk="1" hangingPunct="1">
              <a:buNone/>
            </a:pPr>
            <a:endParaRPr lang="en-AU" smtClean="0">
              <a:solidFill>
                <a:srgbClr val="FF6600"/>
              </a:solidFill>
            </a:endParaRPr>
          </a:p>
          <a:p>
            <a:pPr marL="0" indent="0" eaLnBrk="1" hangingPunct="1">
              <a:buNone/>
            </a:pPr>
            <a:r>
              <a:rPr lang="en-AU" b="1" smtClean="0">
                <a:solidFill>
                  <a:srgbClr val="FF6600"/>
                </a:solidFill>
              </a:rPr>
              <a:t>Fraunhofer FOKUS is </a:t>
            </a:r>
            <a:r>
              <a:rPr lang="en-AU" b="1" u="sng" smtClean="0">
                <a:solidFill>
                  <a:srgbClr val="FF6600"/>
                </a:solidFill>
              </a:rPr>
              <a:t>the</a:t>
            </a:r>
            <a:r>
              <a:rPr lang="en-AU" b="1" smtClean="0">
                <a:solidFill>
                  <a:srgbClr val="FF6600"/>
                </a:solidFill>
              </a:rPr>
              <a:t> telecommunications institute within Fraunhofer</a:t>
            </a:r>
          </a:p>
        </p:txBody>
      </p:sp>
      <p:pic>
        <p:nvPicPr>
          <p:cNvPr id="6" name="Inhaltsplatzhalter 9" descr="Fraunhofer-Map Deutschland_ IUK Group.ai"/>
          <p:cNvPicPr>
            <a:picLocks noChangeAspect="1"/>
          </p:cNvPicPr>
          <p:nvPr/>
        </p:nvPicPr>
        <p:blipFill>
          <a:blip r:embed="rId2"/>
          <a:srcRect l="18" t="14178" r="916"/>
          <a:stretch>
            <a:fillRect/>
          </a:stretch>
        </p:blipFill>
        <p:spPr bwMode="auto">
          <a:xfrm>
            <a:off x="0" y="1133380"/>
            <a:ext cx="41148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3"/>
          <p:cNvSpPr/>
          <p:nvPr/>
        </p:nvSpPr>
        <p:spPr>
          <a:xfrm>
            <a:off x="3048000" y="2352675"/>
            <a:ext cx="609600" cy="457200"/>
          </a:xfrm>
          <a:prstGeom prst="ellipse">
            <a:avLst/>
          </a:prstGeom>
          <a:noFill/>
          <a:ln w="38100">
            <a:solidFill>
              <a:srgbClr val="F366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D7799F-A272-423F-981B-5973FFD7C8B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61" name="Bild 56"/>
          <p:cNvPicPr>
            <a:picLocks noChangeAspect="1"/>
          </p:cNvPicPr>
          <p:nvPr/>
        </p:nvPicPr>
        <p:blipFill>
          <a:blip r:embed="rId2" cstate="print"/>
          <a:srcRect r="3235" b="6351"/>
          <a:stretch>
            <a:fillRect/>
          </a:stretch>
        </p:blipFill>
        <p:spPr bwMode="auto">
          <a:xfrm>
            <a:off x="790575" y="895350"/>
            <a:ext cx="697706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feld 4"/>
          <p:cNvSpPr txBox="1">
            <a:spLocks noChangeArrowheads="1"/>
          </p:cNvSpPr>
          <p:nvPr/>
        </p:nvSpPr>
        <p:spPr bwMode="auto">
          <a:xfrm>
            <a:off x="6505575" y="1323975"/>
            <a:ext cx="1071563" cy="261938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E-Health</a:t>
            </a:r>
          </a:p>
        </p:txBody>
      </p:sp>
      <p:sp>
        <p:nvSpPr>
          <p:cNvPr id="63" name="Textfeld 5"/>
          <p:cNvSpPr txBox="1">
            <a:spLocks noChangeArrowheads="1"/>
          </p:cNvSpPr>
          <p:nvPr/>
        </p:nvSpPr>
        <p:spPr bwMode="auto">
          <a:xfrm>
            <a:off x="7077075" y="2990850"/>
            <a:ext cx="1071563" cy="261938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Education</a:t>
            </a:r>
          </a:p>
        </p:txBody>
      </p:sp>
      <p:sp>
        <p:nvSpPr>
          <p:cNvPr id="64" name="Textfeld 6"/>
          <p:cNvSpPr txBox="1">
            <a:spLocks noChangeArrowheads="1"/>
          </p:cNvSpPr>
          <p:nvPr/>
        </p:nvSpPr>
        <p:spPr bwMode="auto">
          <a:xfrm>
            <a:off x="5434013" y="3824288"/>
            <a:ext cx="714375" cy="24130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Security</a:t>
            </a:r>
          </a:p>
        </p:txBody>
      </p:sp>
      <p:sp>
        <p:nvSpPr>
          <p:cNvPr id="65" name="Textfeld 7"/>
          <p:cNvSpPr txBox="1">
            <a:spLocks noChangeArrowheads="1"/>
          </p:cNvSpPr>
          <p:nvPr/>
        </p:nvSpPr>
        <p:spPr bwMode="auto">
          <a:xfrm>
            <a:off x="4933950" y="2681288"/>
            <a:ext cx="714375" cy="24130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Energy</a:t>
            </a:r>
          </a:p>
        </p:txBody>
      </p:sp>
      <p:sp>
        <p:nvSpPr>
          <p:cNvPr id="66" name="Textfeld 8"/>
          <p:cNvSpPr txBox="1">
            <a:spLocks noChangeArrowheads="1"/>
          </p:cNvSpPr>
          <p:nvPr/>
        </p:nvSpPr>
        <p:spPr bwMode="auto">
          <a:xfrm>
            <a:off x="2790825" y="2654300"/>
            <a:ext cx="1285875" cy="24130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Communications</a:t>
            </a:r>
          </a:p>
        </p:txBody>
      </p:sp>
      <p:sp>
        <p:nvSpPr>
          <p:cNvPr id="67" name="Textfeld 9"/>
          <p:cNvSpPr txBox="1">
            <a:spLocks noChangeArrowheads="1"/>
          </p:cNvSpPr>
          <p:nvPr/>
        </p:nvSpPr>
        <p:spPr bwMode="auto">
          <a:xfrm>
            <a:off x="3362325" y="3824288"/>
            <a:ext cx="714375" cy="24130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Mobility</a:t>
            </a:r>
          </a:p>
        </p:txBody>
      </p:sp>
      <p:sp>
        <p:nvSpPr>
          <p:cNvPr id="68" name="Textfeld 10"/>
          <p:cNvSpPr txBox="1">
            <a:spLocks noChangeArrowheads="1"/>
          </p:cNvSpPr>
          <p:nvPr/>
        </p:nvSpPr>
        <p:spPr bwMode="auto">
          <a:xfrm>
            <a:off x="4148138" y="1038225"/>
            <a:ext cx="1071562" cy="261938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E-Living</a:t>
            </a:r>
          </a:p>
        </p:txBody>
      </p:sp>
      <p:sp>
        <p:nvSpPr>
          <p:cNvPr id="69" name="Textfeld 11"/>
          <p:cNvSpPr txBox="1">
            <a:spLocks noChangeArrowheads="1"/>
          </p:cNvSpPr>
          <p:nvPr/>
        </p:nvSpPr>
        <p:spPr bwMode="auto">
          <a:xfrm>
            <a:off x="7038975" y="4868863"/>
            <a:ext cx="714375" cy="24130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Culture</a:t>
            </a:r>
          </a:p>
        </p:txBody>
      </p:sp>
      <p:sp>
        <p:nvSpPr>
          <p:cNvPr id="70" name="Textfeld 12"/>
          <p:cNvSpPr txBox="1">
            <a:spLocks noChangeArrowheads="1"/>
          </p:cNvSpPr>
          <p:nvPr/>
        </p:nvSpPr>
        <p:spPr bwMode="auto">
          <a:xfrm>
            <a:off x="4433888" y="5199063"/>
            <a:ext cx="857250" cy="411162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Urban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Production</a:t>
            </a:r>
          </a:p>
        </p:txBody>
      </p:sp>
      <p:sp>
        <p:nvSpPr>
          <p:cNvPr id="71" name="Textfeld 13"/>
          <p:cNvSpPr txBox="1">
            <a:spLocks noChangeArrowheads="1"/>
          </p:cNvSpPr>
          <p:nvPr/>
        </p:nvSpPr>
        <p:spPr bwMode="auto">
          <a:xfrm>
            <a:off x="1504950" y="4868863"/>
            <a:ext cx="2286000" cy="24130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Signal Transmission &amp; Networks</a:t>
            </a:r>
          </a:p>
        </p:txBody>
      </p:sp>
      <p:sp>
        <p:nvSpPr>
          <p:cNvPr id="72" name="Textfeld 15"/>
          <p:cNvSpPr txBox="1">
            <a:spLocks noChangeArrowheads="1"/>
          </p:cNvSpPr>
          <p:nvPr/>
        </p:nvSpPr>
        <p:spPr bwMode="auto">
          <a:xfrm>
            <a:off x="1504950" y="3181350"/>
            <a:ext cx="857250" cy="411163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Transport &amp;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Traffic</a:t>
            </a:r>
          </a:p>
        </p:txBody>
      </p:sp>
      <p:sp>
        <p:nvSpPr>
          <p:cNvPr id="73" name="Textfeld 16"/>
          <p:cNvSpPr txBox="1">
            <a:spLocks noChangeArrowheads="1"/>
          </p:cNvSpPr>
          <p:nvPr/>
        </p:nvSpPr>
        <p:spPr bwMode="auto">
          <a:xfrm>
            <a:off x="1576388" y="1555750"/>
            <a:ext cx="1071562" cy="411163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Politics &amp;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E-Government</a:t>
            </a:r>
          </a:p>
        </p:txBody>
      </p:sp>
      <p:pic>
        <p:nvPicPr>
          <p:cNvPr id="74" name="Bild 2" descr="logo_smart_citi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575" y="514350"/>
            <a:ext cx="19812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30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Become Smart Means to Make Sense out of the Raw Data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D7799F-A272-423F-981B-5973FFD7C8B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graphicFrame>
        <p:nvGraphicFramePr>
          <p:cNvPr id="16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35786"/>
              </p:ext>
            </p:extLst>
          </p:nvPr>
        </p:nvGraphicFramePr>
        <p:xfrm>
          <a:off x="483443" y="1281675"/>
          <a:ext cx="8153400" cy="4381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5135197" y="3205170"/>
            <a:ext cx="1670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3660E"/>
                </a:solidFill>
                <a:latin typeface="Tahoma"/>
                <a:ea typeface="+mn-ea"/>
              </a:rPr>
              <a:t>Perception</a:t>
            </a:r>
            <a:endParaRPr lang="en-US" sz="2000" dirty="0">
              <a:solidFill>
                <a:srgbClr val="F3660E"/>
              </a:solidFill>
              <a:latin typeface="Tahoma"/>
              <a:ea typeface="+mn-ea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357548" y="4138680"/>
            <a:ext cx="2362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3660E"/>
                </a:solidFill>
                <a:latin typeface="Tahoma"/>
                <a:ea typeface="+mn-ea"/>
              </a:rPr>
              <a:t>Comprehension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3660E"/>
              </a:solidFill>
              <a:latin typeface="Tahoma"/>
              <a:ea typeface="+mn-ea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595880" y="2440194"/>
            <a:ext cx="1536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3660E"/>
                </a:solidFill>
                <a:latin typeface="Tahoma"/>
                <a:ea typeface="+mn-ea"/>
              </a:rPr>
              <a:t>Inference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3660E"/>
              </a:solidFill>
              <a:latin typeface="Tahoma"/>
              <a:ea typeface="+mn-ea"/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 flipH="1" flipV="1">
            <a:off x="5662680" y="1776480"/>
            <a:ext cx="2212758" cy="3352800"/>
          </a:xfrm>
          <a:prstGeom prst="straightConnector1">
            <a:avLst/>
          </a:prstGeom>
          <a:noFill/>
          <a:ln w="76200" cap="flat" cmpd="sng" algn="ctr">
            <a:solidFill>
              <a:srgbClr val="DDDDD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" name="Gerade Verbindung mit Pfeil 20"/>
          <p:cNvCxnSpPr/>
          <p:nvPr/>
        </p:nvCxnSpPr>
        <p:spPr>
          <a:xfrm flipH="1">
            <a:off x="1243080" y="1624080"/>
            <a:ext cx="2209800" cy="3330714"/>
          </a:xfrm>
          <a:prstGeom prst="straightConnector1">
            <a:avLst/>
          </a:prstGeom>
          <a:noFill/>
          <a:ln w="76200" cap="flat" cmpd="sng" algn="ctr">
            <a:solidFill>
              <a:srgbClr val="DDDDD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" name="Textfeld 21"/>
          <p:cNvSpPr txBox="1"/>
          <p:nvPr/>
        </p:nvSpPr>
        <p:spPr>
          <a:xfrm rot="3384607">
            <a:off x="6135058" y="3703682"/>
            <a:ext cx="244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>
                    <a:lumMod val="65000"/>
                  </a:prstClr>
                </a:solidFill>
                <a:latin typeface="Tahoma"/>
                <a:ea typeface="+mn-ea"/>
              </a:rPr>
              <a:t>sense</a:t>
            </a:r>
            <a:endParaRPr lang="en-US" sz="2800" dirty="0">
              <a:solidFill>
                <a:prstClr val="white">
                  <a:lumMod val="65000"/>
                </a:prstClr>
              </a:solidFill>
              <a:latin typeface="Tahoma"/>
              <a:ea typeface="+mn-ea"/>
            </a:endParaRPr>
          </a:p>
        </p:txBody>
      </p:sp>
      <p:sp>
        <p:nvSpPr>
          <p:cNvPr id="23" name="Textfeld 22"/>
          <p:cNvSpPr txBox="1"/>
          <p:nvPr/>
        </p:nvSpPr>
        <p:spPr>
          <a:xfrm rot="18226931">
            <a:off x="1435668" y="2371940"/>
            <a:ext cx="217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>
                    <a:lumMod val="65000"/>
                  </a:prstClr>
                </a:solidFill>
                <a:latin typeface="Tahoma"/>
                <a:ea typeface="+mn-ea"/>
              </a:rPr>
              <a:t>act</a:t>
            </a:r>
            <a:endParaRPr lang="en-US" sz="2800" dirty="0">
              <a:solidFill>
                <a:prstClr val="white">
                  <a:lumMod val="65000"/>
                </a:prstClr>
              </a:solidFill>
              <a:latin typeface="Tahoma"/>
              <a:ea typeface="+mn-ea"/>
            </a:endParaRPr>
          </a:p>
        </p:txBody>
      </p:sp>
      <p:sp>
        <p:nvSpPr>
          <p:cNvPr id="24" name="Textfeld 23"/>
          <p:cNvSpPr txBox="1"/>
          <p:nvPr/>
        </p:nvSpPr>
        <p:spPr>
          <a:xfrm rot="18226931">
            <a:off x="399551" y="2680769"/>
            <a:ext cx="3123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8F00"/>
                </a:solidFill>
                <a:latin typeface="Tahoma"/>
                <a:ea typeface="+mn-ea"/>
              </a:rPr>
              <a:t>M2M Communication</a:t>
            </a:r>
            <a:endParaRPr lang="en-US" sz="2000" dirty="0">
              <a:solidFill>
                <a:srgbClr val="FF8F00"/>
              </a:solidFill>
              <a:latin typeface="Tahoma"/>
              <a:ea typeface="+mn-ea"/>
            </a:endParaRPr>
          </a:p>
        </p:txBody>
      </p:sp>
      <p:sp>
        <p:nvSpPr>
          <p:cNvPr id="25" name="Textfeld 24"/>
          <p:cNvSpPr txBox="1"/>
          <p:nvPr/>
        </p:nvSpPr>
        <p:spPr>
          <a:xfrm rot="3384607">
            <a:off x="5779246" y="3159101"/>
            <a:ext cx="306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8F00"/>
                </a:solidFill>
                <a:latin typeface="Tahoma"/>
                <a:ea typeface="+mn-ea"/>
              </a:rPr>
              <a:t>M2M </a:t>
            </a:r>
            <a:r>
              <a:rPr lang="en-US" sz="2000" dirty="0" smtClean="0">
                <a:solidFill>
                  <a:srgbClr val="FF8F00"/>
                </a:solidFill>
                <a:latin typeface="Tahoma"/>
                <a:ea typeface="+mn-ea"/>
              </a:rPr>
              <a:t>Communication</a:t>
            </a:r>
            <a:endParaRPr lang="en-US" sz="2000" dirty="0">
              <a:solidFill>
                <a:srgbClr val="FF8F00"/>
              </a:solidFill>
              <a:latin typeface="Tahom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54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M2M vs. IoT</a:t>
            </a:r>
            <a:endParaRPr lang="en-A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C600B-98CE-4E94-9280-5B414BE06A0D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506" y="3966892"/>
            <a:ext cx="347744" cy="26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68" y="4296396"/>
            <a:ext cx="241797" cy="22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87" y="3873808"/>
            <a:ext cx="307738" cy="23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49" y="4190033"/>
            <a:ext cx="181961" cy="27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www.whitelife.com/scripts/getImageWatermark.php?filehash=52983bafc52a391b7b82d189e5797bf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48" y="1250653"/>
            <a:ext cx="729089" cy="6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bdmconsultinginc.com/images/uploads/images/bigstockphoto_World_Globe_Iii_970008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80" y="1826890"/>
            <a:ext cx="833141" cy="83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69" y="1705066"/>
            <a:ext cx="794297" cy="25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73" y="1414526"/>
            <a:ext cx="148680" cy="42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55" y="1192493"/>
            <a:ext cx="178790" cy="50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Pfeil nach links und rechts 17"/>
          <p:cNvSpPr/>
          <p:nvPr/>
        </p:nvSpPr>
        <p:spPr>
          <a:xfrm rot="5400000">
            <a:off x="1283828" y="3100040"/>
            <a:ext cx="729089" cy="252762"/>
          </a:xfrm>
          <a:prstGeom prst="leftRightArrow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54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kern="0" cap="none" spc="0" normalizeH="0" baseline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6" name="Inhaltsplatzhalter 3"/>
          <p:cNvSpPr>
            <a:spLocks noGrp="1"/>
          </p:cNvSpPr>
          <p:nvPr>
            <p:ph sz="quarter" idx="4"/>
          </p:nvPr>
        </p:nvSpPr>
        <p:spPr>
          <a:xfrm>
            <a:off x="187989" y="4088844"/>
            <a:ext cx="934939" cy="408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2400" b="1" dirty="0" smtClean="0"/>
              <a:t>M2M</a:t>
            </a:r>
            <a:endParaRPr lang="en-AU" sz="2400" b="1" dirty="0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4"/>
          </p:nvPr>
        </p:nvSpPr>
        <p:spPr>
          <a:xfrm>
            <a:off x="2943865" y="1199927"/>
            <a:ext cx="4119875" cy="1645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u="sng" dirty="0" smtClean="0"/>
              <a:t>Internet of Things – High level information</a:t>
            </a:r>
          </a:p>
          <a:p>
            <a:r>
              <a:rPr lang="en-AU" dirty="0" smtClean="0"/>
              <a:t>Things are modelled to have attributes, e.g. room has an attribute </a:t>
            </a:r>
            <a:r>
              <a:rPr lang="en-AU" dirty="0" smtClean="0">
                <a:solidFill>
                  <a:srgbClr val="FE710E"/>
                </a:solidFill>
              </a:rPr>
              <a:t>“temperature"</a:t>
            </a:r>
          </a:p>
          <a:p>
            <a:r>
              <a:rPr lang="en-AU" dirty="0" smtClean="0"/>
              <a:t>Discovery of information based on specific criteria: e.g. give me the </a:t>
            </a:r>
            <a:r>
              <a:rPr lang="en-AU" dirty="0" smtClean="0">
                <a:solidFill>
                  <a:srgbClr val="FE710E"/>
                </a:solidFill>
              </a:rPr>
              <a:t>“average temperature of all rooms in the 2nd floor”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28" name="Inhaltsplatzhalter 3"/>
          <p:cNvSpPr>
            <a:spLocks noGrp="1"/>
          </p:cNvSpPr>
          <p:nvPr>
            <p:ph sz="quarter" idx="4"/>
          </p:nvPr>
        </p:nvSpPr>
        <p:spPr>
          <a:xfrm>
            <a:off x="195045" y="2031523"/>
            <a:ext cx="934939" cy="408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2400" b="1" dirty="0" err="1" smtClean="0"/>
              <a:t>IoT</a:t>
            </a:r>
            <a:endParaRPr lang="en-AU" sz="2400" b="1" dirty="0"/>
          </a:p>
        </p:txBody>
      </p:sp>
      <p:sp>
        <p:nvSpPr>
          <p:cNvPr id="30" name="Inhaltsplatzhalter 19"/>
          <p:cNvSpPr>
            <a:spLocks noGrp="1"/>
          </p:cNvSpPr>
          <p:nvPr>
            <p:ph sz="quarter" idx="4"/>
          </p:nvPr>
        </p:nvSpPr>
        <p:spPr>
          <a:xfrm>
            <a:off x="2947585" y="3461954"/>
            <a:ext cx="4169495" cy="1645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u="sng" dirty="0" smtClean="0"/>
              <a:t>Machine-2-Machine – Low level information</a:t>
            </a:r>
          </a:p>
          <a:p>
            <a:r>
              <a:rPr lang="en-AU" dirty="0" smtClean="0"/>
              <a:t>Sensor and actor devices, e.g. </a:t>
            </a:r>
            <a:r>
              <a:rPr lang="en-AU" dirty="0" smtClean="0">
                <a:solidFill>
                  <a:srgbClr val="FE710E"/>
                </a:solidFill>
              </a:rPr>
              <a:t>temperature sensor</a:t>
            </a:r>
          </a:p>
          <a:p>
            <a:r>
              <a:rPr lang="en-AU" dirty="0" smtClean="0"/>
              <a:t>Discovery of information based on specific sensor readings: e.g. </a:t>
            </a:r>
            <a:r>
              <a:rPr lang="en-AU" dirty="0" smtClean="0">
                <a:solidFill>
                  <a:srgbClr val="FE710E"/>
                </a:solidFill>
              </a:rPr>
              <a:t>get the temperature value of sensor</a:t>
            </a:r>
            <a:r>
              <a:rPr lang="en-AU" dirty="0" smtClean="0"/>
              <a:t> 60:FA:CD:6D:D0:4B</a:t>
            </a:r>
          </a:p>
          <a:p>
            <a:endParaRPr lang="en-AU" dirty="0"/>
          </a:p>
        </p:txBody>
      </p:sp>
      <p:sp>
        <p:nvSpPr>
          <p:cNvPr id="3" name="Rechteck 2"/>
          <p:cNvSpPr/>
          <p:nvPr/>
        </p:nvSpPr>
        <p:spPr>
          <a:xfrm>
            <a:off x="7338060" y="1868896"/>
            <a:ext cx="640080" cy="2590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54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rPr>
              <a:t>Thing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0" name="Gerade Verbindung 9"/>
          <p:cNvCxnSpPr>
            <a:stCxn id="31" idx="1"/>
            <a:endCxn id="3" idx="3"/>
          </p:cNvCxnSpPr>
          <p:nvPr/>
        </p:nvCxnSpPr>
        <p:spPr>
          <a:xfrm flipH="1">
            <a:off x="7978140" y="1665061"/>
            <a:ext cx="316965" cy="333375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35" idx="1"/>
            <a:endCxn id="3" idx="3"/>
          </p:cNvCxnSpPr>
          <p:nvPr/>
        </p:nvCxnSpPr>
        <p:spPr>
          <a:xfrm flipH="1">
            <a:off x="7978140" y="1878421"/>
            <a:ext cx="454125" cy="120015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>
            <a:stCxn id="37" idx="1"/>
            <a:endCxn id="3" idx="3"/>
          </p:cNvCxnSpPr>
          <p:nvPr/>
        </p:nvCxnSpPr>
        <p:spPr>
          <a:xfrm flipH="1" flipV="1">
            <a:off x="7978140" y="1998436"/>
            <a:ext cx="339825" cy="131445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Inhaltsplatzhalter 3"/>
          <p:cNvSpPr>
            <a:spLocks noGrp="1"/>
          </p:cNvSpPr>
          <p:nvPr>
            <p:ph sz="quarter" idx="4"/>
          </p:nvPr>
        </p:nvSpPr>
        <p:spPr>
          <a:xfrm>
            <a:off x="8295105" y="1552666"/>
            <a:ext cx="582195" cy="224790"/>
          </a:xfrm>
        </p:spPr>
        <p:txBody>
          <a:bodyPr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en-AU" sz="1400" dirty="0" smtClean="0"/>
              <a:t>type</a:t>
            </a:r>
            <a:endParaRPr lang="en-AU" sz="1400" dirty="0"/>
          </a:p>
        </p:txBody>
      </p:sp>
      <p:sp>
        <p:nvSpPr>
          <p:cNvPr id="35" name="Inhaltsplatzhalter 3"/>
          <p:cNvSpPr>
            <a:spLocks noGrp="1"/>
          </p:cNvSpPr>
          <p:nvPr>
            <p:ph sz="quarter" idx="4"/>
          </p:nvPr>
        </p:nvSpPr>
        <p:spPr>
          <a:xfrm>
            <a:off x="8432265" y="1766026"/>
            <a:ext cx="582195" cy="224790"/>
          </a:xfrm>
        </p:spPr>
        <p:txBody>
          <a:bodyPr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en-AU" sz="1400" dirty="0" smtClean="0"/>
              <a:t>name</a:t>
            </a:r>
            <a:endParaRPr lang="en-AU" sz="1400" dirty="0"/>
          </a:p>
        </p:txBody>
      </p:sp>
      <p:sp>
        <p:nvSpPr>
          <p:cNvPr id="37" name="Inhaltsplatzhalter 3"/>
          <p:cNvSpPr>
            <a:spLocks noGrp="1"/>
          </p:cNvSpPr>
          <p:nvPr>
            <p:ph sz="quarter" idx="4"/>
          </p:nvPr>
        </p:nvSpPr>
        <p:spPr>
          <a:xfrm>
            <a:off x="8317965" y="2017486"/>
            <a:ext cx="772695" cy="224790"/>
          </a:xfrm>
        </p:spPr>
        <p:txBody>
          <a:bodyPr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en-AU" sz="1400" dirty="0" smtClean="0"/>
              <a:t>attribute</a:t>
            </a:r>
            <a:endParaRPr lang="en-AU" sz="1400" dirty="0"/>
          </a:p>
        </p:txBody>
      </p:sp>
      <p:sp>
        <p:nvSpPr>
          <p:cNvPr id="41" name="Inhaltsplatzhalter 3"/>
          <p:cNvSpPr>
            <a:spLocks noGrp="1"/>
          </p:cNvSpPr>
          <p:nvPr>
            <p:ph sz="quarter" idx="4"/>
          </p:nvPr>
        </p:nvSpPr>
        <p:spPr>
          <a:xfrm>
            <a:off x="8133546" y="4484845"/>
            <a:ext cx="425119" cy="224790"/>
          </a:xfrm>
        </p:spPr>
        <p:txBody>
          <a:bodyPr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en-AU" sz="1400" dirty="0" smtClean="0"/>
              <a:t>21°</a:t>
            </a:r>
            <a:endParaRPr lang="en-AU" sz="1400" dirty="0"/>
          </a:p>
        </p:txBody>
      </p:sp>
      <p:sp>
        <p:nvSpPr>
          <p:cNvPr id="42" name="Inhaltsplatzhalter 3"/>
          <p:cNvSpPr>
            <a:spLocks noGrp="1"/>
          </p:cNvSpPr>
          <p:nvPr>
            <p:ph sz="quarter" idx="4"/>
          </p:nvPr>
        </p:nvSpPr>
        <p:spPr>
          <a:xfrm>
            <a:off x="8393911" y="4484845"/>
            <a:ext cx="283731" cy="224790"/>
          </a:xfrm>
        </p:spPr>
        <p:txBody>
          <a:bodyPr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en-AU" sz="1400" dirty="0" smtClean="0"/>
              <a:t>C</a:t>
            </a:r>
            <a:endParaRPr lang="en-AU" sz="1400" dirty="0"/>
          </a:p>
        </p:txBody>
      </p:sp>
      <p:cxnSp>
        <p:nvCxnSpPr>
          <p:cNvPr id="44" name="Gerade Verbindung 43"/>
          <p:cNvCxnSpPr>
            <a:stCxn id="47" idx="1"/>
            <a:endCxn id="3" idx="3"/>
          </p:cNvCxnSpPr>
          <p:nvPr/>
        </p:nvCxnSpPr>
        <p:spPr>
          <a:xfrm flipH="1" flipV="1">
            <a:off x="7978140" y="1998436"/>
            <a:ext cx="355065" cy="398145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Inhaltsplatzhalter 3"/>
          <p:cNvSpPr>
            <a:spLocks noGrp="1"/>
          </p:cNvSpPr>
          <p:nvPr>
            <p:ph sz="quarter" idx="4"/>
          </p:nvPr>
        </p:nvSpPr>
        <p:spPr>
          <a:xfrm>
            <a:off x="8333205" y="2284186"/>
            <a:ext cx="772695" cy="224790"/>
          </a:xfrm>
        </p:spPr>
        <p:txBody>
          <a:bodyPr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en-AU" sz="1400" dirty="0" smtClean="0"/>
              <a:t>…</a:t>
            </a:r>
            <a:endParaRPr lang="en-AU" sz="1400" dirty="0"/>
          </a:p>
        </p:txBody>
      </p:sp>
      <p:pic>
        <p:nvPicPr>
          <p:cNvPr id="51" name="Picture 8" descr="C:\Users\swa\Documents\Folien\2012_03_02_Bitkom_G-Lab\img\Bild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642" y="3872881"/>
            <a:ext cx="177218" cy="55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698" y="3955682"/>
            <a:ext cx="495922" cy="37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Inhaltsplatzhalter 3"/>
          <p:cNvSpPr>
            <a:spLocks noGrp="1"/>
          </p:cNvSpPr>
          <p:nvPr>
            <p:ph sz="quarter" idx="4"/>
          </p:nvPr>
        </p:nvSpPr>
        <p:spPr>
          <a:xfrm>
            <a:off x="1246373" y="5353049"/>
            <a:ext cx="6742575" cy="581026"/>
          </a:xfrm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288000" tIns="0" rIns="216000" bIns="0" anchor="ctr" anchorCtr="0">
            <a:noAutofit/>
          </a:bodyPr>
          <a:lstStyle/>
          <a:p>
            <a:pPr marL="0" indent="0" algn="ctr">
              <a:buNone/>
            </a:pPr>
            <a:r>
              <a:rPr lang="en-US" dirty="0"/>
              <a:t>Generally, </a:t>
            </a:r>
            <a:r>
              <a:rPr lang="en-US" dirty="0" err="1"/>
              <a:t>IoT</a:t>
            </a:r>
            <a:r>
              <a:rPr lang="en-US" dirty="0"/>
              <a:t> is part of a larger vision including legislation, </a:t>
            </a:r>
            <a:r>
              <a:rPr lang="en-US" dirty="0" smtClean="0"/>
              <a:t>security &amp; privacy</a:t>
            </a:r>
            <a:r>
              <a:rPr lang="en-US" dirty="0"/>
              <a:t>, </a:t>
            </a:r>
            <a:r>
              <a:rPr lang="en-US" dirty="0" smtClean="0"/>
              <a:t>governance, business models,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M2M – Total Convergence of Communication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9738" y="809616"/>
            <a:ext cx="8247062" cy="84175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telecommunication industry and other business branches are currently merging into a total convergence mediation layer possibly around the operator core networks.</a:t>
            </a:r>
          </a:p>
          <a:p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D7799F-A272-423F-981B-5973FFD7C8B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42" name="Picture 15" descr="skype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1" y="4946013"/>
            <a:ext cx="890587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apple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0" y="4546049"/>
            <a:ext cx="633412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7" descr="google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01" y="5467552"/>
            <a:ext cx="1411294" cy="56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8" descr="amazon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32" y="5090274"/>
            <a:ext cx="1211263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9" descr="BBC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74" y="4664714"/>
            <a:ext cx="831980" cy="23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7"/>
          <p:cNvSpPr/>
          <p:nvPr/>
        </p:nvSpPr>
        <p:spPr>
          <a:xfrm>
            <a:off x="72008" y="4372640"/>
            <a:ext cx="4608512" cy="1656184"/>
          </a:xfrm>
          <a:prstGeom prst="ellipse">
            <a:avLst/>
          </a:prstGeom>
          <a:noFill/>
          <a:ln w="9525" cap="flat" cmpd="sng" algn="ctr">
            <a:solidFill>
              <a:srgbClr val="DDDDD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8" name="Oval 8"/>
          <p:cNvSpPr/>
          <p:nvPr/>
        </p:nvSpPr>
        <p:spPr>
          <a:xfrm>
            <a:off x="4032448" y="4372640"/>
            <a:ext cx="4608512" cy="1656184"/>
          </a:xfrm>
          <a:prstGeom prst="ellipse">
            <a:avLst/>
          </a:prstGeom>
          <a:noFill/>
          <a:ln w="9525" cap="flat" cmpd="sng" algn="ctr">
            <a:solidFill>
              <a:srgbClr val="DDDDD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9" name="Pie 11"/>
          <p:cNvSpPr/>
          <p:nvPr/>
        </p:nvSpPr>
        <p:spPr>
          <a:xfrm>
            <a:off x="-246294" y="1564328"/>
            <a:ext cx="9138774" cy="6795855"/>
          </a:xfrm>
          <a:prstGeom prst="pie">
            <a:avLst>
              <a:gd name="adj1" fmla="val 11752371"/>
              <a:gd name="adj2" fmla="val 20659103"/>
            </a:avLst>
          </a:prstGeom>
          <a:gradFill flip="none" rotWithShape="1">
            <a:gsLst>
              <a:gs pos="0">
                <a:sysClr val="window" lastClr="FFFFFF"/>
              </a:gs>
              <a:gs pos="89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0" name="Oval 13"/>
          <p:cNvSpPr/>
          <p:nvPr/>
        </p:nvSpPr>
        <p:spPr>
          <a:xfrm>
            <a:off x="2918937" y="4156616"/>
            <a:ext cx="2808311" cy="1728192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Operator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Network</a:t>
            </a:r>
          </a:p>
        </p:txBody>
      </p:sp>
      <p:pic>
        <p:nvPicPr>
          <p:cNvPr id="51" name="Grafik 34" descr="Android.jpe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6580" y="4600963"/>
            <a:ext cx="554264" cy="45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 descr="C:\X31\IN\2009\2010\Lamdanet 01-2010\amazon_kindle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09821" y="4743036"/>
            <a:ext cx="638918" cy="694476"/>
          </a:xfrm>
          <a:prstGeom prst="rect">
            <a:avLst/>
          </a:prstGeom>
          <a:noFill/>
        </p:spPr>
      </p:pic>
      <p:pic>
        <p:nvPicPr>
          <p:cNvPr id="53" name="Picture 3" descr="C:\X31\IN\2009\2010\Lamdanet 01-2010\7-23-08-lg-win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49241" y="5208513"/>
            <a:ext cx="868943" cy="724119"/>
          </a:xfrm>
          <a:prstGeom prst="rect">
            <a:avLst/>
          </a:prstGeom>
          <a:noFill/>
        </p:spPr>
      </p:pic>
      <p:pic>
        <p:nvPicPr>
          <p:cNvPr id="54" name="Picture 4" descr="C:\X31\IN\2009\2010\Lamdanet 01-2010\iphone3gs_video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1856" y="5556674"/>
            <a:ext cx="614848" cy="425782"/>
          </a:xfrm>
          <a:prstGeom prst="rect">
            <a:avLst/>
          </a:prstGeom>
          <a:noFill/>
        </p:spPr>
      </p:pic>
      <p:pic>
        <p:nvPicPr>
          <p:cNvPr id="55" name="Picture 1" descr="C:\Dokumente und Einstellungen\tm\Eigene Dateien\Eigene Bilder\2010\72707-484-ipa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8184" y="4565697"/>
            <a:ext cx="702696" cy="527023"/>
          </a:xfrm>
          <a:prstGeom prst="rect">
            <a:avLst/>
          </a:prstGeom>
          <a:noFill/>
        </p:spPr>
      </p:pic>
      <p:sp>
        <p:nvSpPr>
          <p:cNvPr id="56" name="TextBox 32"/>
          <p:cNvSpPr txBox="1"/>
          <p:nvPr/>
        </p:nvSpPr>
        <p:spPr>
          <a:xfrm>
            <a:off x="34260" y="5354881"/>
            <a:ext cx="1261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2000" b="1" dirty="0">
                <a:solidFill>
                  <a:srgbClr val="F1631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Internet</a:t>
            </a:r>
          </a:p>
          <a:p>
            <a:pPr defTabSz="914400"/>
            <a:r>
              <a:rPr lang="de-DE" sz="2000" b="1" dirty="0">
                <a:solidFill>
                  <a:srgbClr val="F1631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Services</a:t>
            </a:r>
            <a:endParaRPr lang="en-US" sz="2000" b="1" dirty="0">
              <a:solidFill>
                <a:srgbClr val="F1631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TextBox 33"/>
          <p:cNvSpPr txBox="1"/>
          <p:nvPr/>
        </p:nvSpPr>
        <p:spPr>
          <a:xfrm>
            <a:off x="7380312" y="5367950"/>
            <a:ext cx="1261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2000" b="1" dirty="0" err="1">
                <a:solidFill>
                  <a:srgbClr val="F1631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Telco</a:t>
            </a:r>
            <a:endParaRPr lang="de-DE" sz="2000" b="1" dirty="0">
              <a:solidFill>
                <a:srgbClr val="F1631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14400"/>
            <a:r>
              <a:rPr lang="de-DE" sz="2000" b="1" dirty="0">
                <a:solidFill>
                  <a:srgbClr val="F1631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Services</a:t>
            </a:r>
            <a:endParaRPr lang="en-US" sz="2000" b="1" dirty="0">
              <a:solidFill>
                <a:srgbClr val="F1631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TextBox 34"/>
          <p:cNvSpPr txBox="1"/>
          <p:nvPr/>
        </p:nvSpPr>
        <p:spPr>
          <a:xfrm>
            <a:off x="6336704" y="1719884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2000" b="1" dirty="0">
                <a:solidFill>
                  <a:srgbClr val="F1631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M2M Services</a:t>
            </a:r>
            <a:endParaRPr lang="en-US" sz="2000" b="1" dirty="0">
              <a:solidFill>
                <a:srgbClr val="F1631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9" name="Straight Arrow Connector 36"/>
          <p:cNvCxnSpPr/>
          <p:nvPr/>
        </p:nvCxnSpPr>
        <p:spPr>
          <a:xfrm flipV="1">
            <a:off x="8676456" y="1492320"/>
            <a:ext cx="0" cy="2736304"/>
          </a:xfrm>
          <a:prstGeom prst="straightConnector1">
            <a:avLst/>
          </a:prstGeom>
          <a:noFill/>
          <a:ln w="76200" cap="flat" cmpd="sng" algn="ctr">
            <a:solidFill>
              <a:srgbClr val="DDDDD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0" name="Straight Arrow Connector 37"/>
          <p:cNvCxnSpPr/>
          <p:nvPr/>
        </p:nvCxnSpPr>
        <p:spPr>
          <a:xfrm>
            <a:off x="8676456" y="4444648"/>
            <a:ext cx="0" cy="1529424"/>
          </a:xfrm>
          <a:prstGeom prst="straightConnector1">
            <a:avLst/>
          </a:prstGeom>
          <a:noFill/>
          <a:ln w="76200" cap="flat" cmpd="sng" algn="ctr">
            <a:solidFill>
              <a:srgbClr val="DDDDD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1" name="TextBox 43"/>
          <p:cNvSpPr txBox="1"/>
          <p:nvPr/>
        </p:nvSpPr>
        <p:spPr>
          <a:xfrm rot="5400000">
            <a:off x="7452289" y="2655545"/>
            <a:ext cx="298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2000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Other Business </a:t>
            </a:r>
            <a:r>
              <a:rPr lang="de-DE" sz="2000" i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Branches</a:t>
            </a:r>
            <a:endParaRPr lang="en-US" sz="2000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TextBox 44"/>
          <p:cNvSpPr txBox="1"/>
          <p:nvPr/>
        </p:nvSpPr>
        <p:spPr>
          <a:xfrm rot="5400000">
            <a:off x="7952979" y="5176386"/>
            <a:ext cx="2007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2000" i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Comm</a:t>
            </a:r>
            <a:r>
              <a:rPr lang="de-DE" sz="2000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de-DE" sz="2000" i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Industry</a:t>
            </a:r>
            <a:endParaRPr lang="en-US" sz="20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3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17" y="1919939"/>
            <a:ext cx="1915266" cy="61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46"/>
          <p:cNvSpPr txBox="1"/>
          <p:nvPr/>
        </p:nvSpPr>
        <p:spPr>
          <a:xfrm>
            <a:off x="2150314" y="2568692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de-DE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Automotive &amp;</a:t>
            </a:r>
          </a:p>
          <a:p>
            <a:pPr algn="ctr" defTabSz="914400"/>
            <a:r>
              <a:rPr lang="de-DE" sz="1400" b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Railways</a:t>
            </a:r>
            <a:endParaRPr lang="en-US" sz="1400" b="1" dirty="0">
              <a:solidFill>
                <a:srgbClr val="000000">
                  <a:lumMod val="65000"/>
                  <a:lumOff val="3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5" name="Picture 3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214" y="2444768"/>
            <a:ext cx="934195" cy="87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Box 48"/>
          <p:cNvSpPr txBox="1"/>
          <p:nvPr/>
        </p:nvSpPr>
        <p:spPr>
          <a:xfrm>
            <a:off x="6480027" y="3375884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Tracking &amp; Tracing</a:t>
            </a:r>
            <a:endParaRPr lang="en-US" sz="1400" b="1" dirty="0">
              <a:solidFill>
                <a:srgbClr val="000000">
                  <a:lumMod val="65000"/>
                  <a:lumOff val="3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7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72" y="1547089"/>
            <a:ext cx="780052" cy="221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50"/>
          <p:cNvSpPr txBox="1"/>
          <p:nvPr/>
        </p:nvSpPr>
        <p:spPr>
          <a:xfrm>
            <a:off x="3888328" y="3731426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1400" b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Healthcare</a:t>
            </a:r>
            <a:endParaRPr lang="en-US" sz="1400" b="1" dirty="0">
              <a:solidFill>
                <a:srgbClr val="000000">
                  <a:lumMod val="65000"/>
                  <a:lumOff val="3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9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" y="2258997"/>
            <a:ext cx="1069309" cy="74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53"/>
          <p:cNvSpPr txBox="1"/>
          <p:nvPr/>
        </p:nvSpPr>
        <p:spPr>
          <a:xfrm>
            <a:off x="118893" y="2995207"/>
            <a:ext cx="210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de-DE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Remote Maintenance</a:t>
            </a:r>
            <a:br>
              <a:rPr lang="de-DE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DE" sz="1400" b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de-DE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400" b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  <a:endParaRPr lang="en-US" sz="1400" b="1" dirty="0">
              <a:solidFill>
                <a:srgbClr val="000000">
                  <a:lumMod val="65000"/>
                  <a:lumOff val="3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08" y="1564328"/>
            <a:ext cx="1236071" cy="92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55"/>
          <p:cNvSpPr txBox="1"/>
          <p:nvPr/>
        </p:nvSpPr>
        <p:spPr>
          <a:xfrm>
            <a:off x="5104182" y="2533295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de-DE" sz="1400" b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Metering</a:t>
            </a:r>
            <a:endParaRPr lang="en-US" sz="1400" b="1" dirty="0">
              <a:solidFill>
                <a:srgbClr val="000000">
                  <a:lumMod val="65000"/>
                  <a:lumOff val="3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72" y="3326037"/>
            <a:ext cx="1454472" cy="78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TextBox 61"/>
          <p:cNvSpPr txBox="1"/>
          <p:nvPr/>
        </p:nvSpPr>
        <p:spPr>
          <a:xfrm>
            <a:off x="1630428" y="4109389"/>
            <a:ext cx="2138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Consumer Electronics</a:t>
            </a:r>
            <a:endParaRPr lang="en-US" sz="1400" b="1" dirty="0">
              <a:solidFill>
                <a:srgbClr val="000000">
                  <a:lumMod val="65000"/>
                  <a:lumOff val="3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5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67" y="3624019"/>
            <a:ext cx="1064039" cy="63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41" y="3026634"/>
            <a:ext cx="44926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Box 64"/>
          <p:cNvSpPr txBox="1"/>
          <p:nvPr/>
        </p:nvSpPr>
        <p:spPr>
          <a:xfrm>
            <a:off x="4788024" y="3364538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Security</a:t>
            </a:r>
            <a:endParaRPr lang="en-US" sz="1400" b="1" dirty="0">
              <a:solidFill>
                <a:srgbClr val="000000">
                  <a:lumMod val="65000"/>
                  <a:lumOff val="3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TextBox 65"/>
          <p:cNvSpPr txBox="1"/>
          <p:nvPr/>
        </p:nvSpPr>
        <p:spPr>
          <a:xfrm>
            <a:off x="5602075" y="4156616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Payment</a:t>
            </a:r>
            <a:endParaRPr lang="en-US" sz="1400" b="1" dirty="0">
              <a:solidFill>
                <a:srgbClr val="000000">
                  <a:lumMod val="65000"/>
                  <a:lumOff val="3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the Silo Mindset - Horizontal Approach for M2M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D7799F-A272-423F-981B-5973FFD7C8B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02136"/>
            <a:ext cx="8458200" cy="430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2"/>
          <p:cNvSpPr>
            <a:spLocks noGrp="1"/>
          </p:cNvSpPr>
          <p:nvPr>
            <p:ph idx="4294967295"/>
          </p:nvPr>
        </p:nvSpPr>
        <p:spPr>
          <a:xfrm>
            <a:off x="432000" y="1668936"/>
            <a:ext cx="8280000" cy="4410000"/>
          </a:xfrm>
          <a:prstGeom prst="rect">
            <a:avLst/>
          </a:prstGeom>
        </p:spPr>
        <p:txBody>
          <a:bodyPr/>
          <a:lstStyle/>
          <a:p>
            <a:endParaRPr lang="en-US" sz="1800" dirty="0" smtClean="0"/>
          </a:p>
          <a:p>
            <a:endParaRPr lang="en-US" sz="1800" b="1" dirty="0">
              <a:solidFill>
                <a:srgbClr val="F3660E"/>
              </a:solidFill>
            </a:endParaRPr>
          </a:p>
          <a:p>
            <a:endParaRPr lang="en-US" sz="1800" b="1" dirty="0" smtClean="0">
              <a:solidFill>
                <a:srgbClr val="F3660E"/>
              </a:solidFill>
            </a:endParaRPr>
          </a:p>
          <a:p>
            <a:endParaRPr lang="en-US" sz="1800" b="1" dirty="0">
              <a:solidFill>
                <a:srgbClr val="F3660E"/>
              </a:solidFill>
            </a:endParaRPr>
          </a:p>
          <a:p>
            <a:endParaRPr lang="en-US" sz="1800" b="1" dirty="0" smtClean="0">
              <a:solidFill>
                <a:srgbClr val="F3660E"/>
              </a:solidFill>
            </a:endParaRPr>
          </a:p>
          <a:p>
            <a:endParaRPr lang="en-US" sz="1800" b="1" dirty="0">
              <a:solidFill>
                <a:srgbClr val="F3660E"/>
              </a:solidFill>
            </a:endParaRPr>
          </a:p>
          <a:p>
            <a:endParaRPr lang="en-US" sz="1800" b="1" dirty="0" smtClean="0">
              <a:solidFill>
                <a:srgbClr val="F3660E"/>
              </a:solidFill>
            </a:endParaRPr>
          </a:p>
          <a:p>
            <a:endParaRPr lang="en-US" sz="1800" b="1" dirty="0">
              <a:solidFill>
                <a:srgbClr val="F3660E"/>
              </a:solidFill>
            </a:endParaRPr>
          </a:p>
          <a:p>
            <a:endParaRPr lang="en-US" sz="1800" b="1" dirty="0" smtClean="0">
              <a:solidFill>
                <a:srgbClr val="F3660E"/>
              </a:solidFill>
            </a:endParaRPr>
          </a:p>
          <a:p>
            <a:endParaRPr lang="en-US" sz="1800" b="1" dirty="0">
              <a:solidFill>
                <a:srgbClr val="F3660E"/>
              </a:solidFill>
            </a:endParaRPr>
          </a:p>
          <a:p>
            <a:endParaRPr lang="en-US" sz="1800" b="1" dirty="0" smtClean="0">
              <a:solidFill>
                <a:srgbClr val="F3660E"/>
              </a:solidFill>
            </a:endParaRPr>
          </a:p>
          <a:p>
            <a:endParaRPr lang="en-US" sz="1800" b="1" dirty="0">
              <a:solidFill>
                <a:srgbClr val="F3660E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In line with ETSI TC M2M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40368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D7799F-A272-423F-981B-5973FFD7C8B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5589"/>
            <a:ext cx="7620000" cy="551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2186163" y="4194774"/>
            <a:ext cx="1143000" cy="76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5638800" y="3623274"/>
            <a:ext cx="0" cy="8763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329163" y="4880574"/>
            <a:ext cx="480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+mj-lt"/>
              </a:rPr>
              <a:t>dIa</a:t>
            </a:r>
            <a:endParaRPr lang="de-DE" sz="1600" dirty="0"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34000" y="4499574"/>
            <a:ext cx="546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+mj-lt"/>
              </a:rPr>
              <a:t>mId</a:t>
            </a:r>
            <a:endParaRPr lang="de-DE" sz="1600" dirty="0"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13052" y="2552128"/>
            <a:ext cx="540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latin typeface="+mj-lt"/>
              </a:rPr>
              <a:t>m</a:t>
            </a:r>
            <a:r>
              <a:rPr lang="de-DE" sz="1600" dirty="0" err="1" smtClean="0">
                <a:latin typeface="+mj-lt"/>
              </a:rPr>
              <a:t>Ia</a:t>
            </a:r>
            <a:endParaRPr lang="de-DE" sz="1600" dirty="0">
              <a:latin typeface="+mj-lt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6591300" y="2856928"/>
            <a:ext cx="723900" cy="457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22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OpenMTC</a:t>
            </a:r>
            <a:r>
              <a:rPr lang="de-DE" dirty="0"/>
              <a:t> Features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9739" y="1260000"/>
            <a:ext cx="4191638" cy="4524377"/>
          </a:xfrm>
        </p:spPr>
        <p:txBody>
          <a:bodyPr/>
          <a:lstStyle/>
          <a:p>
            <a:r>
              <a:rPr lang="en-GB" sz="1500" dirty="0" err="1"/>
              <a:t>OpenMTC</a:t>
            </a:r>
            <a:r>
              <a:rPr lang="en-GB" sz="1500" dirty="0"/>
              <a:t> implements most of the features of </a:t>
            </a:r>
            <a:r>
              <a:rPr lang="en-US" sz="1500" dirty="0"/>
              <a:t>ETSI TS 102.921 and 102.690 including a </a:t>
            </a:r>
          </a:p>
          <a:p>
            <a:pPr lvl="1"/>
            <a:r>
              <a:rPr lang="en-GB" sz="1500" dirty="0"/>
              <a:t>Network Service Capability Layer (NSCL)</a:t>
            </a:r>
          </a:p>
          <a:p>
            <a:pPr lvl="1"/>
            <a:r>
              <a:rPr lang="en-GB" sz="1500" dirty="0"/>
              <a:t>Gateway Service Capability Layer (GSCL)</a:t>
            </a:r>
          </a:p>
          <a:p>
            <a:pPr lvl="1"/>
            <a:endParaRPr lang="en-GB" sz="600" dirty="0"/>
          </a:p>
          <a:p>
            <a:r>
              <a:rPr lang="en-GB" sz="1500" dirty="0"/>
              <a:t>Both layers implement service capabilities:</a:t>
            </a:r>
          </a:p>
          <a:p>
            <a:pPr lvl="1"/>
            <a:r>
              <a:rPr lang="en-GB" sz="1500" dirty="0"/>
              <a:t>Communication (LTE, 3G, </a:t>
            </a:r>
            <a:r>
              <a:rPr lang="en-GB" sz="1500" dirty="0" err="1"/>
              <a:t>WiFi</a:t>
            </a:r>
            <a:r>
              <a:rPr lang="en-GB" sz="1500" dirty="0"/>
              <a:t>, fixed)</a:t>
            </a:r>
          </a:p>
          <a:p>
            <a:pPr lvl="1"/>
            <a:r>
              <a:rPr lang="en-GB" sz="1500" dirty="0"/>
              <a:t>Application Enablement (network, device and gateway applications)</a:t>
            </a:r>
          </a:p>
          <a:p>
            <a:pPr lvl="1"/>
            <a:r>
              <a:rPr lang="en-GB" sz="1500" dirty="0"/>
              <a:t>Data storage (devices, applications, sensor measurements)</a:t>
            </a:r>
          </a:p>
          <a:p>
            <a:pPr lvl="1"/>
            <a:r>
              <a:rPr lang="en-GB" sz="1500" dirty="0"/>
              <a:t>Security &amp; Device Management</a:t>
            </a:r>
          </a:p>
          <a:p>
            <a:pPr lvl="1"/>
            <a:endParaRPr lang="en-GB" sz="700" dirty="0"/>
          </a:p>
          <a:p>
            <a:r>
              <a:rPr lang="en-GB" sz="1500" dirty="0" err="1"/>
              <a:t>OpenMTC</a:t>
            </a:r>
            <a:r>
              <a:rPr lang="en-GB" sz="1500" dirty="0"/>
              <a:t> allows interworking with </a:t>
            </a:r>
          </a:p>
          <a:p>
            <a:pPr lvl="1"/>
            <a:r>
              <a:rPr lang="en-GB" sz="1500" dirty="0" err="1"/>
              <a:t>OpenEPC</a:t>
            </a:r>
            <a:r>
              <a:rPr lang="en-GB" sz="1500" dirty="0"/>
              <a:t> (integration with the core network, </a:t>
            </a:r>
            <a:r>
              <a:rPr lang="en-GB" sz="1500" dirty="0" err="1"/>
              <a:t>QoS</a:t>
            </a:r>
            <a:r>
              <a:rPr lang="en-GB" sz="1500" dirty="0"/>
              <a:t>, access network selection) </a:t>
            </a:r>
          </a:p>
          <a:p>
            <a:pPr lvl="1"/>
            <a:r>
              <a:rPr lang="en-GB" sz="1500" dirty="0" err="1"/>
              <a:t>OpenIMS</a:t>
            </a:r>
            <a:r>
              <a:rPr lang="en-GB" sz="1500" dirty="0"/>
              <a:t> (IP Multimedia Subsystem)</a:t>
            </a:r>
          </a:p>
          <a:p>
            <a:pPr lvl="1"/>
            <a:r>
              <a:rPr lang="en-GB" sz="1500" dirty="0"/>
              <a:t>Various sensors and actuators (e.g. </a:t>
            </a:r>
            <a:r>
              <a:rPr lang="en-GB" sz="1500" dirty="0" smtClean="0"/>
              <a:t>FS20 devices, HTML5)</a:t>
            </a:r>
            <a:endParaRPr lang="en-GB" sz="1500" dirty="0"/>
          </a:p>
          <a:p>
            <a:pPr marL="914400" lvl="2" indent="0">
              <a:buNone/>
            </a:pPr>
            <a:endParaRPr lang="en-GB" sz="1500" dirty="0"/>
          </a:p>
          <a:p>
            <a:pPr lvl="1"/>
            <a:endParaRPr lang="en-GB" sz="1500" dirty="0"/>
          </a:p>
          <a:p>
            <a:pPr lvl="1"/>
            <a:endParaRPr lang="en-GB" sz="1500" dirty="0"/>
          </a:p>
          <a:p>
            <a:pPr marL="457200" lvl="1" indent="0">
              <a:buNone/>
            </a:pPr>
            <a:r>
              <a:rPr lang="en-GB" sz="1500" dirty="0"/>
              <a:t>	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D7799F-A272-423F-981B-5973FFD7C8B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0"/>
            <a:ext cx="786327" cy="56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713" y="1268760"/>
            <a:ext cx="786327" cy="56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621" y="5300211"/>
            <a:ext cx="2976811" cy="50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swa\Desktop\test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77" y="1868529"/>
            <a:ext cx="4621143" cy="336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5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CT">
  <a:themeElements>
    <a:clrScheme name="FOKUS 2012">
      <a:dk1>
        <a:sysClr val="windowText" lastClr="000000"/>
      </a:dk1>
      <a:lt1>
        <a:sysClr val="window" lastClr="FFFFFF"/>
      </a:lt1>
      <a:dk2>
        <a:srgbClr val="009475"/>
      </a:dk2>
      <a:lt2>
        <a:srgbClr val="69115D"/>
      </a:lt2>
      <a:accent1>
        <a:srgbClr val="6FA93B"/>
      </a:accent1>
      <a:accent2>
        <a:srgbClr val="FABB00"/>
      </a:accent2>
      <a:accent3>
        <a:srgbClr val="25BAE3"/>
      </a:accent3>
      <a:accent4>
        <a:srgbClr val="E63312"/>
      </a:accent4>
      <a:accent5>
        <a:srgbClr val="F08A00"/>
      </a:accent5>
      <a:accent6>
        <a:srgbClr val="114594"/>
      </a:accent6>
      <a:hlink>
        <a:srgbClr val="7A0000"/>
      </a:hlink>
      <a:folHlink>
        <a:srgbClr val="079390"/>
      </a:folHlink>
    </a:clrScheme>
    <a:fontScheme name="Thauma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 cap="flat" cmpd="sng" algn="ctr">
          <a:solidFill>
            <a:srgbClr val="17A57D"/>
          </a:solidFill>
          <a:prstDash val="solid"/>
          <a:round/>
          <a:headEnd type="none" w="med" len="med"/>
          <a:tailEnd type="none" w="med" len="med"/>
        </a:ln>
        <a:effectLst>
          <a:outerShdw blurRad="190500" dist="25400" dir="2700000">
            <a:srgbClr val="000000">
              <a:alpha val="43000"/>
            </a:srgbClr>
          </a:outerShdw>
        </a:effectLst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Tahom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Tahoma"/>
            <a:cs typeface="Tahoma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LAN">
  <a:themeElements>
    <a:clrScheme name="Benutzerdefiniert 7">
      <a:dk1>
        <a:sysClr val="windowText" lastClr="000000"/>
      </a:dk1>
      <a:lt1>
        <a:sysClr val="window" lastClr="FFFFFF"/>
      </a:lt1>
      <a:dk2>
        <a:srgbClr val="009EE0"/>
      </a:dk2>
      <a:lt2>
        <a:srgbClr val="009475"/>
      </a:lt2>
      <a:accent1>
        <a:srgbClr val="6FA93B"/>
      </a:accent1>
      <a:accent2>
        <a:srgbClr val="FFC900"/>
      </a:accent2>
      <a:accent3>
        <a:srgbClr val="FF8F00"/>
      </a:accent3>
      <a:accent4>
        <a:srgbClr val="CC1F2F"/>
      </a:accent4>
      <a:accent5>
        <a:srgbClr val="9B348E"/>
      </a:accent5>
      <a:accent6>
        <a:srgbClr val="2F53A7"/>
      </a:accent6>
      <a:hlink>
        <a:srgbClr val="009EE0"/>
      </a:hlink>
      <a:folHlink>
        <a:srgbClr val="7FC600"/>
      </a:folHlink>
    </a:clrScheme>
    <a:fontScheme name="Thauma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 cap="flat" cmpd="sng" algn="ctr">
          <a:solidFill>
            <a:srgbClr val="17A57D"/>
          </a:solidFill>
          <a:prstDash val="solid"/>
          <a:round/>
          <a:headEnd type="none" w="med" len="med"/>
          <a:tailEnd type="none" w="med" len="med"/>
        </a:ln>
        <a:effectLst>
          <a:outerShdw blurRad="190500" dist="25400" dir="2700000">
            <a:srgbClr val="000000">
              <a:alpha val="43000"/>
            </a:srgbClr>
          </a:outerShdw>
        </a:effectLst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Tahom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Tahoma"/>
            <a:cs typeface="Tahom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ESPRI">
  <a:themeElements>
    <a:clrScheme name="Benutzerdefiniert 7">
      <a:dk1>
        <a:sysClr val="windowText" lastClr="000000"/>
      </a:dk1>
      <a:lt1>
        <a:sysClr val="window" lastClr="FFFFFF"/>
      </a:lt1>
      <a:dk2>
        <a:srgbClr val="009EE0"/>
      </a:dk2>
      <a:lt2>
        <a:srgbClr val="009475"/>
      </a:lt2>
      <a:accent1>
        <a:srgbClr val="6FA93B"/>
      </a:accent1>
      <a:accent2>
        <a:srgbClr val="FFC900"/>
      </a:accent2>
      <a:accent3>
        <a:srgbClr val="FF8F00"/>
      </a:accent3>
      <a:accent4>
        <a:srgbClr val="CC1F2F"/>
      </a:accent4>
      <a:accent5>
        <a:srgbClr val="9B348E"/>
      </a:accent5>
      <a:accent6>
        <a:srgbClr val="2F53A7"/>
      </a:accent6>
      <a:hlink>
        <a:srgbClr val="009EE0"/>
      </a:hlink>
      <a:folHlink>
        <a:srgbClr val="7FC600"/>
      </a:folHlink>
    </a:clrScheme>
    <a:fontScheme name="Thauma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 cap="flat" cmpd="sng" algn="ctr">
          <a:solidFill>
            <a:srgbClr val="17A57D"/>
          </a:solidFill>
          <a:prstDash val="solid"/>
          <a:round/>
          <a:headEnd type="none" w="med" len="med"/>
          <a:tailEnd type="none" w="med" len="med"/>
        </a:ln>
        <a:effectLst>
          <a:outerShdw blurRad="190500" dist="25400" dir="2700000">
            <a:srgbClr val="000000">
              <a:alpha val="43000"/>
            </a:srgbClr>
          </a:outerShdw>
        </a:effectLst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Tahom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Tahoma"/>
            <a:cs typeface="Tahoma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FAME/VISCOM">
  <a:themeElements>
    <a:clrScheme name="Benutzerdefiniert 7">
      <a:dk1>
        <a:sysClr val="windowText" lastClr="000000"/>
      </a:dk1>
      <a:lt1>
        <a:sysClr val="window" lastClr="FFFFFF"/>
      </a:lt1>
      <a:dk2>
        <a:srgbClr val="009EE0"/>
      </a:dk2>
      <a:lt2>
        <a:srgbClr val="009475"/>
      </a:lt2>
      <a:accent1>
        <a:srgbClr val="6FA93B"/>
      </a:accent1>
      <a:accent2>
        <a:srgbClr val="FFC900"/>
      </a:accent2>
      <a:accent3>
        <a:srgbClr val="FF8F00"/>
      </a:accent3>
      <a:accent4>
        <a:srgbClr val="CC1F2F"/>
      </a:accent4>
      <a:accent5>
        <a:srgbClr val="9B348E"/>
      </a:accent5>
      <a:accent6>
        <a:srgbClr val="2F53A7"/>
      </a:accent6>
      <a:hlink>
        <a:srgbClr val="009EE0"/>
      </a:hlink>
      <a:folHlink>
        <a:srgbClr val="7FC600"/>
      </a:folHlink>
    </a:clrScheme>
    <a:fontScheme name="Thauma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 cap="flat" cmpd="sng" algn="ctr">
          <a:solidFill>
            <a:srgbClr val="17A57D"/>
          </a:solidFill>
          <a:prstDash val="solid"/>
          <a:round/>
          <a:headEnd type="none" w="med" len="med"/>
          <a:tailEnd type="none" w="med" len="med"/>
        </a:ln>
        <a:effectLst>
          <a:outerShdw blurRad="190500" dist="25400" dir="2700000">
            <a:srgbClr val="000000">
              <a:alpha val="43000"/>
            </a:srgbClr>
          </a:outerShdw>
        </a:effectLst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Tahom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Tahoma"/>
            <a:cs typeface="Tahoma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E-HEALTH">
  <a:themeElements>
    <a:clrScheme name="FOKUS 2012">
      <a:dk1>
        <a:sysClr val="windowText" lastClr="000000"/>
      </a:dk1>
      <a:lt1>
        <a:sysClr val="window" lastClr="FFFFFF"/>
      </a:lt1>
      <a:dk2>
        <a:srgbClr val="009475"/>
      </a:dk2>
      <a:lt2>
        <a:srgbClr val="69115D"/>
      </a:lt2>
      <a:accent1>
        <a:srgbClr val="6FA93B"/>
      </a:accent1>
      <a:accent2>
        <a:srgbClr val="FABB00"/>
      </a:accent2>
      <a:accent3>
        <a:srgbClr val="25BAE3"/>
      </a:accent3>
      <a:accent4>
        <a:srgbClr val="E63312"/>
      </a:accent4>
      <a:accent5>
        <a:srgbClr val="F08A00"/>
      </a:accent5>
      <a:accent6>
        <a:srgbClr val="114594"/>
      </a:accent6>
      <a:hlink>
        <a:srgbClr val="7A0000"/>
      </a:hlink>
      <a:folHlink>
        <a:srgbClr val="07939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 cap="flat" cmpd="sng" algn="ctr">
          <a:solidFill>
            <a:srgbClr val="17A57D"/>
          </a:solidFill>
          <a:prstDash val="solid"/>
          <a:round/>
          <a:headEnd type="none" w="med" len="med"/>
          <a:tailEnd type="none" w="med" len="med"/>
        </a:ln>
        <a:effectLst>
          <a:outerShdw blurRad="190500" dist="25400" dir="2700000">
            <a:srgbClr val="000000">
              <a:alpha val="43000"/>
            </a:srgbClr>
          </a:outerShdw>
        </a:effectLst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Tahom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Tahoma"/>
            <a:cs typeface="Tahoma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NGNI">
  <a:themeElements>
    <a:clrScheme name="Benutzerdefiniert 7">
      <a:dk1>
        <a:sysClr val="windowText" lastClr="000000"/>
      </a:dk1>
      <a:lt1>
        <a:sysClr val="window" lastClr="FFFFFF"/>
      </a:lt1>
      <a:dk2>
        <a:srgbClr val="009EE0"/>
      </a:dk2>
      <a:lt2>
        <a:srgbClr val="009475"/>
      </a:lt2>
      <a:accent1>
        <a:srgbClr val="6FA93B"/>
      </a:accent1>
      <a:accent2>
        <a:srgbClr val="FFC900"/>
      </a:accent2>
      <a:accent3>
        <a:srgbClr val="FF8F00"/>
      </a:accent3>
      <a:accent4>
        <a:srgbClr val="CC1F2F"/>
      </a:accent4>
      <a:accent5>
        <a:srgbClr val="9B348E"/>
      </a:accent5>
      <a:accent6>
        <a:srgbClr val="2F53A7"/>
      </a:accent6>
      <a:hlink>
        <a:srgbClr val="009EE0"/>
      </a:hlink>
      <a:folHlink>
        <a:srgbClr val="7FC600"/>
      </a:folHlink>
    </a:clrScheme>
    <a:fontScheme name="Thauma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 cap="flat" cmpd="sng" algn="ctr">
          <a:solidFill>
            <a:srgbClr val="17A57D"/>
          </a:solidFill>
          <a:prstDash val="solid"/>
          <a:round/>
          <a:headEnd type="none" w="med" len="med"/>
          <a:tailEnd type="none" w="med" len="med"/>
        </a:ln>
        <a:effectLst>
          <a:outerShdw blurRad="190500" dist="25400" dir="2700000">
            <a:srgbClr val="000000">
              <a:alpha val="43000"/>
            </a:srgbClr>
          </a:outerShdw>
        </a:effectLst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Tahom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Tahoma"/>
            <a:cs typeface="Tahoma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RESCON/IT4ENERGY">
  <a:themeElements>
    <a:clrScheme name="Benutzerdefiniert 7">
      <a:dk1>
        <a:sysClr val="windowText" lastClr="000000"/>
      </a:dk1>
      <a:lt1>
        <a:sysClr val="window" lastClr="FFFFFF"/>
      </a:lt1>
      <a:dk2>
        <a:srgbClr val="009EE0"/>
      </a:dk2>
      <a:lt2>
        <a:srgbClr val="009475"/>
      </a:lt2>
      <a:accent1>
        <a:srgbClr val="6FA93B"/>
      </a:accent1>
      <a:accent2>
        <a:srgbClr val="FFC900"/>
      </a:accent2>
      <a:accent3>
        <a:srgbClr val="FF8F00"/>
      </a:accent3>
      <a:accent4>
        <a:srgbClr val="CC1F2F"/>
      </a:accent4>
      <a:accent5>
        <a:srgbClr val="9B348E"/>
      </a:accent5>
      <a:accent6>
        <a:srgbClr val="2F53A7"/>
      </a:accent6>
      <a:hlink>
        <a:srgbClr val="009EE0"/>
      </a:hlink>
      <a:folHlink>
        <a:srgbClr val="7FC600"/>
      </a:folHlink>
    </a:clrScheme>
    <a:fontScheme name="Thauma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 cap="flat" cmpd="sng" algn="ctr">
          <a:solidFill>
            <a:srgbClr val="17A57D"/>
          </a:solidFill>
          <a:prstDash val="solid"/>
          <a:round/>
          <a:headEnd type="none" w="med" len="med"/>
          <a:tailEnd type="none" w="med" len="med"/>
        </a:ln>
        <a:effectLst>
          <a:outerShdw blurRad="190500" dist="25400" dir="2700000">
            <a:srgbClr val="000000">
              <a:alpha val="43000"/>
            </a:srgbClr>
          </a:outerShdw>
        </a:effectLst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Tahom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Tahoma"/>
            <a:cs typeface="Tahoma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MOTION/QUEST">
  <a:themeElements>
    <a:clrScheme name="FOKUS 2012">
      <a:dk1>
        <a:sysClr val="windowText" lastClr="000000"/>
      </a:dk1>
      <a:lt1>
        <a:sysClr val="window" lastClr="FFFFFF"/>
      </a:lt1>
      <a:dk2>
        <a:srgbClr val="009475"/>
      </a:dk2>
      <a:lt2>
        <a:srgbClr val="69115D"/>
      </a:lt2>
      <a:accent1>
        <a:srgbClr val="6FA93B"/>
      </a:accent1>
      <a:accent2>
        <a:srgbClr val="FABB00"/>
      </a:accent2>
      <a:accent3>
        <a:srgbClr val="25BAE3"/>
      </a:accent3>
      <a:accent4>
        <a:srgbClr val="E63312"/>
      </a:accent4>
      <a:accent5>
        <a:srgbClr val="F08A00"/>
      </a:accent5>
      <a:accent6>
        <a:srgbClr val="114594"/>
      </a:accent6>
      <a:hlink>
        <a:srgbClr val="7A0000"/>
      </a:hlink>
      <a:folHlink>
        <a:srgbClr val="079390"/>
      </a:folHlink>
    </a:clrScheme>
    <a:fontScheme name="Thauma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 cap="flat" cmpd="sng" algn="ctr">
          <a:solidFill>
            <a:srgbClr val="17A57D"/>
          </a:solidFill>
          <a:prstDash val="solid"/>
          <a:round/>
          <a:headEnd type="none" w="med" len="med"/>
          <a:tailEnd type="none" w="med" len="med"/>
        </a:ln>
        <a:effectLst>
          <a:outerShdw blurRad="190500" dist="25400" dir="2700000">
            <a:srgbClr val="000000">
              <a:alpha val="43000"/>
            </a:srgbClr>
          </a:outerShdw>
        </a:effectLst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Tahom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Tahoma"/>
            <a:cs typeface="Tahoma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2_FHI FOKUS_2009_CC NGNI">
  <a:themeElements>
    <a:clrScheme name="Benutzerdefiniert 2">
      <a:dk1>
        <a:sysClr val="windowText" lastClr="000000"/>
      </a:dk1>
      <a:lt1>
        <a:sysClr val="window" lastClr="FFFFFF"/>
      </a:lt1>
      <a:dk2>
        <a:srgbClr val="60606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enutzerdefiniert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889</Words>
  <Application>Microsoft Office PowerPoint</Application>
  <PresentationFormat>Bildschirmpräsentation (4:3)</PresentationFormat>
  <Paragraphs>212</Paragraphs>
  <Slides>17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9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7" baseType="lpstr">
      <vt:lpstr>ASCT</vt:lpstr>
      <vt:lpstr>ELAN</vt:lpstr>
      <vt:lpstr>ESPRI</vt:lpstr>
      <vt:lpstr>FAME/VISCOM</vt:lpstr>
      <vt:lpstr>E-HEALTH</vt:lpstr>
      <vt:lpstr>NGNI</vt:lpstr>
      <vt:lpstr>RESCON/IT4ENERGY</vt:lpstr>
      <vt:lpstr>MOTION/QUEST</vt:lpstr>
      <vt:lpstr>2_FHI FOKUS_2009_CC NGNI</vt:lpstr>
      <vt:lpstr>Photo Editor-Foto</vt:lpstr>
      <vt:lpstr>PowerPoint-Präsentation</vt:lpstr>
      <vt:lpstr>About the Fraunhofer Association </vt:lpstr>
      <vt:lpstr>PowerPoint-Präsentation</vt:lpstr>
      <vt:lpstr>To Become Smart Means to Make Sense out of the Raw Data</vt:lpstr>
      <vt:lpstr>M2M vs. IoT</vt:lpstr>
      <vt:lpstr>M2M – Total Convergence of Communication</vt:lpstr>
      <vt:lpstr>Stop the Silo Mindset - Horizontal Approach for M2M</vt:lpstr>
      <vt:lpstr>PowerPoint-Präsentation</vt:lpstr>
      <vt:lpstr>OpenMTC Features</vt:lpstr>
      <vt:lpstr>Impressions</vt:lpstr>
      <vt:lpstr>Impressions</vt:lpstr>
      <vt:lpstr>PowerPoint-Präsentation</vt:lpstr>
      <vt:lpstr>M2M Demo: WiFi Device Tracking</vt:lpstr>
      <vt:lpstr>M2M Demo: Cloud Elasticity &amp; Smart Metering</vt:lpstr>
      <vt:lpstr>Current and Upcoming  Projects</vt:lpstr>
      <vt:lpstr>Summary, Challenges &amp; Input for Discussion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2013-01-29T14:28:11Z</dcterms:created>
  <dcterms:modified xsi:type="dcterms:W3CDTF">2013-05-05T19:18:14Z</dcterms:modified>
</cp:coreProperties>
</file>