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notesSlides/notesSlide1.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2.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3.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4.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5.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6.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7.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8.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9.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0.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1.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2.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3.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4.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5.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6.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7.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8.xml" ContentType="application/vnd.openxmlformats-officedocument.presentationml.notesSlide+xml"/>
  <Override PartName="/ppt/tags/tag106.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795" r:id="rId2"/>
  </p:sldMasterIdLst>
  <p:notesMasterIdLst>
    <p:notesMasterId r:id="rId34"/>
  </p:notesMasterIdLst>
  <p:handoutMasterIdLst>
    <p:handoutMasterId r:id="rId35"/>
  </p:handoutMasterIdLst>
  <p:sldIdLst>
    <p:sldId id="256" r:id="rId3"/>
    <p:sldId id="258" r:id="rId4"/>
    <p:sldId id="305" r:id="rId5"/>
    <p:sldId id="324" r:id="rId6"/>
    <p:sldId id="325" r:id="rId7"/>
    <p:sldId id="300" r:id="rId8"/>
    <p:sldId id="323" r:id="rId9"/>
    <p:sldId id="302" r:id="rId10"/>
    <p:sldId id="301" r:id="rId11"/>
    <p:sldId id="303" r:id="rId12"/>
    <p:sldId id="304" r:id="rId13"/>
    <p:sldId id="326" r:id="rId14"/>
    <p:sldId id="307" r:id="rId15"/>
    <p:sldId id="309" r:id="rId16"/>
    <p:sldId id="308" r:id="rId17"/>
    <p:sldId id="306" r:id="rId18"/>
    <p:sldId id="316" r:id="rId19"/>
    <p:sldId id="287" r:id="rId20"/>
    <p:sldId id="310" r:id="rId21"/>
    <p:sldId id="313" r:id="rId22"/>
    <p:sldId id="327" r:id="rId23"/>
    <p:sldId id="269" r:id="rId24"/>
    <p:sldId id="281" r:id="rId25"/>
    <p:sldId id="289" r:id="rId26"/>
    <p:sldId id="297" r:id="rId27"/>
    <p:sldId id="328" r:id="rId28"/>
    <p:sldId id="294" r:id="rId29"/>
    <p:sldId id="311" r:id="rId30"/>
    <p:sldId id="322" r:id="rId31"/>
    <p:sldId id="321" r:id="rId32"/>
    <p:sldId id="264" r:id="rId33"/>
  </p:sldIdLst>
  <p:sldSz cx="9144000" cy="6858000" type="screen4x3"/>
  <p:notesSz cx="6810375" cy="9942513"/>
  <p:custDataLst>
    <p:tags r:id="rId36"/>
  </p:custDataLst>
  <p:defaultTextStyle>
    <a:defPPr>
      <a:defRPr lang="en-GB"/>
    </a:defPPr>
    <a:lvl1pPr algn="l" rtl="0" fontAlgn="base">
      <a:spcBef>
        <a:spcPct val="0"/>
      </a:spcBef>
      <a:spcAft>
        <a:spcPct val="0"/>
      </a:spcAft>
      <a:defRPr kern="1200">
        <a:solidFill>
          <a:schemeClr val="tx1"/>
        </a:solidFill>
        <a:latin typeface="Georgia" pitchFamily="18" charset="0"/>
        <a:ea typeface="+mn-ea"/>
        <a:cs typeface="+mn-cs"/>
      </a:defRPr>
    </a:lvl1pPr>
    <a:lvl2pPr marL="457200" algn="l" rtl="0" fontAlgn="base">
      <a:spcBef>
        <a:spcPct val="0"/>
      </a:spcBef>
      <a:spcAft>
        <a:spcPct val="0"/>
      </a:spcAft>
      <a:defRPr kern="1200">
        <a:solidFill>
          <a:schemeClr val="tx1"/>
        </a:solidFill>
        <a:latin typeface="Georgia" pitchFamily="18" charset="0"/>
        <a:ea typeface="+mn-ea"/>
        <a:cs typeface="+mn-cs"/>
      </a:defRPr>
    </a:lvl2pPr>
    <a:lvl3pPr marL="914400" algn="l" rtl="0" fontAlgn="base">
      <a:spcBef>
        <a:spcPct val="0"/>
      </a:spcBef>
      <a:spcAft>
        <a:spcPct val="0"/>
      </a:spcAft>
      <a:defRPr kern="1200">
        <a:solidFill>
          <a:schemeClr val="tx1"/>
        </a:solidFill>
        <a:latin typeface="Georgia" pitchFamily="18" charset="0"/>
        <a:ea typeface="+mn-ea"/>
        <a:cs typeface="+mn-cs"/>
      </a:defRPr>
    </a:lvl3pPr>
    <a:lvl4pPr marL="1371600" algn="l" rtl="0" fontAlgn="base">
      <a:spcBef>
        <a:spcPct val="0"/>
      </a:spcBef>
      <a:spcAft>
        <a:spcPct val="0"/>
      </a:spcAft>
      <a:defRPr kern="1200">
        <a:solidFill>
          <a:schemeClr val="tx1"/>
        </a:solidFill>
        <a:latin typeface="Georgia" pitchFamily="18" charset="0"/>
        <a:ea typeface="+mn-ea"/>
        <a:cs typeface="+mn-cs"/>
      </a:defRPr>
    </a:lvl4pPr>
    <a:lvl5pPr marL="1828800" algn="l" rtl="0" fontAlgn="base">
      <a:spcBef>
        <a:spcPct val="0"/>
      </a:spcBef>
      <a:spcAft>
        <a:spcPct val="0"/>
      </a:spcAft>
      <a:defRPr kern="1200">
        <a:solidFill>
          <a:schemeClr val="tx1"/>
        </a:solidFill>
        <a:latin typeface="Georgia" pitchFamily="18" charset="0"/>
        <a:ea typeface="+mn-ea"/>
        <a:cs typeface="+mn-cs"/>
      </a:defRPr>
    </a:lvl5pPr>
    <a:lvl6pPr marL="2286000" algn="l" defTabSz="914400" rtl="0" eaLnBrk="1" latinLnBrk="0" hangingPunct="1">
      <a:defRPr kern="1200">
        <a:solidFill>
          <a:schemeClr val="tx1"/>
        </a:solidFill>
        <a:latin typeface="Georgia" pitchFamily="18" charset="0"/>
        <a:ea typeface="+mn-ea"/>
        <a:cs typeface="+mn-cs"/>
      </a:defRPr>
    </a:lvl6pPr>
    <a:lvl7pPr marL="2743200" algn="l" defTabSz="914400" rtl="0" eaLnBrk="1" latinLnBrk="0" hangingPunct="1">
      <a:defRPr kern="1200">
        <a:solidFill>
          <a:schemeClr val="tx1"/>
        </a:solidFill>
        <a:latin typeface="Georgia" pitchFamily="18" charset="0"/>
        <a:ea typeface="+mn-ea"/>
        <a:cs typeface="+mn-cs"/>
      </a:defRPr>
    </a:lvl7pPr>
    <a:lvl8pPr marL="3200400" algn="l" defTabSz="914400" rtl="0" eaLnBrk="1" latinLnBrk="0" hangingPunct="1">
      <a:defRPr kern="1200">
        <a:solidFill>
          <a:schemeClr val="tx1"/>
        </a:solidFill>
        <a:latin typeface="Georgia" pitchFamily="18" charset="0"/>
        <a:ea typeface="+mn-ea"/>
        <a:cs typeface="+mn-cs"/>
      </a:defRPr>
    </a:lvl8pPr>
    <a:lvl9pPr marL="3657600" algn="l" defTabSz="914400" rtl="0" eaLnBrk="1" latinLnBrk="0" hangingPunct="1">
      <a:defRPr kern="1200">
        <a:solidFill>
          <a:schemeClr val="tx1"/>
        </a:solidFill>
        <a:latin typeface="Georgi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EA0"/>
    <a:srgbClr val="BDBDB6"/>
    <a:srgbClr val="A6B0C9"/>
    <a:srgbClr val="9898BC"/>
    <a:srgbClr val="8EB9E0"/>
    <a:srgbClr val="FFFFFF"/>
    <a:srgbClr val="DAD9D5"/>
    <a:srgbClr val="CDCFDF"/>
    <a:srgbClr val="C3C1D5"/>
    <a:srgbClr val="C8D5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6" autoAdjust="0"/>
    <p:restoredTop sz="94624" autoAdjust="0"/>
  </p:normalViewPr>
  <p:slideViewPr>
    <p:cSldViewPr showGuides="1">
      <p:cViewPr varScale="1">
        <p:scale>
          <a:sx n="64" d="100"/>
          <a:sy n="64" d="100"/>
        </p:scale>
        <p:origin x="-111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92"/>
    </p:cViewPr>
  </p:sorterViewPr>
  <p:notesViewPr>
    <p:cSldViewPr showGuides="1">
      <p:cViewPr varScale="1">
        <p:scale>
          <a:sx n="79" d="100"/>
          <a:sy n="79" d="100"/>
        </p:scale>
        <p:origin x="-1968" y="-7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2" rIns="91425" bIns="45712" numCol="1" anchor="t" anchorCtr="0" compatLnSpc="1">
            <a:prstTxWarp prst="textNoShape">
              <a:avLst/>
            </a:prstTxWarp>
          </a:bodyPr>
          <a:lstStyle>
            <a:lvl1pPr>
              <a:defRPr sz="1200"/>
            </a:lvl1pPr>
          </a:lstStyle>
          <a:p>
            <a:endParaRPr lang="en-GB"/>
          </a:p>
        </p:txBody>
      </p:sp>
      <p:sp>
        <p:nvSpPr>
          <p:cNvPr id="3075" name="Rectangle 3"/>
          <p:cNvSpPr>
            <a:spLocks noGrp="1" noChangeArrowheads="1"/>
          </p:cNvSpPr>
          <p:nvPr>
            <p:ph type="dt" sz="quarter" idx="1"/>
          </p:nvPr>
        </p:nvSpPr>
        <p:spPr bwMode="auto">
          <a:xfrm>
            <a:off x="3857637"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2" rIns="91425" bIns="45712" numCol="1" anchor="t" anchorCtr="0" compatLnSpc="1">
            <a:prstTxWarp prst="textNoShape">
              <a:avLst/>
            </a:prstTxWarp>
          </a:bodyPr>
          <a:lstStyle>
            <a:lvl1pPr algn="r">
              <a:defRPr sz="1200"/>
            </a:lvl1pPr>
          </a:lstStyle>
          <a:p>
            <a:endParaRPr lang="en-GB"/>
          </a:p>
        </p:txBody>
      </p:sp>
      <p:sp>
        <p:nvSpPr>
          <p:cNvPr id="3076" name="Rectangle 4"/>
          <p:cNvSpPr>
            <a:spLocks noGrp="1" noChangeArrowheads="1"/>
          </p:cNvSpPr>
          <p:nvPr>
            <p:ph type="ftr" sz="quarter" idx="2"/>
          </p:nvPr>
        </p:nvSpPr>
        <p:spPr bwMode="auto">
          <a:xfrm>
            <a:off x="0"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2" rIns="91425" bIns="45712" numCol="1" anchor="b" anchorCtr="0" compatLnSpc="1">
            <a:prstTxWarp prst="textNoShape">
              <a:avLst/>
            </a:prstTxWarp>
          </a:bodyPr>
          <a:lstStyle>
            <a:lvl1pPr>
              <a:defRPr sz="1200"/>
            </a:lvl1pPr>
          </a:lstStyle>
          <a:p>
            <a:endParaRPr lang="en-GB"/>
          </a:p>
        </p:txBody>
      </p:sp>
      <p:sp>
        <p:nvSpPr>
          <p:cNvPr id="3077" name="Rectangle 5"/>
          <p:cNvSpPr>
            <a:spLocks noGrp="1" noChangeArrowheads="1"/>
          </p:cNvSpPr>
          <p:nvPr>
            <p:ph type="sldNum" sz="quarter" idx="3"/>
          </p:nvPr>
        </p:nvSpPr>
        <p:spPr bwMode="auto">
          <a:xfrm>
            <a:off x="3857637"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2" rIns="91425" bIns="45712" numCol="1" anchor="b" anchorCtr="0" compatLnSpc="1">
            <a:prstTxWarp prst="textNoShape">
              <a:avLst/>
            </a:prstTxWarp>
          </a:bodyPr>
          <a:lstStyle>
            <a:lvl1pPr algn="r">
              <a:defRPr sz="1200"/>
            </a:lvl1pPr>
          </a:lstStyle>
          <a:p>
            <a:fld id="{E3380007-2045-4275-97B2-950A5D9A8E5A}" type="slidenum">
              <a:rPr lang="en-GB"/>
              <a:pPr/>
              <a:t>‹#›</a:t>
            </a:fld>
            <a:endParaRPr lang="en-GB"/>
          </a:p>
        </p:txBody>
      </p:sp>
    </p:spTree>
    <p:extLst>
      <p:ext uri="{BB962C8B-B14F-4D97-AF65-F5344CB8AC3E}">
        <p14:creationId xmlns:p14="http://schemas.microsoft.com/office/powerpoint/2010/main" val="371952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2" rIns="91425" bIns="45712" numCol="1" anchor="t" anchorCtr="0" compatLnSpc="1">
            <a:prstTxWarp prst="textNoShape">
              <a:avLst/>
            </a:prstTxWarp>
          </a:bodyPr>
          <a:lstStyle>
            <a:lvl1pPr>
              <a:defRPr sz="1200"/>
            </a:lvl1pPr>
          </a:lstStyle>
          <a:p>
            <a:endParaRPr lang="en-GB"/>
          </a:p>
        </p:txBody>
      </p:sp>
      <p:sp>
        <p:nvSpPr>
          <p:cNvPr id="5123" name="Rectangle 3"/>
          <p:cNvSpPr>
            <a:spLocks noGrp="1" noChangeArrowheads="1"/>
          </p:cNvSpPr>
          <p:nvPr>
            <p:ph type="dt" idx="1"/>
          </p:nvPr>
        </p:nvSpPr>
        <p:spPr bwMode="auto">
          <a:xfrm>
            <a:off x="3857637"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2" rIns="91425" bIns="45712" numCol="1" anchor="t" anchorCtr="0" compatLnSpc="1">
            <a:prstTxWarp prst="textNoShape">
              <a:avLst/>
            </a:prstTxWarp>
          </a:bodyPr>
          <a:lstStyle>
            <a:lvl1pPr algn="r">
              <a:defRPr sz="1200"/>
            </a:lvl1pPr>
          </a:lstStyle>
          <a:p>
            <a:endParaRPr lang="en-GB"/>
          </a:p>
        </p:txBody>
      </p:sp>
      <p:sp>
        <p:nvSpPr>
          <p:cNvPr id="5124" name="Rectangle 4"/>
          <p:cNvSpPr>
            <a:spLocks noGrp="1" noRot="1" noChangeAspect="1" noChangeArrowheads="1" noTextEdit="1"/>
          </p:cNvSpPr>
          <p:nvPr>
            <p:ph type="sldImg" idx="2"/>
          </p:nvPr>
        </p:nvSpPr>
        <p:spPr bwMode="auto">
          <a:xfrm>
            <a:off x="920750" y="746125"/>
            <a:ext cx="4968875"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1038" y="4722695"/>
            <a:ext cx="5448300" cy="447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2" rIns="91425" bIns="45712"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126" name="Rectangle 6"/>
          <p:cNvSpPr>
            <a:spLocks noGrp="1" noChangeArrowheads="1"/>
          </p:cNvSpPr>
          <p:nvPr>
            <p:ph type="ftr" sz="quarter" idx="4"/>
          </p:nvPr>
        </p:nvSpPr>
        <p:spPr bwMode="auto">
          <a:xfrm>
            <a:off x="0"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2" rIns="91425" bIns="45712" numCol="1" anchor="b" anchorCtr="0" compatLnSpc="1">
            <a:prstTxWarp prst="textNoShape">
              <a:avLst/>
            </a:prstTxWarp>
          </a:bodyPr>
          <a:lstStyle>
            <a:lvl1pPr>
              <a:defRPr sz="1200"/>
            </a:lvl1pPr>
          </a:lstStyle>
          <a:p>
            <a:endParaRPr lang="en-GB"/>
          </a:p>
        </p:txBody>
      </p:sp>
      <p:sp>
        <p:nvSpPr>
          <p:cNvPr id="5127" name="Rectangle 7"/>
          <p:cNvSpPr>
            <a:spLocks noGrp="1" noChangeArrowheads="1"/>
          </p:cNvSpPr>
          <p:nvPr>
            <p:ph type="sldNum" sz="quarter" idx="5"/>
          </p:nvPr>
        </p:nvSpPr>
        <p:spPr bwMode="auto">
          <a:xfrm>
            <a:off x="3857637"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2" rIns="91425" bIns="45712" numCol="1" anchor="b" anchorCtr="0" compatLnSpc="1">
            <a:prstTxWarp prst="textNoShape">
              <a:avLst/>
            </a:prstTxWarp>
          </a:bodyPr>
          <a:lstStyle>
            <a:lvl1pPr algn="r">
              <a:defRPr sz="1200"/>
            </a:lvl1pPr>
          </a:lstStyle>
          <a:p>
            <a:fld id="{208BA160-6ED6-4733-954A-58330B856D94}" type="slidenum">
              <a:rPr lang="en-GB"/>
              <a:pPr/>
              <a:t>‹#›</a:t>
            </a:fld>
            <a:endParaRPr lang="en-GB"/>
          </a:p>
        </p:txBody>
      </p:sp>
    </p:spTree>
    <p:extLst>
      <p:ext uri="{BB962C8B-B14F-4D97-AF65-F5344CB8AC3E}">
        <p14:creationId xmlns:p14="http://schemas.microsoft.com/office/powerpoint/2010/main" val="42436986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Georgia" pitchFamily="18" charset="0"/>
        <a:ea typeface="+mn-ea"/>
        <a:cs typeface="+mn-cs"/>
      </a:defRPr>
    </a:lvl1pPr>
    <a:lvl2pPr marL="457200" algn="l" rtl="0" fontAlgn="base">
      <a:spcBef>
        <a:spcPct val="30000"/>
      </a:spcBef>
      <a:spcAft>
        <a:spcPct val="0"/>
      </a:spcAft>
      <a:defRPr sz="1200" kern="1200">
        <a:solidFill>
          <a:schemeClr val="tx1"/>
        </a:solidFill>
        <a:latin typeface="Georgia" pitchFamily="18" charset="0"/>
        <a:ea typeface="+mn-ea"/>
        <a:cs typeface="+mn-cs"/>
      </a:defRPr>
    </a:lvl2pPr>
    <a:lvl3pPr marL="914400" algn="l" rtl="0" fontAlgn="base">
      <a:spcBef>
        <a:spcPct val="30000"/>
      </a:spcBef>
      <a:spcAft>
        <a:spcPct val="0"/>
      </a:spcAft>
      <a:defRPr sz="1200" kern="1200">
        <a:solidFill>
          <a:schemeClr val="tx1"/>
        </a:solidFill>
        <a:latin typeface="Georgia" pitchFamily="18" charset="0"/>
        <a:ea typeface="+mn-ea"/>
        <a:cs typeface="+mn-cs"/>
      </a:defRPr>
    </a:lvl3pPr>
    <a:lvl4pPr marL="1371600" algn="l" rtl="0" fontAlgn="base">
      <a:spcBef>
        <a:spcPct val="30000"/>
      </a:spcBef>
      <a:spcAft>
        <a:spcPct val="0"/>
      </a:spcAft>
      <a:defRPr sz="1200" kern="1200">
        <a:solidFill>
          <a:schemeClr val="tx1"/>
        </a:solidFill>
        <a:latin typeface="Georgia" pitchFamily="18" charset="0"/>
        <a:ea typeface="+mn-ea"/>
        <a:cs typeface="+mn-cs"/>
      </a:defRPr>
    </a:lvl4pPr>
    <a:lvl5pPr marL="1828800" algn="l" rtl="0" fontAlgn="base">
      <a:spcBef>
        <a:spcPct val="30000"/>
      </a:spcBef>
      <a:spcAft>
        <a:spcPct val="0"/>
      </a:spcAft>
      <a:defRPr sz="1200" kern="1200">
        <a:solidFill>
          <a:schemeClr val="tx1"/>
        </a:solidFill>
        <a:latin typeface="Georgi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7C633E-5226-4A13-A331-11EB942C5111}" type="slidenum">
              <a:rPr lang="en-GB"/>
              <a:pPr/>
              <a:t>1</a:t>
            </a:fld>
            <a:endParaRPr lang="en-GB"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08BA160-6ED6-4733-954A-58330B856D94}" type="slidenum">
              <a:rPr lang="en-GB" smtClean="0"/>
              <a:pPr/>
              <a:t>14</a:t>
            </a:fld>
            <a:endParaRPr lang="en-GB" dirty="0"/>
          </a:p>
        </p:txBody>
      </p:sp>
    </p:spTree>
    <p:extLst>
      <p:ext uri="{BB962C8B-B14F-4D97-AF65-F5344CB8AC3E}">
        <p14:creationId xmlns:p14="http://schemas.microsoft.com/office/powerpoint/2010/main" val="4043672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08BA160-6ED6-4733-954A-58330B856D94}" type="slidenum">
              <a:rPr lang="en-GB" smtClean="0"/>
              <a:pPr/>
              <a:t>15</a:t>
            </a:fld>
            <a:endParaRPr lang="en-GB" dirty="0"/>
          </a:p>
        </p:txBody>
      </p:sp>
    </p:spTree>
    <p:extLst>
      <p:ext uri="{BB962C8B-B14F-4D97-AF65-F5344CB8AC3E}">
        <p14:creationId xmlns:p14="http://schemas.microsoft.com/office/powerpoint/2010/main" val="4043672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08BA160-6ED6-4733-954A-58330B856D94}" type="slidenum">
              <a:rPr lang="en-GB" smtClean="0"/>
              <a:pPr/>
              <a:t>16</a:t>
            </a:fld>
            <a:endParaRPr lang="en-GB" dirty="0"/>
          </a:p>
        </p:txBody>
      </p:sp>
    </p:spTree>
    <p:extLst>
      <p:ext uri="{BB962C8B-B14F-4D97-AF65-F5344CB8AC3E}">
        <p14:creationId xmlns:p14="http://schemas.microsoft.com/office/powerpoint/2010/main" val="4043672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08BA160-6ED6-4733-954A-58330B856D94}" type="slidenum">
              <a:rPr lang="en-GB" smtClean="0"/>
              <a:pPr/>
              <a:t>19</a:t>
            </a:fld>
            <a:endParaRPr lang="en-GB" dirty="0"/>
          </a:p>
        </p:txBody>
      </p:sp>
    </p:spTree>
    <p:extLst>
      <p:ext uri="{BB962C8B-B14F-4D97-AF65-F5344CB8AC3E}">
        <p14:creationId xmlns:p14="http://schemas.microsoft.com/office/powerpoint/2010/main" val="4043672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08BA160-6ED6-4733-954A-58330B856D94}" type="slidenum">
              <a:rPr lang="en-GB" smtClean="0"/>
              <a:pPr/>
              <a:t>20</a:t>
            </a:fld>
            <a:endParaRPr lang="en-GB" dirty="0"/>
          </a:p>
        </p:txBody>
      </p:sp>
    </p:spTree>
    <p:extLst>
      <p:ext uri="{BB962C8B-B14F-4D97-AF65-F5344CB8AC3E}">
        <p14:creationId xmlns:p14="http://schemas.microsoft.com/office/powerpoint/2010/main" val="4043672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208BA160-6ED6-4733-954A-58330B856D94}" type="slidenum">
              <a:rPr lang="en-GB" smtClean="0"/>
              <a:pPr/>
              <a:t>22</a:t>
            </a:fld>
            <a:endParaRPr lang="en-GB"/>
          </a:p>
        </p:txBody>
      </p:sp>
    </p:spTree>
    <p:extLst>
      <p:ext uri="{BB962C8B-B14F-4D97-AF65-F5344CB8AC3E}">
        <p14:creationId xmlns:p14="http://schemas.microsoft.com/office/powerpoint/2010/main" val="232167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208BA160-6ED6-4733-954A-58330B856D94}" type="slidenum">
              <a:rPr lang="en-GB" smtClean="0"/>
              <a:pPr/>
              <a:t>23</a:t>
            </a:fld>
            <a:endParaRPr lang="en-GB"/>
          </a:p>
        </p:txBody>
      </p:sp>
    </p:spTree>
    <p:extLst>
      <p:ext uri="{BB962C8B-B14F-4D97-AF65-F5344CB8AC3E}">
        <p14:creationId xmlns:p14="http://schemas.microsoft.com/office/powerpoint/2010/main" val="232167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08BA160-6ED6-4733-954A-58330B856D94}" type="slidenum">
              <a:rPr lang="en-GB" smtClean="0"/>
              <a:pPr/>
              <a:t>28</a:t>
            </a:fld>
            <a:endParaRPr lang="en-GB" dirty="0"/>
          </a:p>
        </p:txBody>
      </p:sp>
    </p:spTree>
    <p:extLst>
      <p:ext uri="{BB962C8B-B14F-4D97-AF65-F5344CB8AC3E}">
        <p14:creationId xmlns:p14="http://schemas.microsoft.com/office/powerpoint/2010/main" val="4043672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08BA160-6ED6-4733-954A-58330B856D94}" type="slidenum">
              <a:rPr lang="en-GB" smtClean="0"/>
              <a:pPr/>
              <a:t>30</a:t>
            </a:fld>
            <a:endParaRPr lang="en-GB" dirty="0"/>
          </a:p>
        </p:txBody>
      </p:sp>
    </p:spTree>
    <p:extLst>
      <p:ext uri="{BB962C8B-B14F-4D97-AF65-F5344CB8AC3E}">
        <p14:creationId xmlns:p14="http://schemas.microsoft.com/office/powerpoint/2010/main" val="4043672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342197-D094-48A9-BD5F-96BA9E85DA1C}" type="slidenum">
              <a:rPr lang="en-GB"/>
              <a:pPr/>
              <a:t>31</a:t>
            </a:fld>
            <a:endParaRPr lang="en-GB"/>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08BA160-6ED6-4733-954A-58330B856D94}" type="slidenum">
              <a:rPr lang="en-GB" smtClean="0"/>
              <a:pPr/>
              <a:t>2</a:t>
            </a:fld>
            <a:endParaRPr lang="en-GB" dirty="0"/>
          </a:p>
        </p:txBody>
      </p:sp>
    </p:spTree>
    <p:extLst>
      <p:ext uri="{BB962C8B-B14F-4D97-AF65-F5344CB8AC3E}">
        <p14:creationId xmlns:p14="http://schemas.microsoft.com/office/powerpoint/2010/main" val="4043672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08BA160-6ED6-4733-954A-58330B856D94}" type="slidenum">
              <a:rPr lang="en-GB" smtClean="0"/>
              <a:pPr/>
              <a:t>6</a:t>
            </a:fld>
            <a:endParaRPr lang="en-GB" dirty="0"/>
          </a:p>
        </p:txBody>
      </p:sp>
    </p:spTree>
    <p:extLst>
      <p:ext uri="{BB962C8B-B14F-4D97-AF65-F5344CB8AC3E}">
        <p14:creationId xmlns:p14="http://schemas.microsoft.com/office/powerpoint/2010/main" val="4043672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08BA160-6ED6-4733-954A-58330B856D94}" type="slidenum">
              <a:rPr lang="en-GB" smtClean="0"/>
              <a:pPr/>
              <a:t>7</a:t>
            </a:fld>
            <a:endParaRPr lang="en-GB" dirty="0"/>
          </a:p>
        </p:txBody>
      </p:sp>
    </p:spTree>
    <p:extLst>
      <p:ext uri="{BB962C8B-B14F-4D97-AF65-F5344CB8AC3E}">
        <p14:creationId xmlns:p14="http://schemas.microsoft.com/office/powerpoint/2010/main" val="4043672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08BA160-6ED6-4733-954A-58330B856D94}" type="slidenum">
              <a:rPr lang="en-GB" smtClean="0"/>
              <a:pPr/>
              <a:t>8</a:t>
            </a:fld>
            <a:endParaRPr lang="en-GB" dirty="0"/>
          </a:p>
        </p:txBody>
      </p:sp>
    </p:spTree>
    <p:extLst>
      <p:ext uri="{BB962C8B-B14F-4D97-AF65-F5344CB8AC3E}">
        <p14:creationId xmlns:p14="http://schemas.microsoft.com/office/powerpoint/2010/main" val="4043672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08BA160-6ED6-4733-954A-58330B856D94}" type="slidenum">
              <a:rPr lang="en-GB" smtClean="0"/>
              <a:pPr/>
              <a:t>9</a:t>
            </a:fld>
            <a:endParaRPr lang="en-GB" dirty="0"/>
          </a:p>
        </p:txBody>
      </p:sp>
    </p:spTree>
    <p:extLst>
      <p:ext uri="{BB962C8B-B14F-4D97-AF65-F5344CB8AC3E}">
        <p14:creationId xmlns:p14="http://schemas.microsoft.com/office/powerpoint/2010/main" val="4043672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08BA160-6ED6-4733-954A-58330B856D94}" type="slidenum">
              <a:rPr lang="en-GB" smtClean="0"/>
              <a:pPr/>
              <a:t>10</a:t>
            </a:fld>
            <a:endParaRPr lang="en-GB" dirty="0"/>
          </a:p>
        </p:txBody>
      </p:sp>
    </p:spTree>
    <p:extLst>
      <p:ext uri="{BB962C8B-B14F-4D97-AF65-F5344CB8AC3E}">
        <p14:creationId xmlns:p14="http://schemas.microsoft.com/office/powerpoint/2010/main" val="4043672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08BA160-6ED6-4733-954A-58330B856D94}" type="slidenum">
              <a:rPr lang="en-GB" smtClean="0"/>
              <a:pPr/>
              <a:t>11</a:t>
            </a:fld>
            <a:endParaRPr lang="en-GB" dirty="0"/>
          </a:p>
        </p:txBody>
      </p:sp>
    </p:spTree>
    <p:extLst>
      <p:ext uri="{BB962C8B-B14F-4D97-AF65-F5344CB8AC3E}">
        <p14:creationId xmlns:p14="http://schemas.microsoft.com/office/powerpoint/2010/main" val="4043672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08BA160-6ED6-4733-954A-58330B856D94}" type="slidenum">
              <a:rPr lang="en-GB" smtClean="0"/>
              <a:pPr/>
              <a:t>13</a:t>
            </a:fld>
            <a:endParaRPr lang="en-GB" dirty="0"/>
          </a:p>
        </p:txBody>
      </p:sp>
    </p:spTree>
    <p:extLst>
      <p:ext uri="{BB962C8B-B14F-4D97-AF65-F5344CB8AC3E}">
        <p14:creationId xmlns:p14="http://schemas.microsoft.com/office/powerpoint/2010/main" val="4043672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7.xml"/><Relationship Id="rId1" Type="http://schemas.openxmlformats.org/officeDocument/2006/relationships/tags" Target="../tags/tag26.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tags" Target="../tags/tag2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1.xml"/><Relationship Id="rId1" Type="http://schemas.openxmlformats.org/officeDocument/2006/relationships/tags" Target="../tags/tag30.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3.xml"/><Relationship Id="rId1" Type="http://schemas.openxmlformats.org/officeDocument/2006/relationships/tags" Target="../tags/tag3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5.xml"/><Relationship Id="rId1" Type="http://schemas.openxmlformats.org/officeDocument/2006/relationships/tags" Target="../tags/tag3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7.xml"/><Relationship Id="rId1" Type="http://schemas.openxmlformats.org/officeDocument/2006/relationships/tags" Target="../tags/tag3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tags" Target="../tags/tag38.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1.xml"/><Relationship Id="rId1" Type="http://schemas.openxmlformats.org/officeDocument/2006/relationships/tags" Target="../tags/tag4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3.xml"/><Relationship Id="rId1" Type="http://schemas.openxmlformats.org/officeDocument/2006/relationships/tags" Target="../tags/tag42.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5.xml"/><Relationship Id="rId1" Type="http://schemas.openxmlformats.org/officeDocument/2006/relationships/tags" Target="../tags/tag4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763713" y="2349500"/>
            <a:ext cx="4606925" cy="1470025"/>
          </a:xfrm>
        </p:spPr>
        <p:txBody>
          <a:bodyPr anchor="b"/>
          <a:lstStyle>
            <a:lvl1pPr algn="r">
              <a:defRPr>
                <a:solidFill>
                  <a:schemeClr val="tx1"/>
                </a:solidFill>
              </a:defRPr>
            </a:lvl1pPr>
          </a:lstStyle>
          <a:p>
            <a:pPr lvl="0"/>
            <a:r>
              <a:rPr lang="en-GB" noProof="0" smtClean="0"/>
              <a:t>Click to edit Master title style</a:t>
            </a:r>
          </a:p>
        </p:txBody>
      </p:sp>
      <p:sp>
        <p:nvSpPr>
          <p:cNvPr id="7171" name="Rectangle 3"/>
          <p:cNvSpPr>
            <a:spLocks noGrp="1" noChangeArrowheads="1"/>
          </p:cNvSpPr>
          <p:nvPr>
            <p:ph type="subTitle" idx="1"/>
          </p:nvPr>
        </p:nvSpPr>
        <p:spPr>
          <a:xfrm>
            <a:off x="1763713" y="4076700"/>
            <a:ext cx="4608512" cy="1512888"/>
          </a:xfrm>
        </p:spPr>
        <p:txBody>
          <a:bodyPr/>
          <a:lstStyle>
            <a:lvl1pPr algn="r">
              <a:defRPr sz="2000">
                <a:solidFill>
                  <a:srgbClr val="FFFFFF"/>
                </a:solidFill>
              </a:defRPr>
            </a:lvl1pPr>
          </a:lstStyle>
          <a:p>
            <a:pPr lvl="0"/>
            <a:r>
              <a:rPr lang="en-GB" noProof="0" smtClean="0"/>
              <a:t>Click to edit Master subtitle style</a:t>
            </a:r>
          </a:p>
        </p:txBody>
      </p:sp>
      <p:grpSp>
        <p:nvGrpSpPr>
          <p:cNvPr id="7191" name="Group 23"/>
          <p:cNvGrpSpPr>
            <a:grpSpLocks/>
          </p:cNvGrpSpPr>
          <p:nvPr userDrawn="1"/>
        </p:nvGrpSpPr>
        <p:grpSpPr bwMode="auto">
          <a:xfrm>
            <a:off x="6450013" y="3375025"/>
            <a:ext cx="2355850" cy="352425"/>
            <a:chOff x="4063" y="2126"/>
            <a:chExt cx="1484" cy="222"/>
          </a:xfrm>
        </p:grpSpPr>
        <p:sp>
          <p:nvSpPr>
            <p:cNvPr id="7178" name="Freeform 10"/>
            <p:cNvSpPr>
              <a:spLocks/>
            </p:cNvSpPr>
            <p:nvPr userDrawn="1"/>
          </p:nvSpPr>
          <p:spPr bwMode="invGray">
            <a:xfrm>
              <a:off x="4467" y="2143"/>
              <a:ext cx="40" cy="38"/>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7179" name="Freeform 11"/>
            <p:cNvSpPr>
              <a:spLocks/>
            </p:cNvSpPr>
            <p:nvPr userDrawn="1"/>
          </p:nvSpPr>
          <p:spPr bwMode="invGray">
            <a:xfrm>
              <a:off x="5226" y="2143"/>
              <a:ext cx="40" cy="38"/>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7180" name="Freeform 12"/>
            <p:cNvSpPr>
              <a:spLocks noEditPoints="1"/>
            </p:cNvSpPr>
            <p:nvPr userDrawn="1"/>
          </p:nvSpPr>
          <p:spPr bwMode="invGray">
            <a:xfrm>
              <a:off x="4289" y="2150"/>
              <a:ext cx="158" cy="195"/>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7181" name="Freeform 13"/>
            <p:cNvSpPr>
              <a:spLocks/>
            </p:cNvSpPr>
            <p:nvPr userDrawn="1"/>
          </p:nvSpPr>
          <p:spPr bwMode="invGray">
            <a:xfrm>
              <a:off x="4529" y="2197"/>
              <a:ext cx="108" cy="148"/>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7182" name="Freeform 14"/>
            <p:cNvSpPr>
              <a:spLocks/>
            </p:cNvSpPr>
            <p:nvPr userDrawn="1"/>
          </p:nvSpPr>
          <p:spPr bwMode="invGray">
            <a:xfrm>
              <a:off x="4453" y="2205"/>
              <a:ext cx="70" cy="140"/>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7183" name="Freeform 15"/>
            <p:cNvSpPr>
              <a:spLocks noEditPoints="1"/>
            </p:cNvSpPr>
            <p:nvPr userDrawn="1"/>
          </p:nvSpPr>
          <p:spPr bwMode="invGray">
            <a:xfrm>
              <a:off x="5048" y="2150"/>
              <a:ext cx="158" cy="195"/>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7184" name="Freeform 16"/>
            <p:cNvSpPr>
              <a:spLocks/>
            </p:cNvSpPr>
            <p:nvPr userDrawn="1"/>
          </p:nvSpPr>
          <p:spPr bwMode="invGray">
            <a:xfrm>
              <a:off x="5288" y="2197"/>
              <a:ext cx="108" cy="148"/>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7185" name="Freeform 17"/>
            <p:cNvSpPr>
              <a:spLocks/>
            </p:cNvSpPr>
            <p:nvPr userDrawn="1"/>
          </p:nvSpPr>
          <p:spPr bwMode="invGray">
            <a:xfrm>
              <a:off x="5212" y="2205"/>
              <a:ext cx="70" cy="140"/>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7186" name="Freeform 18"/>
            <p:cNvSpPr>
              <a:spLocks noEditPoints="1"/>
            </p:cNvSpPr>
            <p:nvPr userDrawn="1"/>
          </p:nvSpPr>
          <p:spPr bwMode="invGray">
            <a:xfrm>
              <a:off x="4636" y="2130"/>
              <a:ext cx="153" cy="218"/>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7187" name="Freeform 19"/>
            <p:cNvSpPr>
              <a:spLocks noEditPoints="1"/>
            </p:cNvSpPr>
            <p:nvPr userDrawn="1"/>
          </p:nvSpPr>
          <p:spPr bwMode="invGray">
            <a:xfrm>
              <a:off x="5395" y="2130"/>
              <a:ext cx="152" cy="218"/>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7188" name="Freeform 20"/>
            <p:cNvSpPr>
              <a:spLocks noEditPoints="1"/>
            </p:cNvSpPr>
            <p:nvPr userDrawn="1"/>
          </p:nvSpPr>
          <p:spPr bwMode="invGray">
            <a:xfrm>
              <a:off x="4825" y="2126"/>
              <a:ext cx="178" cy="221"/>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p>
          </p:txBody>
        </p:sp>
        <p:sp>
          <p:nvSpPr>
            <p:cNvPr id="7189" name="Freeform 21"/>
            <p:cNvSpPr>
              <a:spLocks noEditPoints="1"/>
            </p:cNvSpPr>
            <p:nvPr userDrawn="1"/>
          </p:nvSpPr>
          <p:spPr bwMode="invGray">
            <a:xfrm>
              <a:off x="4063" y="2126"/>
              <a:ext cx="178" cy="221"/>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FFFFFF"/>
        </a:solidFill>
        <a:effectLst/>
      </p:bgPr>
    </p:bg>
    <p:spTree>
      <p:nvGrpSpPr>
        <p:cNvPr id="1" name=""/>
        <p:cNvGrpSpPr/>
        <p:nvPr/>
      </p:nvGrpSpPr>
      <p:grpSpPr>
        <a:xfrm>
          <a:off x="0" y="0"/>
          <a:ext cx="0" cy="0"/>
          <a:chOff x="0" y="0"/>
          <a:chExt cx="0" cy="0"/>
        </a:xfrm>
      </p:grpSpPr>
      <p:sp>
        <p:nvSpPr>
          <p:cNvPr id="25618" name="Rectangle 18"/>
          <p:cNvSpPr>
            <a:spLocks noGrp="1" noChangeArrowheads="1"/>
          </p:cNvSpPr>
          <p:nvPr>
            <p:ph type="ctrTitle"/>
          </p:nvPr>
        </p:nvSpPr>
        <p:spPr>
          <a:xfrm>
            <a:off x="2830513" y="2349500"/>
            <a:ext cx="4606925" cy="1470025"/>
          </a:xfrm>
        </p:spPr>
        <p:txBody>
          <a:bodyPr/>
          <a:lstStyle>
            <a:lvl1pPr>
              <a:defRPr>
                <a:solidFill>
                  <a:schemeClr val="bg1"/>
                </a:solidFill>
              </a:defRPr>
            </a:lvl1pPr>
          </a:lstStyle>
          <a:p>
            <a:pPr lvl="0"/>
            <a:r>
              <a:rPr lang="en-GB" noProof="0" smtClean="0"/>
              <a:t>Click to edit Master title style</a:t>
            </a:r>
          </a:p>
        </p:txBody>
      </p:sp>
      <p:sp>
        <p:nvSpPr>
          <p:cNvPr id="25619" name="Rectangle 19"/>
          <p:cNvSpPr>
            <a:spLocks noGrp="1" noChangeArrowheads="1"/>
          </p:cNvSpPr>
          <p:nvPr>
            <p:ph type="subTitle" idx="1"/>
          </p:nvPr>
        </p:nvSpPr>
        <p:spPr>
          <a:xfrm>
            <a:off x="2830513" y="4076700"/>
            <a:ext cx="4608512" cy="1512888"/>
          </a:xfrm>
        </p:spPr>
        <p:txBody>
          <a:bodyPr/>
          <a:lstStyle>
            <a:lvl1pPr>
              <a:defRPr sz="2000">
                <a:solidFill>
                  <a:schemeClr val="bg1"/>
                </a:solidFill>
              </a:defRPr>
            </a:lvl1pPr>
          </a:lstStyle>
          <a:p>
            <a:pPr lvl="0"/>
            <a:r>
              <a:rPr lang="en-GB" noProof="0" smtClean="0"/>
              <a:t>Click to edit Master subtitle style</a:t>
            </a:r>
          </a:p>
        </p:txBody>
      </p:sp>
      <p:sp>
        <p:nvSpPr>
          <p:cNvPr id="25623" name="Freeform 23"/>
          <p:cNvSpPr>
            <a:spLocks noEditPoints="1"/>
          </p:cNvSpPr>
          <p:nvPr userDrawn="1"/>
        </p:nvSpPr>
        <p:spPr bwMode="invGray">
          <a:xfrm>
            <a:off x="358775" y="2451100"/>
            <a:ext cx="250825" cy="309563"/>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grpSp>
        <p:nvGrpSpPr>
          <p:cNvPr id="25635" name="Group 35"/>
          <p:cNvGrpSpPr>
            <a:grpSpLocks/>
          </p:cNvGrpSpPr>
          <p:nvPr userDrawn="1"/>
        </p:nvGrpSpPr>
        <p:grpSpPr bwMode="auto">
          <a:xfrm>
            <a:off x="619125" y="2413000"/>
            <a:ext cx="2078038" cy="352425"/>
            <a:chOff x="390" y="1520"/>
            <a:chExt cx="1309" cy="222"/>
          </a:xfrm>
        </p:grpSpPr>
        <p:sp>
          <p:nvSpPr>
            <p:cNvPr id="25621" name="Freeform 21"/>
            <p:cNvSpPr>
              <a:spLocks/>
            </p:cNvSpPr>
            <p:nvPr userDrawn="1"/>
          </p:nvSpPr>
          <p:spPr bwMode="invGray">
            <a:xfrm>
              <a:off x="404" y="1537"/>
              <a:ext cx="40" cy="38"/>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25622" name="Freeform 22"/>
            <p:cNvSpPr>
              <a:spLocks/>
            </p:cNvSpPr>
            <p:nvPr userDrawn="1"/>
          </p:nvSpPr>
          <p:spPr bwMode="invGray">
            <a:xfrm>
              <a:off x="1163" y="1537"/>
              <a:ext cx="40" cy="38"/>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25624" name="Freeform 24"/>
            <p:cNvSpPr>
              <a:spLocks/>
            </p:cNvSpPr>
            <p:nvPr userDrawn="1"/>
          </p:nvSpPr>
          <p:spPr bwMode="invGray">
            <a:xfrm>
              <a:off x="466" y="1591"/>
              <a:ext cx="108" cy="148"/>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25625" name="Freeform 25"/>
            <p:cNvSpPr>
              <a:spLocks/>
            </p:cNvSpPr>
            <p:nvPr userDrawn="1"/>
          </p:nvSpPr>
          <p:spPr bwMode="invGray">
            <a:xfrm>
              <a:off x="390" y="1599"/>
              <a:ext cx="70" cy="140"/>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25626" name="Freeform 26"/>
            <p:cNvSpPr>
              <a:spLocks noEditPoints="1"/>
            </p:cNvSpPr>
            <p:nvPr userDrawn="1"/>
          </p:nvSpPr>
          <p:spPr bwMode="invGray">
            <a:xfrm>
              <a:off x="985" y="1544"/>
              <a:ext cx="158" cy="195"/>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25627" name="Freeform 27"/>
            <p:cNvSpPr>
              <a:spLocks/>
            </p:cNvSpPr>
            <p:nvPr userDrawn="1"/>
          </p:nvSpPr>
          <p:spPr bwMode="invGray">
            <a:xfrm>
              <a:off x="1225" y="1591"/>
              <a:ext cx="108" cy="148"/>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25628" name="Freeform 28"/>
            <p:cNvSpPr>
              <a:spLocks/>
            </p:cNvSpPr>
            <p:nvPr userDrawn="1"/>
          </p:nvSpPr>
          <p:spPr bwMode="invGray">
            <a:xfrm>
              <a:off x="1149" y="1599"/>
              <a:ext cx="70" cy="140"/>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25629" name="Freeform 29"/>
            <p:cNvSpPr>
              <a:spLocks noEditPoints="1"/>
            </p:cNvSpPr>
            <p:nvPr userDrawn="1"/>
          </p:nvSpPr>
          <p:spPr bwMode="invGray">
            <a:xfrm>
              <a:off x="573" y="1524"/>
              <a:ext cx="153" cy="218"/>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25630" name="Freeform 30"/>
            <p:cNvSpPr>
              <a:spLocks noEditPoints="1"/>
            </p:cNvSpPr>
            <p:nvPr userDrawn="1"/>
          </p:nvSpPr>
          <p:spPr bwMode="invGray">
            <a:xfrm>
              <a:off x="1332" y="1524"/>
              <a:ext cx="152" cy="218"/>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25631" name="Freeform 31"/>
            <p:cNvSpPr>
              <a:spLocks noEditPoints="1"/>
            </p:cNvSpPr>
            <p:nvPr userDrawn="1"/>
          </p:nvSpPr>
          <p:spPr bwMode="invGray">
            <a:xfrm>
              <a:off x="762" y="1520"/>
              <a:ext cx="178" cy="221"/>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p>
          </p:txBody>
        </p:sp>
        <p:sp>
          <p:nvSpPr>
            <p:cNvPr id="25632" name="Freeform 32"/>
            <p:cNvSpPr>
              <a:spLocks noEditPoints="1"/>
            </p:cNvSpPr>
            <p:nvPr userDrawn="1"/>
          </p:nvSpPr>
          <p:spPr bwMode="invGray">
            <a:xfrm>
              <a:off x="1521" y="1520"/>
              <a:ext cx="178" cy="221"/>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p>
          </p:txBody>
        </p:sp>
      </p:gr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13" y="476250"/>
            <a:ext cx="6588000" cy="1081088"/>
          </a:xfrm>
        </p:spPr>
        <p:txBody>
          <a:bodyPr/>
          <a:lstStyle>
            <a:lvl1pPr>
              <a:defRPr>
                <a:solidFill>
                  <a:srgbClr val="999EA0"/>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773238"/>
            <a:ext cx="6588000" cy="4535487"/>
          </a:xfrm>
        </p:spPr>
        <p:txBody>
          <a:bodyPr/>
          <a:lstStyle>
            <a:lvl1pPr>
              <a:defRPr sz="2800">
                <a:solidFill>
                  <a:schemeClr val="accent2"/>
                </a:solidFill>
              </a:defRPr>
            </a:lvl1pPr>
            <a:lvl2pPr>
              <a:defRPr sz="2800">
                <a:solidFill>
                  <a:srgbClr val="999EA0"/>
                </a:solidFill>
              </a:defRPr>
            </a:lvl2pPr>
            <a:lvl3pPr>
              <a:defRPr sz="2800">
                <a:solidFill>
                  <a:srgbClr val="999EA0"/>
                </a:solidFill>
              </a:defRPr>
            </a:lvl3pPr>
            <a:lvl4pPr>
              <a:defRPr sz="2800">
                <a:solidFill>
                  <a:srgbClr val="999EA0"/>
                </a:solidFill>
              </a:defRPr>
            </a:lvl4pPr>
            <a:lvl5pPr>
              <a:defRPr sz="2800">
                <a:solidFill>
                  <a:srgbClr val="999EA0"/>
                </a:solidFill>
              </a:defRPr>
            </a:lvl5pPr>
            <a:lvl6pPr marL="1440000" indent="-360000">
              <a:defRPr sz="2800">
                <a:solidFill>
                  <a:srgbClr val="999EA0"/>
                </a:solidFill>
              </a:defRPr>
            </a:lvl6pPr>
            <a:lvl7pPr marL="1800000" indent="-360000">
              <a:defRPr sz="2800">
                <a:solidFill>
                  <a:srgbClr val="999EA0"/>
                </a:solidFill>
              </a:defRPr>
            </a:lvl7pPr>
            <a:lvl8pPr>
              <a:defRPr sz="2800">
                <a:solidFill>
                  <a:srgbClr val="999EA0"/>
                </a:solidFill>
              </a:defRPr>
            </a:lvl8pPr>
            <a:lvl9pPr>
              <a:defRPr sz="2800">
                <a:solidFill>
                  <a:srgbClr val="999EA0"/>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GB" dirty="0" smtClean="0"/>
              <a:t>Eighth level</a:t>
            </a:r>
          </a:p>
          <a:p>
            <a:pPr lvl="8"/>
            <a:r>
              <a:rPr lang="en-GB" dirty="0" smtClean="0"/>
              <a:t>Ninth level</a:t>
            </a:r>
            <a:endParaRPr lang="en-GB" dirty="0"/>
          </a:p>
        </p:txBody>
      </p:sp>
      <p:sp>
        <p:nvSpPr>
          <p:cNvPr id="4" name="Footer Placeholder 3"/>
          <p:cNvSpPr>
            <a:spLocks noGrp="1"/>
          </p:cNvSpPr>
          <p:nvPr>
            <p:ph type="ftr" sz="quarter" idx="10"/>
            <p:custDataLst>
              <p:tags r:id="rId1"/>
            </p:custDataLst>
          </p:nvPr>
        </p:nvSpPr>
        <p:spPr/>
        <p:txBody>
          <a:bodyPr/>
          <a:lstStyle>
            <a:lvl1pPr>
              <a:defRPr>
                <a:solidFill>
                  <a:schemeClr val="accent3"/>
                </a:solidFill>
              </a:defRPr>
            </a:lvl1pPr>
          </a:lstStyle>
          <a:p>
            <a:r>
              <a:rPr lang="en-GB" smtClean="0"/>
              <a:t> </a:t>
            </a:r>
            <a:endParaRPr lang="en-GB" dirty="0"/>
          </a:p>
        </p:txBody>
      </p:sp>
      <p:sp>
        <p:nvSpPr>
          <p:cNvPr id="5" name="Slide Number Placeholder 4"/>
          <p:cNvSpPr>
            <a:spLocks noGrp="1"/>
          </p:cNvSpPr>
          <p:nvPr>
            <p:ph type="sldNum" sz="quarter" idx="11"/>
          </p:nvPr>
        </p:nvSpPr>
        <p:spPr/>
        <p:txBody>
          <a:bodyPr/>
          <a:lstStyle>
            <a:lvl1pPr>
              <a:defRPr>
                <a:solidFill>
                  <a:schemeClr val="accent3"/>
                </a:solidFill>
              </a:defRPr>
            </a:lvl1pPr>
          </a:lstStyle>
          <a:p>
            <a:r>
              <a:rPr lang="en-GB" smtClean="0"/>
              <a:t>Page </a:t>
            </a:r>
            <a:fld id="{46A41853-253C-4955-B912-106B8BCBF4EB}" type="slidenum">
              <a:rPr lang="en-GB" smtClean="0"/>
              <a:pPr/>
              <a:t>‹#›</a:t>
            </a:fld>
            <a:endParaRPr lang="en-GB" dirty="0"/>
          </a:p>
        </p:txBody>
      </p:sp>
      <p:sp>
        <p:nvSpPr>
          <p:cNvPr id="6" name="Date Placeholder 5"/>
          <p:cNvSpPr>
            <a:spLocks noGrp="1"/>
          </p:cNvSpPr>
          <p:nvPr>
            <p:ph type="dt" sz="half" idx="12"/>
            <p:custDataLst>
              <p:tags r:id="rId2"/>
            </p:custDataLst>
          </p:nvPr>
        </p:nvSpPr>
        <p:spPr/>
        <p:txBody>
          <a:bodyPr/>
          <a:lstStyle>
            <a:lvl1pPr>
              <a:defRPr>
                <a:solidFill>
                  <a:schemeClr val="accent3"/>
                </a:solidFill>
              </a:defRPr>
            </a:lvl1pPr>
          </a:lstStyle>
          <a:p>
            <a:r>
              <a:rPr lang="en-GB" smtClean="0"/>
              <a:t>© Bird &amp; Bird LLP 2013</a:t>
            </a:r>
            <a:endParaRPr lang="en-GB" dirty="0"/>
          </a:p>
        </p:txBody>
      </p:sp>
      <p:grpSp>
        <p:nvGrpSpPr>
          <p:cNvPr id="7" name="Group 38"/>
          <p:cNvGrpSpPr>
            <a:grpSpLocks/>
          </p:cNvGrpSpPr>
          <p:nvPr userDrawn="1"/>
        </p:nvGrpSpPr>
        <p:grpSpPr bwMode="auto">
          <a:xfrm>
            <a:off x="7186613" y="6419850"/>
            <a:ext cx="1500187" cy="265113"/>
            <a:chOff x="385" y="949"/>
            <a:chExt cx="4036" cy="712"/>
          </a:xfrm>
        </p:grpSpPr>
        <p:sp>
          <p:nvSpPr>
            <p:cNvPr id="8" name="Freeform 39"/>
            <p:cNvSpPr>
              <a:spLocks/>
            </p:cNvSpPr>
            <p:nvPr/>
          </p:nvSpPr>
          <p:spPr bwMode="auto">
            <a:xfrm>
              <a:off x="957" y="1002"/>
              <a:ext cx="128" cy="123"/>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9" name="Freeform 40"/>
            <p:cNvSpPr>
              <a:spLocks/>
            </p:cNvSpPr>
            <p:nvPr/>
          </p:nvSpPr>
          <p:spPr bwMode="auto">
            <a:xfrm>
              <a:off x="3391" y="1002"/>
              <a:ext cx="128" cy="123"/>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0" name="Freeform 41"/>
            <p:cNvSpPr>
              <a:spLocks noEditPoints="1"/>
            </p:cNvSpPr>
            <p:nvPr/>
          </p:nvSpPr>
          <p:spPr bwMode="auto">
            <a:xfrm>
              <a:off x="385" y="1026"/>
              <a:ext cx="508" cy="624"/>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1" name="Freeform 42"/>
            <p:cNvSpPr>
              <a:spLocks/>
            </p:cNvSpPr>
            <p:nvPr/>
          </p:nvSpPr>
          <p:spPr bwMode="auto">
            <a:xfrm>
              <a:off x="1155" y="1176"/>
              <a:ext cx="347" cy="474"/>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2" name="Freeform 43"/>
            <p:cNvSpPr>
              <a:spLocks/>
            </p:cNvSpPr>
            <p:nvPr/>
          </p:nvSpPr>
          <p:spPr bwMode="auto">
            <a:xfrm>
              <a:off x="911" y="1201"/>
              <a:ext cx="226" cy="449"/>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3" name="Freeform 44"/>
            <p:cNvSpPr>
              <a:spLocks noEditPoints="1"/>
            </p:cNvSpPr>
            <p:nvPr/>
          </p:nvSpPr>
          <p:spPr bwMode="auto">
            <a:xfrm>
              <a:off x="2819" y="1026"/>
              <a:ext cx="507" cy="624"/>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4" name="Freeform 45"/>
            <p:cNvSpPr>
              <a:spLocks/>
            </p:cNvSpPr>
            <p:nvPr/>
          </p:nvSpPr>
          <p:spPr bwMode="auto">
            <a:xfrm>
              <a:off x="3589" y="1176"/>
              <a:ext cx="346" cy="474"/>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5" name="Freeform 46"/>
            <p:cNvSpPr>
              <a:spLocks/>
            </p:cNvSpPr>
            <p:nvPr/>
          </p:nvSpPr>
          <p:spPr bwMode="auto">
            <a:xfrm>
              <a:off x="3345" y="1201"/>
              <a:ext cx="225" cy="449"/>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6" name="Freeform 47"/>
            <p:cNvSpPr>
              <a:spLocks noEditPoints="1"/>
            </p:cNvSpPr>
            <p:nvPr/>
          </p:nvSpPr>
          <p:spPr bwMode="auto">
            <a:xfrm>
              <a:off x="1499" y="962"/>
              <a:ext cx="489" cy="699"/>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7" name="Freeform 48"/>
            <p:cNvSpPr>
              <a:spLocks noEditPoints="1"/>
            </p:cNvSpPr>
            <p:nvPr/>
          </p:nvSpPr>
          <p:spPr bwMode="auto">
            <a:xfrm>
              <a:off x="3933" y="962"/>
              <a:ext cx="488" cy="699"/>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8" name="Freeform 49"/>
            <p:cNvSpPr>
              <a:spLocks noEditPoints="1"/>
            </p:cNvSpPr>
            <p:nvPr/>
          </p:nvSpPr>
          <p:spPr bwMode="auto">
            <a:xfrm>
              <a:off x="2106" y="949"/>
              <a:ext cx="570" cy="710"/>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p>
          </p:txBody>
        </p:sp>
      </p:grpSp>
    </p:spTree>
    <p:extLst>
      <p:ext uri="{BB962C8B-B14F-4D97-AF65-F5344CB8AC3E}">
        <p14:creationId xmlns:p14="http://schemas.microsoft.com/office/powerpoint/2010/main" val="9286331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solidFill>
          <a:schemeClr val="bg1"/>
        </a:solidFill>
        <a:effectLst/>
      </p:bgPr>
    </p:bg>
    <p:spTree>
      <p:nvGrpSpPr>
        <p:cNvPr id="1" name=""/>
        <p:cNvGrpSpPr/>
        <p:nvPr/>
      </p:nvGrpSpPr>
      <p:grpSpPr>
        <a:xfrm>
          <a:off x="0" y="0"/>
          <a:ext cx="0" cy="0"/>
          <a:chOff x="0" y="0"/>
          <a:chExt cx="0" cy="0"/>
        </a:xfrm>
      </p:grpSpPr>
      <p:sp>
        <p:nvSpPr>
          <p:cNvPr id="34822" name="Rectangle 6"/>
          <p:cNvSpPr>
            <a:spLocks noGrp="1" noChangeArrowheads="1"/>
          </p:cNvSpPr>
          <p:nvPr>
            <p:ph type="subTitle" idx="1"/>
          </p:nvPr>
        </p:nvSpPr>
        <p:spPr>
          <a:xfrm>
            <a:off x="1763713" y="4076700"/>
            <a:ext cx="4608512" cy="1512888"/>
          </a:xfrm>
        </p:spPr>
        <p:txBody>
          <a:bodyPr/>
          <a:lstStyle>
            <a:lvl1pPr algn="r">
              <a:defRPr sz="2000">
                <a:solidFill>
                  <a:srgbClr val="FFFFFF"/>
                </a:solidFill>
              </a:defRPr>
            </a:lvl1pPr>
          </a:lstStyle>
          <a:p>
            <a:pPr lvl="0"/>
            <a:r>
              <a:rPr lang="en-GB" noProof="0" smtClean="0"/>
              <a:t>Click to edit Master subtitle style</a:t>
            </a:r>
          </a:p>
        </p:txBody>
      </p:sp>
      <p:grpSp>
        <p:nvGrpSpPr>
          <p:cNvPr id="34823" name="Group 7"/>
          <p:cNvGrpSpPr>
            <a:grpSpLocks/>
          </p:cNvGrpSpPr>
          <p:nvPr userDrawn="1"/>
        </p:nvGrpSpPr>
        <p:grpSpPr bwMode="auto">
          <a:xfrm>
            <a:off x="4033838" y="3375025"/>
            <a:ext cx="2355850" cy="352425"/>
            <a:chOff x="4063" y="2126"/>
            <a:chExt cx="1484" cy="222"/>
          </a:xfrm>
        </p:grpSpPr>
        <p:sp>
          <p:nvSpPr>
            <p:cNvPr id="34824" name="Freeform 8"/>
            <p:cNvSpPr>
              <a:spLocks/>
            </p:cNvSpPr>
            <p:nvPr userDrawn="1"/>
          </p:nvSpPr>
          <p:spPr bwMode="invGray">
            <a:xfrm>
              <a:off x="4467" y="2143"/>
              <a:ext cx="40" cy="38"/>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34825" name="Freeform 9"/>
            <p:cNvSpPr>
              <a:spLocks/>
            </p:cNvSpPr>
            <p:nvPr userDrawn="1"/>
          </p:nvSpPr>
          <p:spPr bwMode="invGray">
            <a:xfrm>
              <a:off x="5226" y="2143"/>
              <a:ext cx="40" cy="38"/>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34826" name="Freeform 10"/>
            <p:cNvSpPr>
              <a:spLocks noEditPoints="1"/>
            </p:cNvSpPr>
            <p:nvPr userDrawn="1"/>
          </p:nvSpPr>
          <p:spPr bwMode="invGray">
            <a:xfrm>
              <a:off x="4289" y="2150"/>
              <a:ext cx="158" cy="195"/>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34827" name="Freeform 11"/>
            <p:cNvSpPr>
              <a:spLocks/>
            </p:cNvSpPr>
            <p:nvPr userDrawn="1"/>
          </p:nvSpPr>
          <p:spPr bwMode="invGray">
            <a:xfrm>
              <a:off x="4529" y="2197"/>
              <a:ext cx="108" cy="148"/>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34828" name="Freeform 12"/>
            <p:cNvSpPr>
              <a:spLocks/>
            </p:cNvSpPr>
            <p:nvPr userDrawn="1"/>
          </p:nvSpPr>
          <p:spPr bwMode="invGray">
            <a:xfrm>
              <a:off x="4453" y="2205"/>
              <a:ext cx="70" cy="140"/>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34829" name="Freeform 13"/>
            <p:cNvSpPr>
              <a:spLocks noEditPoints="1"/>
            </p:cNvSpPr>
            <p:nvPr userDrawn="1"/>
          </p:nvSpPr>
          <p:spPr bwMode="invGray">
            <a:xfrm>
              <a:off x="5048" y="2150"/>
              <a:ext cx="158" cy="195"/>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34830" name="Freeform 14"/>
            <p:cNvSpPr>
              <a:spLocks/>
            </p:cNvSpPr>
            <p:nvPr userDrawn="1"/>
          </p:nvSpPr>
          <p:spPr bwMode="invGray">
            <a:xfrm>
              <a:off x="5288" y="2197"/>
              <a:ext cx="108" cy="148"/>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34831" name="Freeform 15"/>
            <p:cNvSpPr>
              <a:spLocks/>
            </p:cNvSpPr>
            <p:nvPr userDrawn="1"/>
          </p:nvSpPr>
          <p:spPr bwMode="invGray">
            <a:xfrm>
              <a:off x="5212" y="2205"/>
              <a:ext cx="70" cy="140"/>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34832" name="Freeform 16"/>
            <p:cNvSpPr>
              <a:spLocks noEditPoints="1"/>
            </p:cNvSpPr>
            <p:nvPr userDrawn="1"/>
          </p:nvSpPr>
          <p:spPr bwMode="invGray">
            <a:xfrm>
              <a:off x="4636" y="2130"/>
              <a:ext cx="153" cy="218"/>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34833" name="Freeform 17"/>
            <p:cNvSpPr>
              <a:spLocks noEditPoints="1"/>
            </p:cNvSpPr>
            <p:nvPr userDrawn="1"/>
          </p:nvSpPr>
          <p:spPr bwMode="invGray">
            <a:xfrm>
              <a:off x="5395" y="2130"/>
              <a:ext cx="152" cy="218"/>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34834" name="Freeform 18"/>
            <p:cNvSpPr>
              <a:spLocks noEditPoints="1"/>
            </p:cNvSpPr>
            <p:nvPr userDrawn="1"/>
          </p:nvSpPr>
          <p:spPr bwMode="invGray">
            <a:xfrm>
              <a:off x="4825" y="2126"/>
              <a:ext cx="178" cy="221"/>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p>
          </p:txBody>
        </p:sp>
        <p:sp>
          <p:nvSpPr>
            <p:cNvPr id="34835" name="Freeform 19"/>
            <p:cNvSpPr>
              <a:spLocks noEditPoints="1"/>
            </p:cNvSpPr>
            <p:nvPr userDrawn="1"/>
          </p:nvSpPr>
          <p:spPr bwMode="invGray">
            <a:xfrm>
              <a:off x="4063" y="2126"/>
              <a:ext cx="178" cy="221"/>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p>
          </p:txBody>
        </p:sp>
      </p:gr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10_Title Slide">
    <p:bg>
      <p:bgPr>
        <a:solidFill>
          <a:schemeClr val="bg1"/>
        </a:solidFill>
        <a:effectLst/>
      </p:bgPr>
    </p:bg>
    <p:spTree>
      <p:nvGrpSpPr>
        <p:cNvPr id="1" name=""/>
        <p:cNvGrpSpPr/>
        <p:nvPr/>
      </p:nvGrpSpPr>
      <p:grpSpPr>
        <a:xfrm>
          <a:off x="0" y="0"/>
          <a:ext cx="0" cy="0"/>
          <a:chOff x="0" y="0"/>
          <a:chExt cx="0" cy="0"/>
        </a:xfrm>
      </p:grpSpPr>
      <p:sp>
        <p:nvSpPr>
          <p:cNvPr id="34822" name="Rectangle 6"/>
          <p:cNvSpPr>
            <a:spLocks noGrp="1" noChangeArrowheads="1"/>
          </p:cNvSpPr>
          <p:nvPr>
            <p:ph type="subTitle" idx="1"/>
          </p:nvPr>
        </p:nvSpPr>
        <p:spPr>
          <a:xfrm>
            <a:off x="1763713" y="4076700"/>
            <a:ext cx="4608512" cy="1512888"/>
          </a:xfrm>
        </p:spPr>
        <p:txBody>
          <a:bodyPr/>
          <a:lstStyle>
            <a:lvl1pPr algn="r">
              <a:defRPr sz="2000">
                <a:solidFill>
                  <a:srgbClr val="FFFFFF"/>
                </a:solidFill>
              </a:defRPr>
            </a:lvl1pPr>
          </a:lstStyle>
          <a:p>
            <a:pPr lvl="0"/>
            <a:r>
              <a:rPr lang="en-GB" noProof="0" smtClean="0"/>
              <a:t>Click to edit Master subtitle style</a:t>
            </a:r>
          </a:p>
        </p:txBody>
      </p:sp>
    </p:spTree>
    <p:extLst>
      <p:ext uri="{BB962C8B-B14F-4D97-AF65-F5344CB8AC3E}">
        <p14:creationId xmlns:p14="http://schemas.microsoft.com/office/powerpoint/2010/main" val="230871091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13" y="476250"/>
            <a:ext cx="6588000" cy="1081088"/>
          </a:xfrm>
        </p:spPr>
        <p:txBody>
          <a:bodyPr/>
          <a:lstStyle>
            <a:lvl1pPr>
              <a:defRPr>
                <a:solidFill>
                  <a:srgbClr val="8EB9E0"/>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773238"/>
            <a:ext cx="6588000" cy="4535487"/>
          </a:xfrm>
        </p:spPr>
        <p:txBody>
          <a:bodyPr/>
          <a:lstStyle>
            <a:lvl1pPr>
              <a:defRPr sz="2800"/>
            </a:lvl1pPr>
            <a:lvl2pPr>
              <a:defRPr sz="2800">
                <a:solidFill>
                  <a:srgbClr val="8EB9E0"/>
                </a:solidFill>
              </a:defRPr>
            </a:lvl2pPr>
            <a:lvl3pPr>
              <a:defRPr sz="2800">
                <a:solidFill>
                  <a:srgbClr val="8EB9E0"/>
                </a:solidFill>
              </a:defRPr>
            </a:lvl3pPr>
            <a:lvl4pPr>
              <a:defRPr sz="2800">
                <a:solidFill>
                  <a:srgbClr val="8EB9E0"/>
                </a:solidFill>
              </a:defRPr>
            </a:lvl4pPr>
            <a:lvl5pPr>
              <a:defRPr sz="2800">
                <a:solidFill>
                  <a:srgbClr val="8EB9E0"/>
                </a:solidFill>
              </a:defRPr>
            </a:lvl5pPr>
            <a:lvl6pPr marL="1440000" indent="-360000">
              <a:defRPr sz="2800">
                <a:solidFill>
                  <a:srgbClr val="8EB9E0"/>
                </a:solidFill>
              </a:defRPr>
            </a:lvl6pPr>
            <a:lvl7pPr marL="1800000" indent="-360000">
              <a:defRPr sz="2800">
                <a:solidFill>
                  <a:srgbClr val="8EB9E0"/>
                </a:solidFill>
              </a:defRPr>
            </a:lvl7pPr>
            <a:lvl8pPr>
              <a:defRPr sz="2800">
                <a:solidFill>
                  <a:srgbClr val="8EB9E0"/>
                </a:solidFill>
              </a:defRPr>
            </a:lvl8pPr>
            <a:lvl9pPr>
              <a:defRPr sz="2800">
                <a:solidFill>
                  <a:srgbClr val="8EB9E0"/>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GB" dirty="0" smtClean="0"/>
              <a:t>Eighth level</a:t>
            </a:r>
          </a:p>
          <a:p>
            <a:pPr lvl="8"/>
            <a:r>
              <a:rPr lang="en-GB" dirty="0" smtClean="0"/>
              <a:t>Ninth level</a:t>
            </a:r>
            <a:endParaRPr lang="en-GB" dirty="0"/>
          </a:p>
        </p:txBody>
      </p:sp>
      <p:sp>
        <p:nvSpPr>
          <p:cNvPr id="4" name="Footer Placeholder 3"/>
          <p:cNvSpPr>
            <a:spLocks noGrp="1"/>
          </p:cNvSpPr>
          <p:nvPr>
            <p:ph type="ftr" sz="quarter" idx="10"/>
            <p:custDataLst>
              <p:tags r:id="rId1"/>
            </p:custDataLst>
          </p:nvPr>
        </p:nvSpPr>
        <p:spPr/>
        <p:txBody>
          <a:bodyPr/>
          <a:lstStyle>
            <a:lvl1pPr>
              <a:defRPr>
                <a:solidFill>
                  <a:srgbClr val="C8D5EC"/>
                </a:solidFill>
              </a:defRPr>
            </a:lvl1pPr>
          </a:lstStyle>
          <a:p>
            <a:r>
              <a:rPr lang="en-GB" smtClean="0"/>
              <a:t> </a:t>
            </a:r>
            <a:endParaRPr lang="en-GB" dirty="0"/>
          </a:p>
        </p:txBody>
      </p:sp>
      <p:sp>
        <p:nvSpPr>
          <p:cNvPr id="5" name="Slide Number Placeholder 4"/>
          <p:cNvSpPr>
            <a:spLocks noGrp="1"/>
          </p:cNvSpPr>
          <p:nvPr>
            <p:ph type="sldNum" sz="quarter" idx="11"/>
          </p:nvPr>
        </p:nvSpPr>
        <p:spPr/>
        <p:txBody>
          <a:bodyPr/>
          <a:lstStyle>
            <a:lvl1pPr>
              <a:defRPr>
                <a:solidFill>
                  <a:srgbClr val="C8D5EC"/>
                </a:solidFill>
              </a:defRPr>
            </a:lvl1pPr>
          </a:lstStyle>
          <a:p>
            <a:r>
              <a:rPr lang="en-GB" smtClean="0"/>
              <a:t>Page </a:t>
            </a:r>
            <a:fld id="{0C7D1B73-E000-4B87-870C-07BCD32C3451}" type="slidenum">
              <a:rPr lang="en-GB" smtClean="0"/>
              <a:pPr/>
              <a:t>‹#›</a:t>
            </a:fld>
            <a:endParaRPr lang="en-GB" dirty="0"/>
          </a:p>
        </p:txBody>
      </p:sp>
      <p:sp>
        <p:nvSpPr>
          <p:cNvPr id="6" name="Date Placeholder 5"/>
          <p:cNvSpPr>
            <a:spLocks noGrp="1"/>
          </p:cNvSpPr>
          <p:nvPr>
            <p:ph type="dt" sz="half" idx="12"/>
            <p:custDataLst>
              <p:tags r:id="rId2"/>
            </p:custDataLst>
          </p:nvPr>
        </p:nvSpPr>
        <p:spPr/>
        <p:txBody>
          <a:bodyPr/>
          <a:lstStyle>
            <a:lvl1pPr>
              <a:defRPr>
                <a:solidFill>
                  <a:srgbClr val="C8D5EC"/>
                </a:solidFill>
              </a:defRPr>
            </a:lvl1pPr>
          </a:lstStyle>
          <a:p>
            <a:r>
              <a:rPr lang="en-GB" smtClean="0"/>
              <a:t>© Bird &amp; Bird LLP 2013</a:t>
            </a:r>
            <a:endParaRPr lang="en-GB" dirty="0"/>
          </a:p>
        </p:txBody>
      </p:sp>
      <p:grpSp>
        <p:nvGrpSpPr>
          <p:cNvPr id="19" name="Group 38"/>
          <p:cNvGrpSpPr>
            <a:grpSpLocks/>
          </p:cNvGrpSpPr>
          <p:nvPr userDrawn="1"/>
        </p:nvGrpSpPr>
        <p:grpSpPr bwMode="auto">
          <a:xfrm>
            <a:off x="7186613" y="6419850"/>
            <a:ext cx="1500187" cy="265113"/>
            <a:chOff x="385" y="949"/>
            <a:chExt cx="4036" cy="712"/>
          </a:xfrm>
        </p:grpSpPr>
        <p:sp>
          <p:nvSpPr>
            <p:cNvPr id="20" name="Freeform 39"/>
            <p:cNvSpPr>
              <a:spLocks/>
            </p:cNvSpPr>
            <p:nvPr/>
          </p:nvSpPr>
          <p:spPr bwMode="auto">
            <a:xfrm>
              <a:off x="957" y="1002"/>
              <a:ext cx="128" cy="123"/>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21" name="Freeform 40"/>
            <p:cNvSpPr>
              <a:spLocks/>
            </p:cNvSpPr>
            <p:nvPr/>
          </p:nvSpPr>
          <p:spPr bwMode="auto">
            <a:xfrm>
              <a:off x="3391" y="1002"/>
              <a:ext cx="128" cy="123"/>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22" name="Freeform 41"/>
            <p:cNvSpPr>
              <a:spLocks noEditPoints="1"/>
            </p:cNvSpPr>
            <p:nvPr/>
          </p:nvSpPr>
          <p:spPr bwMode="auto">
            <a:xfrm>
              <a:off x="385" y="1026"/>
              <a:ext cx="508" cy="624"/>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23" name="Freeform 42"/>
            <p:cNvSpPr>
              <a:spLocks/>
            </p:cNvSpPr>
            <p:nvPr/>
          </p:nvSpPr>
          <p:spPr bwMode="auto">
            <a:xfrm>
              <a:off x="1155" y="1176"/>
              <a:ext cx="347" cy="474"/>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24" name="Freeform 43"/>
            <p:cNvSpPr>
              <a:spLocks/>
            </p:cNvSpPr>
            <p:nvPr/>
          </p:nvSpPr>
          <p:spPr bwMode="auto">
            <a:xfrm>
              <a:off x="911" y="1201"/>
              <a:ext cx="226" cy="449"/>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25" name="Freeform 44"/>
            <p:cNvSpPr>
              <a:spLocks noEditPoints="1"/>
            </p:cNvSpPr>
            <p:nvPr/>
          </p:nvSpPr>
          <p:spPr bwMode="auto">
            <a:xfrm>
              <a:off x="2819" y="1026"/>
              <a:ext cx="507" cy="624"/>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26" name="Freeform 45"/>
            <p:cNvSpPr>
              <a:spLocks/>
            </p:cNvSpPr>
            <p:nvPr/>
          </p:nvSpPr>
          <p:spPr bwMode="auto">
            <a:xfrm>
              <a:off x="3589" y="1176"/>
              <a:ext cx="346" cy="474"/>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27" name="Freeform 46"/>
            <p:cNvSpPr>
              <a:spLocks/>
            </p:cNvSpPr>
            <p:nvPr/>
          </p:nvSpPr>
          <p:spPr bwMode="auto">
            <a:xfrm>
              <a:off x="3345" y="1201"/>
              <a:ext cx="225" cy="449"/>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28" name="Freeform 47"/>
            <p:cNvSpPr>
              <a:spLocks noEditPoints="1"/>
            </p:cNvSpPr>
            <p:nvPr/>
          </p:nvSpPr>
          <p:spPr bwMode="auto">
            <a:xfrm>
              <a:off x="1499" y="962"/>
              <a:ext cx="489" cy="699"/>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29" name="Freeform 48"/>
            <p:cNvSpPr>
              <a:spLocks noEditPoints="1"/>
            </p:cNvSpPr>
            <p:nvPr/>
          </p:nvSpPr>
          <p:spPr bwMode="auto">
            <a:xfrm>
              <a:off x="3933" y="962"/>
              <a:ext cx="488" cy="699"/>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30" name="Freeform 49"/>
            <p:cNvSpPr>
              <a:spLocks noEditPoints="1"/>
            </p:cNvSpPr>
            <p:nvPr/>
          </p:nvSpPr>
          <p:spPr bwMode="auto">
            <a:xfrm>
              <a:off x="2106" y="949"/>
              <a:ext cx="570" cy="710"/>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p>
          </p:txBody>
        </p:sp>
      </p:grpSp>
    </p:spTree>
    <p:extLst>
      <p:ext uri="{BB962C8B-B14F-4D97-AF65-F5344CB8AC3E}">
        <p14:creationId xmlns:p14="http://schemas.microsoft.com/office/powerpoint/2010/main" val="125820406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5_Title Slide">
    <p:bg>
      <p:bgPr>
        <a:solidFill>
          <a:schemeClr val="bg1"/>
        </a:solidFill>
        <a:effectLst/>
      </p:bgPr>
    </p:bg>
    <p:spTree>
      <p:nvGrpSpPr>
        <p:cNvPr id="1" name=""/>
        <p:cNvGrpSpPr/>
        <p:nvPr/>
      </p:nvGrpSpPr>
      <p:grpSpPr>
        <a:xfrm>
          <a:off x="0" y="0"/>
          <a:ext cx="0" cy="0"/>
          <a:chOff x="0" y="0"/>
          <a:chExt cx="0" cy="0"/>
        </a:xfrm>
      </p:grpSpPr>
      <p:sp>
        <p:nvSpPr>
          <p:cNvPr id="128005" name="Rectangle 5"/>
          <p:cNvSpPr>
            <a:spLocks noGrp="1" noChangeArrowheads="1"/>
          </p:cNvSpPr>
          <p:nvPr>
            <p:ph type="ctrTitle"/>
          </p:nvPr>
        </p:nvSpPr>
        <p:spPr>
          <a:xfrm>
            <a:off x="2830513" y="2349500"/>
            <a:ext cx="4606925" cy="1470025"/>
          </a:xfrm>
        </p:spPr>
        <p:txBody>
          <a:bodyPr/>
          <a:lstStyle>
            <a:lvl1pPr>
              <a:defRPr>
                <a:solidFill>
                  <a:srgbClr val="FFFFFF"/>
                </a:solidFill>
              </a:defRPr>
            </a:lvl1pPr>
          </a:lstStyle>
          <a:p>
            <a:pPr lvl="0"/>
            <a:r>
              <a:rPr lang="en-GB" noProof="0" smtClean="0"/>
              <a:t>Click to edit Master title style</a:t>
            </a:r>
          </a:p>
        </p:txBody>
      </p:sp>
      <p:sp>
        <p:nvSpPr>
          <p:cNvPr id="128006" name="Rectangle 6"/>
          <p:cNvSpPr>
            <a:spLocks noGrp="1" noChangeArrowheads="1"/>
          </p:cNvSpPr>
          <p:nvPr>
            <p:ph type="subTitle" idx="1"/>
          </p:nvPr>
        </p:nvSpPr>
        <p:spPr>
          <a:xfrm>
            <a:off x="2830513" y="4076700"/>
            <a:ext cx="4608512" cy="1512888"/>
          </a:xfrm>
        </p:spPr>
        <p:txBody>
          <a:bodyPr/>
          <a:lstStyle>
            <a:lvl1pPr>
              <a:defRPr sz="2000">
                <a:solidFill>
                  <a:srgbClr val="FFFFFF"/>
                </a:solidFill>
              </a:defRPr>
            </a:lvl1pPr>
          </a:lstStyle>
          <a:p>
            <a:pPr lvl="0"/>
            <a:r>
              <a:rPr lang="en-GB" noProof="0" smtClean="0"/>
              <a:t>Click to edit Master subtitle style</a:t>
            </a:r>
          </a:p>
        </p:txBody>
      </p:sp>
      <p:grpSp>
        <p:nvGrpSpPr>
          <p:cNvPr id="128007" name="Group 7"/>
          <p:cNvGrpSpPr>
            <a:grpSpLocks/>
          </p:cNvGrpSpPr>
          <p:nvPr userDrawn="1"/>
        </p:nvGrpSpPr>
        <p:grpSpPr bwMode="auto">
          <a:xfrm>
            <a:off x="358775" y="2413000"/>
            <a:ext cx="2338388" cy="352425"/>
            <a:chOff x="452" y="2126"/>
            <a:chExt cx="1473" cy="222"/>
          </a:xfrm>
        </p:grpSpPr>
        <p:sp>
          <p:nvSpPr>
            <p:cNvPr id="128008" name="Freeform 8"/>
            <p:cNvSpPr>
              <a:spLocks/>
            </p:cNvSpPr>
            <p:nvPr userDrawn="1"/>
          </p:nvSpPr>
          <p:spPr bwMode="invGray">
            <a:xfrm>
              <a:off x="630" y="2143"/>
              <a:ext cx="40" cy="38"/>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28009" name="Freeform 9"/>
            <p:cNvSpPr>
              <a:spLocks/>
            </p:cNvSpPr>
            <p:nvPr userDrawn="1"/>
          </p:nvSpPr>
          <p:spPr bwMode="invGray">
            <a:xfrm>
              <a:off x="1389" y="2143"/>
              <a:ext cx="40" cy="38"/>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28010" name="Freeform 10"/>
            <p:cNvSpPr>
              <a:spLocks noEditPoints="1"/>
            </p:cNvSpPr>
            <p:nvPr userDrawn="1"/>
          </p:nvSpPr>
          <p:spPr bwMode="invGray">
            <a:xfrm>
              <a:off x="452" y="2150"/>
              <a:ext cx="158" cy="195"/>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28011" name="Freeform 11"/>
            <p:cNvSpPr>
              <a:spLocks/>
            </p:cNvSpPr>
            <p:nvPr userDrawn="1"/>
          </p:nvSpPr>
          <p:spPr bwMode="invGray">
            <a:xfrm>
              <a:off x="692" y="2197"/>
              <a:ext cx="108" cy="148"/>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28012" name="Freeform 12"/>
            <p:cNvSpPr>
              <a:spLocks/>
            </p:cNvSpPr>
            <p:nvPr userDrawn="1"/>
          </p:nvSpPr>
          <p:spPr bwMode="invGray">
            <a:xfrm>
              <a:off x="616" y="2205"/>
              <a:ext cx="70" cy="140"/>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28013" name="Freeform 13"/>
            <p:cNvSpPr>
              <a:spLocks noEditPoints="1"/>
            </p:cNvSpPr>
            <p:nvPr userDrawn="1"/>
          </p:nvSpPr>
          <p:spPr bwMode="invGray">
            <a:xfrm>
              <a:off x="1211" y="2150"/>
              <a:ext cx="158" cy="195"/>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28014" name="Freeform 14"/>
            <p:cNvSpPr>
              <a:spLocks/>
            </p:cNvSpPr>
            <p:nvPr userDrawn="1"/>
          </p:nvSpPr>
          <p:spPr bwMode="invGray">
            <a:xfrm>
              <a:off x="1451" y="2197"/>
              <a:ext cx="108" cy="148"/>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28015" name="Freeform 15"/>
            <p:cNvSpPr>
              <a:spLocks/>
            </p:cNvSpPr>
            <p:nvPr userDrawn="1"/>
          </p:nvSpPr>
          <p:spPr bwMode="invGray">
            <a:xfrm>
              <a:off x="1375" y="2205"/>
              <a:ext cx="70" cy="140"/>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28016" name="Freeform 16"/>
            <p:cNvSpPr>
              <a:spLocks noEditPoints="1"/>
            </p:cNvSpPr>
            <p:nvPr userDrawn="1"/>
          </p:nvSpPr>
          <p:spPr bwMode="invGray">
            <a:xfrm>
              <a:off x="799" y="2130"/>
              <a:ext cx="153" cy="218"/>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28017" name="Freeform 17"/>
            <p:cNvSpPr>
              <a:spLocks noEditPoints="1"/>
            </p:cNvSpPr>
            <p:nvPr userDrawn="1"/>
          </p:nvSpPr>
          <p:spPr bwMode="invGray">
            <a:xfrm>
              <a:off x="1558" y="2130"/>
              <a:ext cx="152" cy="218"/>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28018" name="Freeform 18"/>
            <p:cNvSpPr>
              <a:spLocks noEditPoints="1"/>
            </p:cNvSpPr>
            <p:nvPr userDrawn="1"/>
          </p:nvSpPr>
          <p:spPr bwMode="invGray">
            <a:xfrm>
              <a:off x="988" y="2126"/>
              <a:ext cx="178" cy="221"/>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p>
          </p:txBody>
        </p:sp>
        <p:sp>
          <p:nvSpPr>
            <p:cNvPr id="128019" name="Freeform 19"/>
            <p:cNvSpPr>
              <a:spLocks noEditPoints="1"/>
            </p:cNvSpPr>
            <p:nvPr userDrawn="1"/>
          </p:nvSpPr>
          <p:spPr bwMode="invGray">
            <a:xfrm>
              <a:off x="1747" y="2126"/>
              <a:ext cx="178" cy="221"/>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p>
          </p:txBody>
        </p:sp>
      </p:gr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4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13" y="476250"/>
            <a:ext cx="6588000" cy="1081088"/>
          </a:xfrm>
        </p:spPr>
        <p:txBody>
          <a:bodyPr/>
          <a:lstStyle>
            <a:lvl1pPr>
              <a:defRPr>
                <a:solidFill>
                  <a:srgbClr val="9898BC"/>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773238"/>
            <a:ext cx="6588000" cy="4535487"/>
          </a:xfrm>
        </p:spPr>
        <p:txBody>
          <a:bodyPr/>
          <a:lstStyle>
            <a:lvl1pPr>
              <a:defRPr sz="2800"/>
            </a:lvl1pPr>
            <a:lvl2pPr>
              <a:defRPr sz="2800">
                <a:solidFill>
                  <a:srgbClr val="9898BC"/>
                </a:solidFill>
              </a:defRPr>
            </a:lvl2pPr>
            <a:lvl3pPr>
              <a:defRPr sz="2800">
                <a:solidFill>
                  <a:srgbClr val="9898BC"/>
                </a:solidFill>
              </a:defRPr>
            </a:lvl3pPr>
            <a:lvl4pPr>
              <a:defRPr sz="2800">
                <a:solidFill>
                  <a:srgbClr val="9898BC"/>
                </a:solidFill>
              </a:defRPr>
            </a:lvl4pPr>
            <a:lvl5pPr>
              <a:defRPr sz="2800">
                <a:solidFill>
                  <a:srgbClr val="9898BC"/>
                </a:solidFill>
              </a:defRPr>
            </a:lvl5pPr>
            <a:lvl6pPr marL="1440000" indent="-360000">
              <a:defRPr sz="2800">
                <a:solidFill>
                  <a:srgbClr val="9898BC"/>
                </a:solidFill>
              </a:defRPr>
            </a:lvl6pPr>
            <a:lvl7pPr marL="1800000" indent="-360000">
              <a:defRPr sz="2800">
                <a:solidFill>
                  <a:srgbClr val="9898BC"/>
                </a:solidFill>
              </a:defRPr>
            </a:lvl7pPr>
            <a:lvl8pPr>
              <a:defRPr sz="2800">
                <a:solidFill>
                  <a:srgbClr val="9898BC"/>
                </a:solidFill>
              </a:defRPr>
            </a:lvl8pPr>
            <a:lvl9pPr>
              <a:defRPr sz="2800">
                <a:solidFill>
                  <a:srgbClr val="9898BC"/>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GB" dirty="0" smtClean="0"/>
              <a:t>Eighth level</a:t>
            </a:r>
          </a:p>
          <a:p>
            <a:pPr lvl="8"/>
            <a:r>
              <a:rPr lang="en-GB" dirty="0" smtClean="0"/>
              <a:t>Ninth level</a:t>
            </a:r>
            <a:endParaRPr lang="en-GB" dirty="0"/>
          </a:p>
        </p:txBody>
      </p:sp>
      <p:sp>
        <p:nvSpPr>
          <p:cNvPr id="4" name="Footer Placeholder 3"/>
          <p:cNvSpPr>
            <a:spLocks noGrp="1"/>
          </p:cNvSpPr>
          <p:nvPr>
            <p:ph type="ftr" sz="quarter" idx="10"/>
            <p:custDataLst>
              <p:tags r:id="rId1"/>
            </p:custDataLst>
          </p:nvPr>
        </p:nvSpPr>
        <p:spPr/>
        <p:txBody>
          <a:bodyPr/>
          <a:lstStyle>
            <a:lvl1pPr>
              <a:defRPr>
                <a:solidFill>
                  <a:srgbClr val="C3C1D5"/>
                </a:solidFill>
              </a:defRPr>
            </a:lvl1pPr>
          </a:lstStyle>
          <a:p>
            <a:r>
              <a:rPr lang="en-GB" smtClean="0"/>
              <a:t> </a:t>
            </a:r>
            <a:endParaRPr lang="en-GB" dirty="0"/>
          </a:p>
        </p:txBody>
      </p:sp>
      <p:sp>
        <p:nvSpPr>
          <p:cNvPr id="5" name="Slide Number Placeholder 4"/>
          <p:cNvSpPr>
            <a:spLocks noGrp="1"/>
          </p:cNvSpPr>
          <p:nvPr>
            <p:ph type="sldNum" sz="quarter" idx="11"/>
          </p:nvPr>
        </p:nvSpPr>
        <p:spPr/>
        <p:txBody>
          <a:bodyPr/>
          <a:lstStyle>
            <a:lvl1pPr>
              <a:defRPr>
                <a:solidFill>
                  <a:srgbClr val="C3C1D5"/>
                </a:solidFill>
              </a:defRPr>
            </a:lvl1pPr>
          </a:lstStyle>
          <a:p>
            <a:r>
              <a:rPr lang="en-GB" smtClean="0"/>
              <a:t>Page </a:t>
            </a:r>
            <a:fld id="{40860827-67CF-4F66-8108-D7826BCB22EA}" type="slidenum">
              <a:rPr lang="en-GB" smtClean="0"/>
              <a:pPr/>
              <a:t>‹#›</a:t>
            </a:fld>
            <a:endParaRPr lang="en-GB" dirty="0"/>
          </a:p>
        </p:txBody>
      </p:sp>
      <p:sp>
        <p:nvSpPr>
          <p:cNvPr id="6" name="Date Placeholder 5"/>
          <p:cNvSpPr>
            <a:spLocks noGrp="1"/>
          </p:cNvSpPr>
          <p:nvPr>
            <p:ph type="dt" sz="half" idx="12"/>
            <p:custDataLst>
              <p:tags r:id="rId2"/>
            </p:custDataLst>
          </p:nvPr>
        </p:nvSpPr>
        <p:spPr/>
        <p:txBody>
          <a:bodyPr/>
          <a:lstStyle>
            <a:lvl1pPr>
              <a:defRPr>
                <a:solidFill>
                  <a:srgbClr val="C3C1D5"/>
                </a:solidFill>
              </a:defRPr>
            </a:lvl1pPr>
          </a:lstStyle>
          <a:p>
            <a:r>
              <a:rPr lang="en-GB" smtClean="0"/>
              <a:t>© Bird &amp; Bird LLP 2013</a:t>
            </a:r>
            <a:endParaRPr lang="en-GB" dirty="0"/>
          </a:p>
        </p:txBody>
      </p:sp>
      <p:grpSp>
        <p:nvGrpSpPr>
          <p:cNvPr id="7" name="Group 38"/>
          <p:cNvGrpSpPr>
            <a:grpSpLocks/>
          </p:cNvGrpSpPr>
          <p:nvPr userDrawn="1"/>
        </p:nvGrpSpPr>
        <p:grpSpPr bwMode="auto">
          <a:xfrm>
            <a:off x="7186613" y="6419850"/>
            <a:ext cx="1500187" cy="265113"/>
            <a:chOff x="385" y="949"/>
            <a:chExt cx="4036" cy="712"/>
          </a:xfrm>
        </p:grpSpPr>
        <p:sp>
          <p:nvSpPr>
            <p:cNvPr id="8" name="Freeform 39"/>
            <p:cNvSpPr>
              <a:spLocks/>
            </p:cNvSpPr>
            <p:nvPr/>
          </p:nvSpPr>
          <p:spPr bwMode="auto">
            <a:xfrm>
              <a:off x="957" y="1002"/>
              <a:ext cx="128" cy="123"/>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9" name="Freeform 40"/>
            <p:cNvSpPr>
              <a:spLocks/>
            </p:cNvSpPr>
            <p:nvPr/>
          </p:nvSpPr>
          <p:spPr bwMode="auto">
            <a:xfrm>
              <a:off x="3391" y="1002"/>
              <a:ext cx="128" cy="123"/>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0" name="Freeform 41"/>
            <p:cNvSpPr>
              <a:spLocks noEditPoints="1"/>
            </p:cNvSpPr>
            <p:nvPr/>
          </p:nvSpPr>
          <p:spPr bwMode="auto">
            <a:xfrm>
              <a:off x="385" y="1026"/>
              <a:ext cx="508" cy="624"/>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1" name="Freeform 42"/>
            <p:cNvSpPr>
              <a:spLocks/>
            </p:cNvSpPr>
            <p:nvPr/>
          </p:nvSpPr>
          <p:spPr bwMode="auto">
            <a:xfrm>
              <a:off x="1155" y="1176"/>
              <a:ext cx="347" cy="474"/>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2" name="Freeform 43"/>
            <p:cNvSpPr>
              <a:spLocks/>
            </p:cNvSpPr>
            <p:nvPr/>
          </p:nvSpPr>
          <p:spPr bwMode="auto">
            <a:xfrm>
              <a:off x="911" y="1201"/>
              <a:ext cx="226" cy="449"/>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3" name="Freeform 44"/>
            <p:cNvSpPr>
              <a:spLocks noEditPoints="1"/>
            </p:cNvSpPr>
            <p:nvPr/>
          </p:nvSpPr>
          <p:spPr bwMode="auto">
            <a:xfrm>
              <a:off x="2819" y="1026"/>
              <a:ext cx="507" cy="624"/>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4" name="Freeform 45"/>
            <p:cNvSpPr>
              <a:spLocks/>
            </p:cNvSpPr>
            <p:nvPr/>
          </p:nvSpPr>
          <p:spPr bwMode="auto">
            <a:xfrm>
              <a:off x="3589" y="1176"/>
              <a:ext cx="346" cy="474"/>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5" name="Freeform 46"/>
            <p:cNvSpPr>
              <a:spLocks/>
            </p:cNvSpPr>
            <p:nvPr/>
          </p:nvSpPr>
          <p:spPr bwMode="auto">
            <a:xfrm>
              <a:off x="3345" y="1201"/>
              <a:ext cx="225" cy="449"/>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6" name="Freeform 47"/>
            <p:cNvSpPr>
              <a:spLocks noEditPoints="1"/>
            </p:cNvSpPr>
            <p:nvPr/>
          </p:nvSpPr>
          <p:spPr bwMode="auto">
            <a:xfrm>
              <a:off x="1499" y="962"/>
              <a:ext cx="489" cy="699"/>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7" name="Freeform 48"/>
            <p:cNvSpPr>
              <a:spLocks noEditPoints="1"/>
            </p:cNvSpPr>
            <p:nvPr/>
          </p:nvSpPr>
          <p:spPr bwMode="auto">
            <a:xfrm>
              <a:off x="3933" y="962"/>
              <a:ext cx="488" cy="699"/>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8" name="Freeform 49"/>
            <p:cNvSpPr>
              <a:spLocks noEditPoints="1"/>
            </p:cNvSpPr>
            <p:nvPr/>
          </p:nvSpPr>
          <p:spPr bwMode="auto">
            <a:xfrm>
              <a:off x="2106" y="949"/>
              <a:ext cx="570" cy="710"/>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p>
          </p:txBody>
        </p:sp>
      </p:grpSp>
    </p:spTree>
    <p:extLst>
      <p:ext uri="{BB962C8B-B14F-4D97-AF65-F5344CB8AC3E}">
        <p14:creationId xmlns:p14="http://schemas.microsoft.com/office/powerpoint/2010/main" val="378104520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5_Title and Content">
    <p:bg>
      <p:bgPr>
        <a:solidFill>
          <a:srgbClr val="4E629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13" y="476250"/>
            <a:ext cx="6588000" cy="1081088"/>
          </a:xfrm>
        </p:spPr>
        <p:txBody>
          <a:bodyPr/>
          <a:lstStyle>
            <a:lvl1pPr>
              <a:defRPr>
                <a:solidFill>
                  <a:srgbClr val="A6B0C9"/>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773238"/>
            <a:ext cx="6588000" cy="4535487"/>
          </a:xfrm>
        </p:spPr>
        <p:txBody>
          <a:bodyPr/>
          <a:lstStyle>
            <a:lvl1pPr>
              <a:defRPr sz="2800">
                <a:solidFill>
                  <a:schemeClr val="accent2"/>
                </a:solidFill>
              </a:defRPr>
            </a:lvl1pPr>
            <a:lvl2pPr>
              <a:defRPr sz="2800">
                <a:solidFill>
                  <a:srgbClr val="A6B0C9"/>
                </a:solidFill>
              </a:defRPr>
            </a:lvl2pPr>
            <a:lvl3pPr>
              <a:defRPr sz="2800">
                <a:solidFill>
                  <a:srgbClr val="A6B0C9"/>
                </a:solidFill>
              </a:defRPr>
            </a:lvl3pPr>
            <a:lvl4pPr>
              <a:defRPr sz="2800">
                <a:solidFill>
                  <a:srgbClr val="A6B0C9"/>
                </a:solidFill>
              </a:defRPr>
            </a:lvl4pPr>
            <a:lvl5pPr>
              <a:defRPr sz="2800">
                <a:solidFill>
                  <a:srgbClr val="A6B0C9"/>
                </a:solidFill>
              </a:defRPr>
            </a:lvl5pPr>
            <a:lvl6pPr marL="1440000" indent="-360000">
              <a:defRPr sz="2800">
                <a:solidFill>
                  <a:srgbClr val="A6B0C9"/>
                </a:solidFill>
              </a:defRPr>
            </a:lvl6pPr>
            <a:lvl7pPr marL="1800000" indent="-360000">
              <a:defRPr sz="2800">
                <a:solidFill>
                  <a:srgbClr val="A6B0C9"/>
                </a:solidFill>
              </a:defRPr>
            </a:lvl7pPr>
            <a:lvl8pPr>
              <a:defRPr sz="2800">
                <a:solidFill>
                  <a:srgbClr val="A6B0C9"/>
                </a:solidFill>
              </a:defRPr>
            </a:lvl8pPr>
            <a:lvl9pPr>
              <a:defRPr sz="2800">
                <a:solidFill>
                  <a:srgbClr val="A6B0C9"/>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
        <p:nvSpPr>
          <p:cNvPr id="4" name="Footer Placeholder 3"/>
          <p:cNvSpPr>
            <a:spLocks noGrp="1"/>
          </p:cNvSpPr>
          <p:nvPr>
            <p:ph type="ftr" sz="quarter" idx="10"/>
            <p:custDataLst>
              <p:tags r:id="rId1"/>
            </p:custDataLst>
          </p:nvPr>
        </p:nvSpPr>
        <p:spPr/>
        <p:txBody>
          <a:bodyPr/>
          <a:lstStyle>
            <a:lvl1pPr>
              <a:defRPr>
                <a:solidFill>
                  <a:srgbClr val="CDCFDF"/>
                </a:solidFill>
              </a:defRPr>
            </a:lvl1pPr>
          </a:lstStyle>
          <a:p>
            <a:r>
              <a:rPr lang="en-GB" smtClean="0"/>
              <a:t> </a:t>
            </a:r>
            <a:endParaRPr lang="en-GB"/>
          </a:p>
        </p:txBody>
      </p:sp>
      <p:sp>
        <p:nvSpPr>
          <p:cNvPr id="5" name="Slide Number Placeholder 4"/>
          <p:cNvSpPr>
            <a:spLocks noGrp="1"/>
          </p:cNvSpPr>
          <p:nvPr>
            <p:ph type="sldNum" sz="quarter" idx="11"/>
          </p:nvPr>
        </p:nvSpPr>
        <p:spPr/>
        <p:txBody>
          <a:bodyPr/>
          <a:lstStyle>
            <a:lvl1pPr>
              <a:defRPr>
                <a:solidFill>
                  <a:srgbClr val="CDCFDF"/>
                </a:solidFill>
              </a:defRPr>
            </a:lvl1pPr>
          </a:lstStyle>
          <a:p>
            <a:r>
              <a:rPr lang="en-GB" smtClean="0"/>
              <a:t>Page </a:t>
            </a:r>
            <a:fld id="{DE44F9D7-B7B4-4EAB-9AF6-220D53154F77}" type="slidenum">
              <a:rPr lang="en-GB" smtClean="0"/>
              <a:pPr/>
              <a:t>‹#›</a:t>
            </a:fld>
            <a:endParaRPr lang="en-GB" dirty="0"/>
          </a:p>
        </p:txBody>
      </p:sp>
      <p:sp>
        <p:nvSpPr>
          <p:cNvPr id="6" name="Date Placeholder 5"/>
          <p:cNvSpPr>
            <a:spLocks noGrp="1"/>
          </p:cNvSpPr>
          <p:nvPr>
            <p:ph type="dt" sz="half" idx="12"/>
            <p:custDataLst>
              <p:tags r:id="rId2"/>
            </p:custDataLst>
          </p:nvPr>
        </p:nvSpPr>
        <p:spPr/>
        <p:txBody>
          <a:bodyPr/>
          <a:lstStyle>
            <a:lvl1pPr>
              <a:defRPr>
                <a:solidFill>
                  <a:srgbClr val="CDCFDF"/>
                </a:solidFill>
              </a:defRPr>
            </a:lvl1pPr>
          </a:lstStyle>
          <a:p>
            <a:r>
              <a:rPr lang="en-GB" smtClean="0"/>
              <a:t>© Bird &amp; Bird LLP 2013</a:t>
            </a:r>
            <a:endParaRPr lang="en-GB" dirty="0"/>
          </a:p>
        </p:txBody>
      </p:sp>
      <p:grpSp>
        <p:nvGrpSpPr>
          <p:cNvPr id="7" name="Group 38"/>
          <p:cNvGrpSpPr>
            <a:grpSpLocks/>
          </p:cNvGrpSpPr>
          <p:nvPr userDrawn="1"/>
        </p:nvGrpSpPr>
        <p:grpSpPr bwMode="auto">
          <a:xfrm>
            <a:off x="7186613" y="6419850"/>
            <a:ext cx="1500187" cy="265113"/>
            <a:chOff x="385" y="949"/>
            <a:chExt cx="4036" cy="712"/>
          </a:xfrm>
        </p:grpSpPr>
        <p:sp>
          <p:nvSpPr>
            <p:cNvPr id="8" name="Freeform 39"/>
            <p:cNvSpPr>
              <a:spLocks/>
            </p:cNvSpPr>
            <p:nvPr/>
          </p:nvSpPr>
          <p:spPr bwMode="auto">
            <a:xfrm>
              <a:off x="957" y="1002"/>
              <a:ext cx="128" cy="123"/>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9" name="Freeform 40"/>
            <p:cNvSpPr>
              <a:spLocks/>
            </p:cNvSpPr>
            <p:nvPr/>
          </p:nvSpPr>
          <p:spPr bwMode="auto">
            <a:xfrm>
              <a:off x="3391" y="1002"/>
              <a:ext cx="128" cy="123"/>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0" name="Freeform 41"/>
            <p:cNvSpPr>
              <a:spLocks noEditPoints="1"/>
            </p:cNvSpPr>
            <p:nvPr/>
          </p:nvSpPr>
          <p:spPr bwMode="auto">
            <a:xfrm>
              <a:off x="385" y="1026"/>
              <a:ext cx="508" cy="624"/>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1" name="Freeform 42"/>
            <p:cNvSpPr>
              <a:spLocks/>
            </p:cNvSpPr>
            <p:nvPr/>
          </p:nvSpPr>
          <p:spPr bwMode="auto">
            <a:xfrm>
              <a:off x="1155" y="1176"/>
              <a:ext cx="347" cy="474"/>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2" name="Freeform 43"/>
            <p:cNvSpPr>
              <a:spLocks/>
            </p:cNvSpPr>
            <p:nvPr/>
          </p:nvSpPr>
          <p:spPr bwMode="auto">
            <a:xfrm>
              <a:off x="911" y="1201"/>
              <a:ext cx="226" cy="449"/>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3" name="Freeform 44"/>
            <p:cNvSpPr>
              <a:spLocks noEditPoints="1"/>
            </p:cNvSpPr>
            <p:nvPr/>
          </p:nvSpPr>
          <p:spPr bwMode="auto">
            <a:xfrm>
              <a:off x="2819" y="1026"/>
              <a:ext cx="507" cy="624"/>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4" name="Freeform 45"/>
            <p:cNvSpPr>
              <a:spLocks/>
            </p:cNvSpPr>
            <p:nvPr/>
          </p:nvSpPr>
          <p:spPr bwMode="auto">
            <a:xfrm>
              <a:off x="3589" y="1176"/>
              <a:ext cx="346" cy="474"/>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5" name="Freeform 46"/>
            <p:cNvSpPr>
              <a:spLocks/>
            </p:cNvSpPr>
            <p:nvPr/>
          </p:nvSpPr>
          <p:spPr bwMode="auto">
            <a:xfrm>
              <a:off x="3345" y="1201"/>
              <a:ext cx="225" cy="449"/>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6" name="Freeform 47"/>
            <p:cNvSpPr>
              <a:spLocks noEditPoints="1"/>
            </p:cNvSpPr>
            <p:nvPr/>
          </p:nvSpPr>
          <p:spPr bwMode="auto">
            <a:xfrm>
              <a:off x="1499" y="962"/>
              <a:ext cx="489" cy="699"/>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7" name="Freeform 48"/>
            <p:cNvSpPr>
              <a:spLocks noEditPoints="1"/>
            </p:cNvSpPr>
            <p:nvPr/>
          </p:nvSpPr>
          <p:spPr bwMode="auto">
            <a:xfrm>
              <a:off x="3933" y="962"/>
              <a:ext cx="488" cy="699"/>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8" name="Freeform 49"/>
            <p:cNvSpPr>
              <a:spLocks noEditPoints="1"/>
            </p:cNvSpPr>
            <p:nvPr/>
          </p:nvSpPr>
          <p:spPr bwMode="auto">
            <a:xfrm>
              <a:off x="2106" y="949"/>
              <a:ext cx="570" cy="710"/>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p>
          </p:txBody>
        </p:sp>
      </p:grpSp>
    </p:spTree>
    <p:extLst>
      <p:ext uri="{BB962C8B-B14F-4D97-AF65-F5344CB8AC3E}">
        <p14:creationId xmlns:p14="http://schemas.microsoft.com/office/powerpoint/2010/main" val="96341442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6_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13" y="476250"/>
            <a:ext cx="6588000" cy="1081088"/>
          </a:xfrm>
        </p:spPr>
        <p:txBody>
          <a:bodyPr/>
          <a:lstStyle>
            <a:lvl1pPr>
              <a:defRPr>
                <a:solidFill>
                  <a:srgbClr val="BDBDB6"/>
                </a:solidFill>
              </a:defRPr>
            </a:lvl1pPr>
          </a:lstStyle>
          <a:p>
            <a:r>
              <a:rPr lang="en-US" smtClean="0"/>
              <a:t>Click to edit Master title style</a:t>
            </a:r>
            <a:endParaRPr lang="en-GB"/>
          </a:p>
        </p:txBody>
      </p:sp>
      <p:sp>
        <p:nvSpPr>
          <p:cNvPr id="3" name="Content Placeholder 2"/>
          <p:cNvSpPr>
            <a:spLocks noGrp="1"/>
          </p:cNvSpPr>
          <p:nvPr>
            <p:ph idx="1"/>
          </p:nvPr>
        </p:nvSpPr>
        <p:spPr>
          <a:xfrm>
            <a:off x="457200" y="1773238"/>
            <a:ext cx="6588000" cy="4535487"/>
          </a:xfrm>
        </p:spPr>
        <p:txBody>
          <a:bodyPr/>
          <a:lstStyle>
            <a:lvl1pPr>
              <a:defRPr sz="2800"/>
            </a:lvl1pPr>
            <a:lvl2pPr>
              <a:defRPr sz="2800">
                <a:solidFill>
                  <a:srgbClr val="BDBDB6"/>
                </a:solidFill>
              </a:defRPr>
            </a:lvl2pPr>
            <a:lvl3pPr>
              <a:defRPr sz="2800">
                <a:solidFill>
                  <a:srgbClr val="BDBDB6"/>
                </a:solidFill>
              </a:defRPr>
            </a:lvl3pPr>
            <a:lvl4pPr>
              <a:defRPr sz="2800">
                <a:solidFill>
                  <a:srgbClr val="BDBDB6"/>
                </a:solidFill>
              </a:defRPr>
            </a:lvl4pPr>
            <a:lvl5pPr>
              <a:defRPr sz="2800">
                <a:solidFill>
                  <a:srgbClr val="BDBDB6"/>
                </a:solidFill>
              </a:defRPr>
            </a:lvl5pPr>
            <a:lvl6pPr marL="1440000" indent="-360000">
              <a:defRPr sz="2800" baseline="0">
                <a:solidFill>
                  <a:srgbClr val="BDBDB6"/>
                </a:solidFill>
              </a:defRPr>
            </a:lvl6pPr>
            <a:lvl7pPr marL="1800000" indent="-360000">
              <a:defRPr sz="2800" baseline="0">
                <a:solidFill>
                  <a:srgbClr val="BDBDB6"/>
                </a:solidFill>
              </a:defRPr>
            </a:lvl7pPr>
            <a:lvl8pPr>
              <a:defRPr sz="2800">
                <a:solidFill>
                  <a:srgbClr val="BDBDB6"/>
                </a:solidFill>
              </a:defRPr>
            </a:lvl8pPr>
            <a:lvl9pPr>
              <a:defRPr sz="2800">
                <a:solidFill>
                  <a:srgbClr val="BDBDB6"/>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GB" dirty="0" smtClean="0"/>
              <a:t>Eighth level</a:t>
            </a:r>
          </a:p>
          <a:p>
            <a:pPr lvl="8"/>
            <a:r>
              <a:rPr lang="en-GB" dirty="0" smtClean="0"/>
              <a:t>Ninth level</a:t>
            </a:r>
            <a:endParaRPr lang="en-GB" dirty="0"/>
          </a:p>
        </p:txBody>
      </p:sp>
      <p:sp>
        <p:nvSpPr>
          <p:cNvPr id="4" name="Footer Placeholder 3"/>
          <p:cNvSpPr>
            <a:spLocks noGrp="1"/>
          </p:cNvSpPr>
          <p:nvPr>
            <p:ph type="ftr" sz="quarter" idx="10"/>
            <p:custDataLst>
              <p:tags r:id="rId1"/>
            </p:custDataLst>
          </p:nvPr>
        </p:nvSpPr>
        <p:spPr/>
        <p:txBody>
          <a:bodyPr/>
          <a:lstStyle>
            <a:lvl1pPr>
              <a:defRPr>
                <a:solidFill>
                  <a:srgbClr val="DAD9D5"/>
                </a:solidFill>
              </a:defRPr>
            </a:lvl1pPr>
          </a:lstStyle>
          <a:p>
            <a:r>
              <a:rPr lang="en-GB" smtClean="0"/>
              <a:t> </a:t>
            </a:r>
            <a:endParaRPr lang="en-GB" dirty="0"/>
          </a:p>
        </p:txBody>
      </p:sp>
      <p:sp>
        <p:nvSpPr>
          <p:cNvPr id="5" name="Slide Number Placeholder 4"/>
          <p:cNvSpPr>
            <a:spLocks noGrp="1"/>
          </p:cNvSpPr>
          <p:nvPr>
            <p:ph type="sldNum" sz="quarter" idx="11"/>
          </p:nvPr>
        </p:nvSpPr>
        <p:spPr/>
        <p:txBody>
          <a:bodyPr/>
          <a:lstStyle>
            <a:lvl1pPr>
              <a:defRPr>
                <a:solidFill>
                  <a:srgbClr val="DAD9D5"/>
                </a:solidFill>
              </a:defRPr>
            </a:lvl1pPr>
          </a:lstStyle>
          <a:p>
            <a:r>
              <a:rPr lang="en-GB" smtClean="0"/>
              <a:t>Page </a:t>
            </a:r>
            <a:fld id="{6E1D4F40-FCE4-40E0-927B-8D84593340A5}" type="slidenum">
              <a:rPr lang="en-GB" smtClean="0"/>
              <a:pPr/>
              <a:t>‹#›</a:t>
            </a:fld>
            <a:endParaRPr lang="en-GB" dirty="0"/>
          </a:p>
        </p:txBody>
      </p:sp>
      <p:sp>
        <p:nvSpPr>
          <p:cNvPr id="6" name="Date Placeholder 5"/>
          <p:cNvSpPr>
            <a:spLocks noGrp="1"/>
          </p:cNvSpPr>
          <p:nvPr>
            <p:ph type="dt" sz="half" idx="12"/>
            <p:custDataLst>
              <p:tags r:id="rId2"/>
            </p:custDataLst>
          </p:nvPr>
        </p:nvSpPr>
        <p:spPr/>
        <p:txBody>
          <a:bodyPr/>
          <a:lstStyle>
            <a:lvl1pPr>
              <a:defRPr>
                <a:solidFill>
                  <a:srgbClr val="DAD9D5"/>
                </a:solidFill>
              </a:defRPr>
            </a:lvl1pPr>
          </a:lstStyle>
          <a:p>
            <a:r>
              <a:rPr lang="en-GB" smtClean="0"/>
              <a:t>© Bird &amp; Bird LLP 2013</a:t>
            </a:r>
            <a:endParaRPr lang="en-GB" dirty="0"/>
          </a:p>
        </p:txBody>
      </p:sp>
      <p:grpSp>
        <p:nvGrpSpPr>
          <p:cNvPr id="7" name="Group 38"/>
          <p:cNvGrpSpPr>
            <a:grpSpLocks/>
          </p:cNvGrpSpPr>
          <p:nvPr userDrawn="1"/>
        </p:nvGrpSpPr>
        <p:grpSpPr bwMode="auto">
          <a:xfrm>
            <a:off x="7186613" y="6419850"/>
            <a:ext cx="1500187" cy="265113"/>
            <a:chOff x="385" y="949"/>
            <a:chExt cx="4036" cy="712"/>
          </a:xfrm>
        </p:grpSpPr>
        <p:sp>
          <p:nvSpPr>
            <p:cNvPr id="8" name="Freeform 39"/>
            <p:cNvSpPr>
              <a:spLocks/>
            </p:cNvSpPr>
            <p:nvPr/>
          </p:nvSpPr>
          <p:spPr bwMode="auto">
            <a:xfrm>
              <a:off x="957" y="1002"/>
              <a:ext cx="128" cy="123"/>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9" name="Freeform 40"/>
            <p:cNvSpPr>
              <a:spLocks/>
            </p:cNvSpPr>
            <p:nvPr/>
          </p:nvSpPr>
          <p:spPr bwMode="auto">
            <a:xfrm>
              <a:off x="3391" y="1002"/>
              <a:ext cx="128" cy="123"/>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0" name="Freeform 41"/>
            <p:cNvSpPr>
              <a:spLocks noEditPoints="1"/>
            </p:cNvSpPr>
            <p:nvPr/>
          </p:nvSpPr>
          <p:spPr bwMode="auto">
            <a:xfrm>
              <a:off x="385" y="1026"/>
              <a:ext cx="508" cy="624"/>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1" name="Freeform 42"/>
            <p:cNvSpPr>
              <a:spLocks/>
            </p:cNvSpPr>
            <p:nvPr/>
          </p:nvSpPr>
          <p:spPr bwMode="auto">
            <a:xfrm>
              <a:off x="1155" y="1176"/>
              <a:ext cx="347" cy="474"/>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2" name="Freeform 43"/>
            <p:cNvSpPr>
              <a:spLocks/>
            </p:cNvSpPr>
            <p:nvPr/>
          </p:nvSpPr>
          <p:spPr bwMode="auto">
            <a:xfrm>
              <a:off x="911" y="1201"/>
              <a:ext cx="226" cy="449"/>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3" name="Freeform 44"/>
            <p:cNvSpPr>
              <a:spLocks noEditPoints="1"/>
            </p:cNvSpPr>
            <p:nvPr/>
          </p:nvSpPr>
          <p:spPr bwMode="auto">
            <a:xfrm>
              <a:off x="2819" y="1026"/>
              <a:ext cx="507" cy="624"/>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4" name="Freeform 45"/>
            <p:cNvSpPr>
              <a:spLocks/>
            </p:cNvSpPr>
            <p:nvPr/>
          </p:nvSpPr>
          <p:spPr bwMode="auto">
            <a:xfrm>
              <a:off x="3589" y="1176"/>
              <a:ext cx="346" cy="474"/>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5" name="Freeform 46"/>
            <p:cNvSpPr>
              <a:spLocks/>
            </p:cNvSpPr>
            <p:nvPr/>
          </p:nvSpPr>
          <p:spPr bwMode="auto">
            <a:xfrm>
              <a:off x="3345" y="1201"/>
              <a:ext cx="225" cy="449"/>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6" name="Freeform 47"/>
            <p:cNvSpPr>
              <a:spLocks noEditPoints="1"/>
            </p:cNvSpPr>
            <p:nvPr/>
          </p:nvSpPr>
          <p:spPr bwMode="auto">
            <a:xfrm>
              <a:off x="1499" y="962"/>
              <a:ext cx="489" cy="699"/>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7" name="Freeform 48"/>
            <p:cNvSpPr>
              <a:spLocks noEditPoints="1"/>
            </p:cNvSpPr>
            <p:nvPr/>
          </p:nvSpPr>
          <p:spPr bwMode="auto">
            <a:xfrm>
              <a:off x="3933" y="962"/>
              <a:ext cx="488" cy="699"/>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8" name="Freeform 49"/>
            <p:cNvSpPr>
              <a:spLocks noEditPoints="1"/>
            </p:cNvSpPr>
            <p:nvPr/>
          </p:nvSpPr>
          <p:spPr bwMode="auto">
            <a:xfrm>
              <a:off x="2106" y="949"/>
              <a:ext cx="570" cy="710"/>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p>
          </p:txBody>
        </p:sp>
      </p:grpSp>
    </p:spTree>
    <p:extLst>
      <p:ext uri="{BB962C8B-B14F-4D97-AF65-F5344CB8AC3E}">
        <p14:creationId xmlns:p14="http://schemas.microsoft.com/office/powerpoint/2010/main" val="162476383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7_Title and Content">
    <p:bg>
      <p:bgPr>
        <a:solidFill>
          <a:srgbClr val="B5B5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13" y="476250"/>
            <a:ext cx="6588000" cy="1081088"/>
          </a:xfrm>
        </p:spPr>
        <p:txBody>
          <a:bodyPr/>
          <a:lstStyle>
            <a:lvl1pPr>
              <a:defRPr>
                <a:solidFill>
                  <a:srgbClr val="FFFFFF"/>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773238"/>
            <a:ext cx="6588000" cy="4535487"/>
          </a:xfrm>
        </p:spPr>
        <p:txBody>
          <a:bodyPr/>
          <a:lstStyle>
            <a:lvl1pPr>
              <a:defRPr sz="2800"/>
            </a:lvl1pPr>
            <a:lvl2pPr>
              <a:defRPr sz="2800">
                <a:solidFill>
                  <a:srgbClr val="FFFFFF"/>
                </a:solidFill>
              </a:defRPr>
            </a:lvl2pPr>
            <a:lvl3pPr>
              <a:defRPr sz="2800">
                <a:solidFill>
                  <a:srgbClr val="FFFFFF"/>
                </a:solidFill>
              </a:defRPr>
            </a:lvl3pPr>
            <a:lvl4pPr>
              <a:defRPr sz="2800">
                <a:solidFill>
                  <a:srgbClr val="FFFFFF"/>
                </a:solidFill>
              </a:defRPr>
            </a:lvl4pPr>
            <a:lvl5pPr>
              <a:defRPr sz="2800">
                <a:solidFill>
                  <a:srgbClr val="FFFFFF"/>
                </a:solidFill>
              </a:defRPr>
            </a:lvl5pPr>
            <a:lvl6pPr marL="1440000" indent="-360000">
              <a:defRPr sz="2800" baseline="0">
                <a:solidFill>
                  <a:srgbClr val="FFFFFF"/>
                </a:solidFill>
              </a:defRPr>
            </a:lvl6pPr>
            <a:lvl7pPr marL="1800000" indent="-360000">
              <a:defRPr sz="2800">
                <a:solidFill>
                  <a:srgbClr val="FFFFFF"/>
                </a:solidFill>
              </a:defRPr>
            </a:lvl7pPr>
            <a:lvl8pPr>
              <a:defRPr sz="2800">
                <a:solidFill>
                  <a:srgbClr val="FFFFFF"/>
                </a:solidFill>
              </a:defRPr>
            </a:lvl8pPr>
            <a:lvl9pPr>
              <a:defRPr sz="2800">
                <a:solidFill>
                  <a:srgbClr val="FFFFFF"/>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GB" dirty="0" smtClean="0"/>
              <a:t>Eighth level</a:t>
            </a:r>
          </a:p>
          <a:p>
            <a:pPr lvl="8"/>
            <a:r>
              <a:rPr lang="en-GB" dirty="0" smtClean="0"/>
              <a:t>Ninth level</a:t>
            </a:r>
            <a:endParaRPr lang="en-GB" dirty="0"/>
          </a:p>
        </p:txBody>
      </p:sp>
      <p:sp>
        <p:nvSpPr>
          <p:cNvPr id="4" name="Footer Placeholder 3"/>
          <p:cNvSpPr>
            <a:spLocks noGrp="1"/>
          </p:cNvSpPr>
          <p:nvPr>
            <p:ph type="ftr" sz="quarter" idx="10"/>
            <p:custDataLst>
              <p:tags r:id="rId1"/>
            </p:custDataLst>
          </p:nvPr>
        </p:nvSpPr>
        <p:spPr/>
        <p:txBody>
          <a:bodyPr/>
          <a:lstStyle>
            <a:lvl1pPr>
              <a:defRPr>
                <a:solidFill>
                  <a:srgbClr val="FFFFFF"/>
                </a:solidFill>
              </a:defRPr>
            </a:lvl1pPr>
          </a:lstStyle>
          <a:p>
            <a:r>
              <a:rPr lang="en-GB" smtClean="0"/>
              <a:t> </a:t>
            </a:r>
            <a:endParaRPr lang="en-GB" dirty="0"/>
          </a:p>
        </p:txBody>
      </p:sp>
      <p:sp>
        <p:nvSpPr>
          <p:cNvPr id="5" name="Slide Number Placeholder 4"/>
          <p:cNvSpPr>
            <a:spLocks noGrp="1"/>
          </p:cNvSpPr>
          <p:nvPr>
            <p:ph type="sldNum" sz="quarter" idx="11"/>
          </p:nvPr>
        </p:nvSpPr>
        <p:spPr/>
        <p:txBody>
          <a:bodyPr/>
          <a:lstStyle>
            <a:lvl1pPr>
              <a:defRPr>
                <a:solidFill>
                  <a:srgbClr val="FFFFFF"/>
                </a:solidFill>
              </a:defRPr>
            </a:lvl1pPr>
          </a:lstStyle>
          <a:p>
            <a:r>
              <a:rPr lang="en-GB" smtClean="0"/>
              <a:t>Page </a:t>
            </a:r>
            <a:fld id="{4F7EADA4-CC8B-4E3D-93AF-253C12FED26F}" type="slidenum">
              <a:rPr lang="en-GB" smtClean="0"/>
              <a:pPr/>
              <a:t>‹#›</a:t>
            </a:fld>
            <a:endParaRPr lang="en-GB" dirty="0"/>
          </a:p>
        </p:txBody>
      </p:sp>
      <p:sp>
        <p:nvSpPr>
          <p:cNvPr id="6" name="Date Placeholder 5"/>
          <p:cNvSpPr>
            <a:spLocks noGrp="1"/>
          </p:cNvSpPr>
          <p:nvPr>
            <p:ph type="dt" sz="half" idx="12"/>
            <p:custDataLst>
              <p:tags r:id="rId2"/>
            </p:custDataLst>
          </p:nvPr>
        </p:nvSpPr>
        <p:spPr/>
        <p:txBody>
          <a:bodyPr/>
          <a:lstStyle>
            <a:lvl1pPr>
              <a:defRPr>
                <a:solidFill>
                  <a:srgbClr val="FFFFFF"/>
                </a:solidFill>
              </a:defRPr>
            </a:lvl1pPr>
          </a:lstStyle>
          <a:p>
            <a:r>
              <a:rPr lang="en-GB" smtClean="0"/>
              <a:t>© Bird &amp; Bird LLP 2013</a:t>
            </a:r>
            <a:endParaRPr lang="en-GB" dirty="0"/>
          </a:p>
        </p:txBody>
      </p:sp>
      <p:grpSp>
        <p:nvGrpSpPr>
          <p:cNvPr id="7" name="Group 38"/>
          <p:cNvGrpSpPr>
            <a:grpSpLocks/>
          </p:cNvGrpSpPr>
          <p:nvPr userDrawn="1"/>
        </p:nvGrpSpPr>
        <p:grpSpPr bwMode="auto">
          <a:xfrm>
            <a:off x="7186613" y="6419850"/>
            <a:ext cx="1500187" cy="265113"/>
            <a:chOff x="385" y="949"/>
            <a:chExt cx="4036" cy="712"/>
          </a:xfrm>
        </p:grpSpPr>
        <p:sp>
          <p:nvSpPr>
            <p:cNvPr id="8" name="Freeform 39"/>
            <p:cNvSpPr>
              <a:spLocks/>
            </p:cNvSpPr>
            <p:nvPr/>
          </p:nvSpPr>
          <p:spPr bwMode="auto">
            <a:xfrm>
              <a:off x="957" y="1002"/>
              <a:ext cx="128" cy="123"/>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9" name="Freeform 40"/>
            <p:cNvSpPr>
              <a:spLocks/>
            </p:cNvSpPr>
            <p:nvPr/>
          </p:nvSpPr>
          <p:spPr bwMode="auto">
            <a:xfrm>
              <a:off x="3391" y="1002"/>
              <a:ext cx="128" cy="123"/>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0" name="Freeform 41"/>
            <p:cNvSpPr>
              <a:spLocks noEditPoints="1"/>
            </p:cNvSpPr>
            <p:nvPr/>
          </p:nvSpPr>
          <p:spPr bwMode="auto">
            <a:xfrm>
              <a:off x="385" y="1026"/>
              <a:ext cx="508" cy="624"/>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1" name="Freeform 42"/>
            <p:cNvSpPr>
              <a:spLocks/>
            </p:cNvSpPr>
            <p:nvPr/>
          </p:nvSpPr>
          <p:spPr bwMode="auto">
            <a:xfrm>
              <a:off x="1155" y="1176"/>
              <a:ext cx="347" cy="474"/>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2" name="Freeform 43"/>
            <p:cNvSpPr>
              <a:spLocks/>
            </p:cNvSpPr>
            <p:nvPr/>
          </p:nvSpPr>
          <p:spPr bwMode="auto">
            <a:xfrm>
              <a:off x="911" y="1201"/>
              <a:ext cx="226" cy="449"/>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3" name="Freeform 44"/>
            <p:cNvSpPr>
              <a:spLocks noEditPoints="1"/>
            </p:cNvSpPr>
            <p:nvPr/>
          </p:nvSpPr>
          <p:spPr bwMode="auto">
            <a:xfrm>
              <a:off x="2819" y="1026"/>
              <a:ext cx="507" cy="624"/>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4" name="Freeform 45"/>
            <p:cNvSpPr>
              <a:spLocks/>
            </p:cNvSpPr>
            <p:nvPr/>
          </p:nvSpPr>
          <p:spPr bwMode="auto">
            <a:xfrm>
              <a:off x="3589" y="1176"/>
              <a:ext cx="346" cy="474"/>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5" name="Freeform 46"/>
            <p:cNvSpPr>
              <a:spLocks/>
            </p:cNvSpPr>
            <p:nvPr/>
          </p:nvSpPr>
          <p:spPr bwMode="auto">
            <a:xfrm>
              <a:off x="3345" y="1201"/>
              <a:ext cx="225" cy="449"/>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6" name="Freeform 47"/>
            <p:cNvSpPr>
              <a:spLocks noEditPoints="1"/>
            </p:cNvSpPr>
            <p:nvPr/>
          </p:nvSpPr>
          <p:spPr bwMode="auto">
            <a:xfrm>
              <a:off x="1499" y="962"/>
              <a:ext cx="489" cy="699"/>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7" name="Freeform 48"/>
            <p:cNvSpPr>
              <a:spLocks noEditPoints="1"/>
            </p:cNvSpPr>
            <p:nvPr/>
          </p:nvSpPr>
          <p:spPr bwMode="auto">
            <a:xfrm>
              <a:off x="3933" y="962"/>
              <a:ext cx="488" cy="699"/>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8" name="Freeform 49"/>
            <p:cNvSpPr>
              <a:spLocks noEditPoints="1"/>
            </p:cNvSpPr>
            <p:nvPr/>
          </p:nvSpPr>
          <p:spPr bwMode="auto">
            <a:xfrm>
              <a:off x="2106" y="949"/>
              <a:ext cx="570" cy="710"/>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p>
          </p:txBody>
        </p:sp>
      </p:grpSp>
    </p:spTree>
    <p:extLst>
      <p:ext uri="{BB962C8B-B14F-4D97-AF65-F5344CB8AC3E}">
        <p14:creationId xmlns:p14="http://schemas.microsoft.com/office/powerpoint/2010/main" val="31540906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942975" y="694280"/>
            <a:ext cx="1997075" cy="352425"/>
            <a:chOff x="6808788" y="3375025"/>
            <a:chExt cx="1997075" cy="352425"/>
          </a:xfrm>
        </p:grpSpPr>
        <p:sp>
          <p:nvSpPr>
            <p:cNvPr id="7178" name="Freeform 10"/>
            <p:cNvSpPr>
              <a:spLocks/>
            </p:cNvSpPr>
            <p:nvPr userDrawn="1"/>
          </p:nvSpPr>
          <p:spPr bwMode="invGray">
            <a:xfrm>
              <a:off x="7091363" y="3402013"/>
              <a:ext cx="63500" cy="60325"/>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7179" name="Freeform 11"/>
            <p:cNvSpPr>
              <a:spLocks/>
            </p:cNvSpPr>
            <p:nvPr userDrawn="1"/>
          </p:nvSpPr>
          <p:spPr bwMode="invGray">
            <a:xfrm>
              <a:off x="8296276" y="3402013"/>
              <a:ext cx="63500" cy="60325"/>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7180" name="Freeform 12"/>
            <p:cNvSpPr>
              <a:spLocks noEditPoints="1"/>
            </p:cNvSpPr>
            <p:nvPr userDrawn="1"/>
          </p:nvSpPr>
          <p:spPr bwMode="invGray">
            <a:xfrm>
              <a:off x="6808788" y="3413125"/>
              <a:ext cx="250825" cy="309563"/>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7181" name="Freeform 13"/>
            <p:cNvSpPr>
              <a:spLocks/>
            </p:cNvSpPr>
            <p:nvPr userDrawn="1"/>
          </p:nvSpPr>
          <p:spPr bwMode="invGray">
            <a:xfrm>
              <a:off x="7189788" y="3487738"/>
              <a:ext cx="171450" cy="234950"/>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7182" name="Freeform 14"/>
            <p:cNvSpPr>
              <a:spLocks/>
            </p:cNvSpPr>
            <p:nvPr userDrawn="1"/>
          </p:nvSpPr>
          <p:spPr bwMode="invGray">
            <a:xfrm>
              <a:off x="7069138" y="3500438"/>
              <a:ext cx="111125" cy="222250"/>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7183" name="Freeform 15"/>
            <p:cNvSpPr>
              <a:spLocks noEditPoints="1"/>
            </p:cNvSpPr>
            <p:nvPr userDrawn="1"/>
          </p:nvSpPr>
          <p:spPr bwMode="invGray">
            <a:xfrm>
              <a:off x="8013701" y="3413125"/>
              <a:ext cx="250825" cy="309563"/>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7184" name="Freeform 16"/>
            <p:cNvSpPr>
              <a:spLocks/>
            </p:cNvSpPr>
            <p:nvPr userDrawn="1"/>
          </p:nvSpPr>
          <p:spPr bwMode="invGray">
            <a:xfrm>
              <a:off x="8394701" y="3487738"/>
              <a:ext cx="171450" cy="234950"/>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7185" name="Freeform 17"/>
            <p:cNvSpPr>
              <a:spLocks/>
            </p:cNvSpPr>
            <p:nvPr userDrawn="1"/>
          </p:nvSpPr>
          <p:spPr bwMode="invGray">
            <a:xfrm>
              <a:off x="8274051" y="3500438"/>
              <a:ext cx="111125" cy="222250"/>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7186" name="Freeform 18"/>
            <p:cNvSpPr>
              <a:spLocks noEditPoints="1"/>
            </p:cNvSpPr>
            <p:nvPr userDrawn="1"/>
          </p:nvSpPr>
          <p:spPr bwMode="invGray">
            <a:xfrm>
              <a:off x="7359651" y="3381375"/>
              <a:ext cx="242888" cy="346075"/>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7187" name="Freeform 19"/>
            <p:cNvSpPr>
              <a:spLocks noEditPoints="1"/>
            </p:cNvSpPr>
            <p:nvPr userDrawn="1"/>
          </p:nvSpPr>
          <p:spPr bwMode="invGray">
            <a:xfrm>
              <a:off x="8564563" y="3381375"/>
              <a:ext cx="241300" cy="346075"/>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7188" name="Freeform 20"/>
            <p:cNvSpPr>
              <a:spLocks noEditPoints="1"/>
            </p:cNvSpPr>
            <p:nvPr userDrawn="1"/>
          </p:nvSpPr>
          <p:spPr bwMode="invGray">
            <a:xfrm>
              <a:off x="7659688" y="3375025"/>
              <a:ext cx="282575" cy="350838"/>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p>
          </p:txBody>
        </p:sp>
      </p:grpSp>
      <p:sp>
        <p:nvSpPr>
          <p:cNvPr id="7170" name="Rectangle 2"/>
          <p:cNvSpPr>
            <a:spLocks noGrp="1" noChangeArrowheads="1"/>
          </p:cNvSpPr>
          <p:nvPr>
            <p:ph type="ctrTitle"/>
          </p:nvPr>
        </p:nvSpPr>
        <p:spPr>
          <a:xfrm>
            <a:off x="838800" y="2275200"/>
            <a:ext cx="7848000" cy="1080000"/>
          </a:xfrm>
        </p:spPr>
        <p:txBody>
          <a:bodyPr lIns="90000" tIns="46800" rIns="90000" bIns="46800" anchor="b"/>
          <a:lstStyle>
            <a:lvl1pPr algn="l">
              <a:defRPr>
                <a:solidFill>
                  <a:schemeClr val="tx1"/>
                </a:solidFill>
              </a:defRPr>
            </a:lvl1pPr>
          </a:lstStyle>
          <a:p>
            <a:pPr lvl="0"/>
            <a:r>
              <a:rPr lang="en-GB" noProof="0" dirty="0" smtClean="0"/>
              <a:t>Click to edit Master title style</a:t>
            </a:r>
          </a:p>
        </p:txBody>
      </p:sp>
      <p:sp>
        <p:nvSpPr>
          <p:cNvPr id="7171" name="Rectangle 3"/>
          <p:cNvSpPr>
            <a:spLocks noGrp="1" noChangeArrowheads="1"/>
          </p:cNvSpPr>
          <p:nvPr>
            <p:ph type="subTitle" idx="1"/>
          </p:nvPr>
        </p:nvSpPr>
        <p:spPr>
          <a:xfrm>
            <a:off x="838800" y="3646800"/>
            <a:ext cx="7848000" cy="622800"/>
          </a:xfrm>
        </p:spPr>
        <p:txBody>
          <a:bodyPr lIns="90000" tIns="46800" rIns="90000" bIns="46800"/>
          <a:lstStyle>
            <a:lvl1pPr algn="l">
              <a:defRPr sz="2000">
                <a:solidFill>
                  <a:srgbClr val="FFFFFF"/>
                </a:solidFill>
              </a:defRPr>
            </a:lvl1pPr>
          </a:lstStyle>
          <a:p>
            <a:pPr lvl="0"/>
            <a:r>
              <a:rPr lang="en-GB" noProof="0" dirty="0" smtClean="0"/>
              <a:t>Click to edit Master subtitle style</a:t>
            </a:r>
          </a:p>
        </p:txBody>
      </p:sp>
    </p:spTree>
    <p:extLst>
      <p:ext uri="{BB962C8B-B14F-4D97-AF65-F5344CB8AC3E}">
        <p14:creationId xmlns:p14="http://schemas.microsoft.com/office/powerpoint/2010/main" val="304125477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solidFill>
          <a:schemeClr val="tx2"/>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2484438" y="476250"/>
            <a:ext cx="5399087" cy="5759450"/>
          </a:xfrm>
        </p:spPr>
        <p:txBody>
          <a:bodyPr anchor="ctr" anchorCtr="1"/>
          <a:lstStyle>
            <a:lvl1pPr algn="r">
              <a:defRPr sz="4400" i="1">
                <a:solidFill>
                  <a:srgbClr val="DAD9D5"/>
                </a:solidFill>
              </a:defRPr>
            </a:lvl1pPr>
          </a:lstStyle>
          <a:p>
            <a:pPr lvl="0"/>
            <a:r>
              <a:rPr lang="en-GB" noProof="0" dirty="0" smtClean="0"/>
              <a:t>Click to edit Master title style</a:t>
            </a:r>
          </a:p>
        </p:txBody>
      </p:sp>
      <p:sp>
        <p:nvSpPr>
          <p:cNvPr id="88067" name="Rectangle 3"/>
          <p:cNvSpPr>
            <a:spLocks noGrp="1" noChangeArrowheads="1"/>
          </p:cNvSpPr>
          <p:nvPr>
            <p:ph type="subTitle" idx="1"/>
          </p:nvPr>
        </p:nvSpPr>
        <p:spPr>
          <a:xfrm>
            <a:off x="1042988" y="476250"/>
            <a:ext cx="6842125" cy="504825"/>
          </a:xfrm>
        </p:spPr>
        <p:txBody>
          <a:bodyPr/>
          <a:lstStyle>
            <a:lvl1pPr>
              <a:defRPr sz="1800">
                <a:solidFill>
                  <a:srgbClr val="DAD9D5"/>
                </a:solidFill>
              </a:defRPr>
            </a:lvl1pPr>
          </a:lstStyle>
          <a:p>
            <a:pPr lvl="0"/>
            <a:r>
              <a:rPr lang="en-GB" noProof="0" dirty="0" smtClean="0"/>
              <a:t>Click to edit Master subtitle style</a:t>
            </a:r>
          </a:p>
        </p:txBody>
      </p:sp>
      <p:grpSp>
        <p:nvGrpSpPr>
          <p:cNvPr id="88083" name="Group 19"/>
          <p:cNvGrpSpPr>
            <a:grpSpLocks/>
          </p:cNvGrpSpPr>
          <p:nvPr userDrawn="1"/>
        </p:nvGrpSpPr>
        <p:grpSpPr bwMode="auto">
          <a:xfrm>
            <a:off x="7188200" y="6421438"/>
            <a:ext cx="1500188" cy="265112"/>
            <a:chOff x="930" y="391"/>
            <a:chExt cx="4036" cy="712"/>
          </a:xfrm>
        </p:grpSpPr>
        <p:sp>
          <p:nvSpPr>
            <p:cNvPr id="88084" name="Freeform 20"/>
            <p:cNvSpPr>
              <a:spLocks/>
            </p:cNvSpPr>
            <p:nvPr/>
          </p:nvSpPr>
          <p:spPr bwMode="invGray">
            <a:xfrm>
              <a:off x="1502" y="444"/>
              <a:ext cx="128" cy="123"/>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88085" name="Freeform 21"/>
            <p:cNvSpPr>
              <a:spLocks/>
            </p:cNvSpPr>
            <p:nvPr/>
          </p:nvSpPr>
          <p:spPr bwMode="invGray">
            <a:xfrm>
              <a:off x="3936" y="444"/>
              <a:ext cx="128" cy="123"/>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88086" name="Freeform 22"/>
            <p:cNvSpPr>
              <a:spLocks noEditPoints="1"/>
            </p:cNvSpPr>
            <p:nvPr/>
          </p:nvSpPr>
          <p:spPr bwMode="invGray">
            <a:xfrm>
              <a:off x="930" y="468"/>
              <a:ext cx="508" cy="624"/>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88087" name="Freeform 23"/>
            <p:cNvSpPr>
              <a:spLocks/>
            </p:cNvSpPr>
            <p:nvPr/>
          </p:nvSpPr>
          <p:spPr bwMode="invGray">
            <a:xfrm>
              <a:off x="1700" y="618"/>
              <a:ext cx="347" cy="474"/>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88088" name="Freeform 24"/>
            <p:cNvSpPr>
              <a:spLocks/>
            </p:cNvSpPr>
            <p:nvPr/>
          </p:nvSpPr>
          <p:spPr bwMode="invGray">
            <a:xfrm>
              <a:off x="1456" y="643"/>
              <a:ext cx="226" cy="449"/>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88089" name="Freeform 25"/>
            <p:cNvSpPr>
              <a:spLocks noEditPoints="1"/>
            </p:cNvSpPr>
            <p:nvPr/>
          </p:nvSpPr>
          <p:spPr bwMode="invGray">
            <a:xfrm>
              <a:off x="3364" y="468"/>
              <a:ext cx="507" cy="624"/>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88090" name="Freeform 26"/>
            <p:cNvSpPr>
              <a:spLocks/>
            </p:cNvSpPr>
            <p:nvPr/>
          </p:nvSpPr>
          <p:spPr bwMode="invGray">
            <a:xfrm>
              <a:off x="4134" y="618"/>
              <a:ext cx="346" cy="474"/>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88091" name="Freeform 27"/>
            <p:cNvSpPr>
              <a:spLocks/>
            </p:cNvSpPr>
            <p:nvPr/>
          </p:nvSpPr>
          <p:spPr bwMode="invGray">
            <a:xfrm>
              <a:off x="3890" y="643"/>
              <a:ext cx="225" cy="449"/>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88092" name="Freeform 28"/>
            <p:cNvSpPr>
              <a:spLocks noEditPoints="1"/>
            </p:cNvSpPr>
            <p:nvPr/>
          </p:nvSpPr>
          <p:spPr bwMode="invGray">
            <a:xfrm>
              <a:off x="2044" y="404"/>
              <a:ext cx="489" cy="699"/>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88093" name="Freeform 29"/>
            <p:cNvSpPr>
              <a:spLocks noEditPoints="1"/>
            </p:cNvSpPr>
            <p:nvPr/>
          </p:nvSpPr>
          <p:spPr bwMode="invGray">
            <a:xfrm>
              <a:off x="4478" y="404"/>
              <a:ext cx="488" cy="699"/>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88094" name="Freeform 30"/>
            <p:cNvSpPr>
              <a:spLocks noEditPoints="1"/>
            </p:cNvSpPr>
            <p:nvPr/>
          </p:nvSpPr>
          <p:spPr bwMode="invGray">
            <a:xfrm>
              <a:off x="2651" y="391"/>
              <a:ext cx="570" cy="710"/>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p>
          </p:txBody>
        </p:sp>
      </p:gr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7_Title Slide">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2484438" y="476250"/>
            <a:ext cx="5399087" cy="5759450"/>
          </a:xfrm>
        </p:spPr>
        <p:txBody>
          <a:bodyPr anchor="ctr" anchorCtr="1"/>
          <a:lstStyle>
            <a:lvl1pPr algn="r">
              <a:defRPr sz="4400" i="1">
                <a:solidFill>
                  <a:srgbClr val="C3C1D5"/>
                </a:solidFill>
              </a:defRPr>
            </a:lvl1pPr>
          </a:lstStyle>
          <a:p>
            <a:pPr lvl="0"/>
            <a:r>
              <a:rPr lang="en-GB" noProof="0" smtClean="0"/>
              <a:t>Click to edit Master title style</a:t>
            </a:r>
          </a:p>
        </p:txBody>
      </p:sp>
      <p:sp>
        <p:nvSpPr>
          <p:cNvPr id="94211" name="Rectangle 3"/>
          <p:cNvSpPr>
            <a:spLocks noGrp="1" noChangeArrowheads="1"/>
          </p:cNvSpPr>
          <p:nvPr>
            <p:ph type="subTitle" idx="1"/>
          </p:nvPr>
        </p:nvSpPr>
        <p:spPr>
          <a:xfrm>
            <a:off x="1042988" y="476250"/>
            <a:ext cx="6842125" cy="504825"/>
          </a:xfrm>
        </p:spPr>
        <p:txBody>
          <a:bodyPr/>
          <a:lstStyle>
            <a:lvl1pPr>
              <a:defRPr sz="1800">
                <a:solidFill>
                  <a:srgbClr val="C3C1D5"/>
                </a:solidFill>
              </a:defRPr>
            </a:lvl1pPr>
          </a:lstStyle>
          <a:p>
            <a:pPr lvl="0"/>
            <a:r>
              <a:rPr lang="en-GB" noProof="0" smtClean="0"/>
              <a:t>Click to edit Master subtitle style</a:t>
            </a:r>
          </a:p>
        </p:txBody>
      </p:sp>
      <p:grpSp>
        <p:nvGrpSpPr>
          <p:cNvPr id="94226" name="Group 18"/>
          <p:cNvGrpSpPr>
            <a:grpSpLocks/>
          </p:cNvGrpSpPr>
          <p:nvPr userDrawn="1"/>
        </p:nvGrpSpPr>
        <p:grpSpPr bwMode="auto">
          <a:xfrm>
            <a:off x="7188200" y="6421438"/>
            <a:ext cx="1500188" cy="265112"/>
            <a:chOff x="930" y="391"/>
            <a:chExt cx="4036" cy="712"/>
          </a:xfrm>
        </p:grpSpPr>
        <p:sp>
          <p:nvSpPr>
            <p:cNvPr id="94227" name="Freeform 19"/>
            <p:cNvSpPr>
              <a:spLocks/>
            </p:cNvSpPr>
            <p:nvPr/>
          </p:nvSpPr>
          <p:spPr bwMode="invGray">
            <a:xfrm>
              <a:off x="1502" y="444"/>
              <a:ext cx="128" cy="123"/>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94228" name="Freeform 20"/>
            <p:cNvSpPr>
              <a:spLocks/>
            </p:cNvSpPr>
            <p:nvPr/>
          </p:nvSpPr>
          <p:spPr bwMode="invGray">
            <a:xfrm>
              <a:off x="3936" y="444"/>
              <a:ext cx="128" cy="123"/>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94229" name="Freeform 21"/>
            <p:cNvSpPr>
              <a:spLocks noEditPoints="1"/>
            </p:cNvSpPr>
            <p:nvPr/>
          </p:nvSpPr>
          <p:spPr bwMode="invGray">
            <a:xfrm>
              <a:off x="930" y="468"/>
              <a:ext cx="508" cy="624"/>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94230" name="Freeform 22"/>
            <p:cNvSpPr>
              <a:spLocks/>
            </p:cNvSpPr>
            <p:nvPr/>
          </p:nvSpPr>
          <p:spPr bwMode="invGray">
            <a:xfrm>
              <a:off x="1700" y="618"/>
              <a:ext cx="347" cy="474"/>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94231" name="Freeform 23"/>
            <p:cNvSpPr>
              <a:spLocks/>
            </p:cNvSpPr>
            <p:nvPr/>
          </p:nvSpPr>
          <p:spPr bwMode="invGray">
            <a:xfrm>
              <a:off x="1456" y="643"/>
              <a:ext cx="226" cy="449"/>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94232" name="Freeform 24"/>
            <p:cNvSpPr>
              <a:spLocks noEditPoints="1"/>
            </p:cNvSpPr>
            <p:nvPr/>
          </p:nvSpPr>
          <p:spPr bwMode="invGray">
            <a:xfrm>
              <a:off x="3364" y="468"/>
              <a:ext cx="507" cy="624"/>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94233" name="Freeform 25"/>
            <p:cNvSpPr>
              <a:spLocks/>
            </p:cNvSpPr>
            <p:nvPr/>
          </p:nvSpPr>
          <p:spPr bwMode="invGray">
            <a:xfrm>
              <a:off x="4134" y="618"/>
              <a:ext cx="346" cy="474"/>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94234" name="Freeform 26"/>
            <p:cNvSpPr>
              <a:spLocks/>
            </p:cNvSpPr>
            <p:nvPr/>
          </p:nvSpPr>
          <p:spPr bwMode="invGray">
            <a:xfrm>
              <a:off x="3890" y="643"/>
              <a:ext cx="225" cy="449"/>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94235" name="Freeform 27"/>
            <p:cNvSpPr>
              <a:spLocks noEditPoints="1"/>
            </p:cNvSpPr>
            <p:nvPr/>
          </p:nvSpPr>
          <p:spPr bwMode="invGray">
            <a:xfrm>
              <a:off x="2044" y="404"/>
              <a:ext cx="489" cy="699"/>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94236" name="Freeform 28"/>
            <p:cNvSpPr>
              <a:spLocks noEditPoints="1"/>
            </p:cNvSpPr>
            <p:nvPr/>
          </p:nvSpPr>
          <p:spPr bwMode="invGray">
            <a:xfrm>
              <a:off x="4478" y="404"/>
              <a:ext cx="488" cy="699"/>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94237" name="Freeform 29"/>
            <p:cNvSpPr>
              <a:spLocks noEditPoints="1"/>
            </p:cNvSpPr>
            <p:nvPr/>
          </p:nvSpPr>
          <p:spPr bwMode="invGray">
            <a:xfrm>
              <a:off x="2651" y="391"/>
              <a:ext cx="570" cy="710"/>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p>
          </p:txBody>
        </p:sp>
      </p:gr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smtClean="0"/>
              <a:t> </a:t>
            </a:r>
            <a:endParaRPr lang="en-GB" dirty="0"/>
          </a:p>
        </p:txBody>
      </p:sp>
      <p:sp>
        <p:nvSpPr>
          <p:cNvPr id="3" name="Slide Number Placeholder 2"/>
          <p:cNvSpPr>
            <a:spLocks noGrp="1"/>
          </p:cNvSpPr>
          <p:nvPr>
            <p:ph type="sldNum" sz="quarter" idx="11"/>
          </p:nvPr>
        </p:nvSpPr>
        <p:spPr/>
        <p:txBody>
          <a:bodyPr/>
          <a:lstStyle/>
          <a:p>
            <a:r>
              <a:rPr lang="en-GB" smtClean="0"/>
              <a:t>Page </a:t>
            </a:r>
            <a:fld id="{CBF7EA7B-66D3-4419-94A9-19F2E0C218CB}" type="slidenum">
              <a:rPr lang="en-GB" smtClean="0"/>
              <a:pPr/>
              <a:t>‹#›</a:t>
            </a:fld>
            <a:endParaRPr lang="en-GB"/>
          </a:p>
        </p:txBody>
      </p:sp>
      <p:sp>
        <p:nvSpPr>
          <p:cNvPr id="4" name="Date Placeholder 3"/>
          <p:cNvSpPr>
            <a:spLocks noGrp="1"/>
          </p:cNvSpPr>
          <p:nvPr>
            <p:ph type="dt" sz="half" idx="12"/>
          </p:nvPr>
        </p:nvSpPr>
        <p:spPr/>
        <p:txBody>
          <a:bodyPr/>
          <a:lstStyle/>
          <a:p>
            <a:r>
              <a:rPr lang="en-GB" smtClean="0"/>
              <a:t>© Bird &amp; Bird LLP 2013</a:t>
            </a:r>
            <a:endParaRPr lang="en-GB" dirty="0"/>
          </a:p>
        </p:txBody>
      </p:sp>
    </p:spTree>
    <p:extLst>
      <p:ext uri="{BB962C8B-B14F-4D97-AF65-F5344CB8AC3E}">
        <p14:creationId xmlns:p14="http://schemas.microsoft.com/office/powerpoint/2010/main" val="3239574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763713" y="2349500"/>
            <a:ext cx="4606925" cy="1470025"/>
          </a:xfrm>
        </p:spPr>
        <p:txBody>
          <a:bodyPr anchor="b"/>
          <a:lstStyle>
            <a:lvl1pPr algn="r">
              <a:defRPr>
                <a:solidFill>
                  <a:schemeClr val="tx1"/>
                </a:solidFill>
              </a:defRPr>
            </a:lvl1pPr>
          </a:lstStyle>
          <a:p>
            <a:pPr lvl="0"/>
            <a:r>
              <a:rPr lang="en-GB" noProof="0" smtClean="0"/>
              <a:t>Click to edit Master title style</a:t>
            </a:r>
          </a:p>
        </p:txBody>
      </p:sp>
      <p:sp>
        <p:nvSpPr>
          <p:cNvPr id="7171" name="Rectangle 3"/>
          <p:cNvSpPr>
            <a:spLocks noGrp="1" noChangeArrowheads="1"/>
          </p:cNvSpPr>
          <p:nvPr>
            <p:ph type="subTitle" idx="1"/>
          </p:nvPr>
        </p:nvSpPr>
        <p:spPr>
          <a:xfrm>
            <a:off x="1763713" y="4076700"/>
            <a:ext cx="4608512" cy="1512888"/>
          </a:xfrm>
        </p:spPr>
        <p:txBody>
          <a:bodyPr/>
          <a:lstStyle>
            <a:lvl1pPr algn="r">
              <a:defRPr sz="2000">
                <a:solidFill>
                  <a:srgbClr val="FFFFFF"/>
                </a:solidFill>
              </a:defRPr>
            </a:lvl1pPr>
          </a:lstStyle>
          <a:p>
            <a:pPr lvl="0"/>
            <a:r>
              <a:rPr lang="en-GB" noProof="0" smtClean="0"/>
              <a:t>Click to edit Master subtitle style</a:t>
            </a:r>
          </a:p>
        </p:txBody>
      </p:sp>
      <p:grpSp>
        <p:nvGrpSpPr>
          <p:cNvPr id="7191" name="Group 23"/>
          <p:cNvGrpSpPr>
            <a:grpSpLocks/>
          </p:cNvGrpSpPr>
          <p:nvPr userDrawn="1"/>
        </p:nvGrpSpPr>
        <p:grpSpPr bwMode="auto">
          <a:xfrm>
            <a:off x="6450013" y="3375025"/>
            <a:ext cx="2355850" cy="352425"/>
            <a:chOff x="4063" y="2126"/>
            <a:chExt cx="1484" cy="222"/>
          </a:xfrm>
        </p:grpSpPr>
        <p:sp>
          <p:nvSpPr>
            <p:cNvPr id="7178" name="Freeform 10"/>
            <p:cNvSpPr>
              <a:spLocks/>
            </p:cNvSpPr>
            <p:nvPr userDrawn="1"/>
          </p:nvSpPr>
          <p:spPr bwMode="invGray">
            <a:xfrm>
              <a:off x="4467" y="2143"/>
              <a:ext cx="40" cy="38"/>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7179" name="Freeform 11"/>
            <p:cNvSpPr>
              <a:spLocks/>
            </p:cNvSpPr>
            <p:nvPr userDrawn="1"/>
          </p:nvSpPr>
          <p:spPr bwMode="invGray">
            <a:xfrm>
              <a:off x="5226" y="2143"/>
              <a:ext cx="40" cy="38"/>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7180" name="Freeform 12"/>
            <p:cNvSpPr>
              <a:spLocks noEditPoints="1"/>
            </p:cNvSpPr>
            <p:nvPr userDrawn="1"/>
          </p:nvSpPr>
          <p:spPr bwMode="invGray">
            <a:xfrm>
              <a:off x="4289" y="2150"/>
              <a:ext cx="158" cy="195"/>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7181" name="Freeform 13"/>
            <p:cNvSpPr>
              <a:spLocks/>
            </p:cNvSpPr>
            <p:nvPr userDrawn="1"/>
          </p:nvSpPr>
          <p:spPr bwMode="invGray">
            <a:xfrm>
              <a:off x="4529" y="2197"/>
              <a:ext cx="108" cy="148"/>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7182" name="Freeform 14"/>
            <p:cNvSpPr>
              <a:spLocks/>
            </p:cNvSpPr>
            <p:nvPr userDrawn="1"/>
          </p:nvSpPr>
          <p:spPr bwMode="invGray">
            <a:xfrm>
              <a:off x="4453" y="2205"/>
              <a:ext cx="70" cy="140"/>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7183" name="Freeform 15"/>
            <p:cNvSpPr>
              <a:spLocks noEditPoints="1"/>
            </p:cNvSpPr>
            <p:nvPr userDrawn="1"/>
          </p:nvSpPr>
          <p:spPr bwMode="invGray">
            <a:xfrm>
              <a:off x="5048" y="2150"/>
              <a:ext cx="158" cy="195"/>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7184" name="Freeform 16"/>
            <p:cNvSpPr>
              <a:spLocks/>
            </p:cNvSpPr>
            <p:nvPr userDrawn="1"/>
          </p:nvSpPr>
          <p:spPr bwMode="invGray">
            <a:xfrm>
              <a:off x="5288" y="2197"/>
              <a:ext cx="108" cy="148"/>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7185" name="Freeform 17"/>
            <p:cNvSpPr>
              <a:spLocks/>
            </p:cNvSpPr>
            <p:nvPr userDrawn="1"/>
          </p:nvSpPr>
          <p:spPr bwMode="invGray">
            <a:xfrm>
              <a:off x="5212" y="2205"/>
              <a:ext cx="70" cy="140"/>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7186" name="Freeform 18"/>
            <p:cNvSpPr>
              <a:spLocks noEditPoints="1"/>
            </p:cNvSpPr>
            <p:nvPr userDrawn="1"/>
          </p:nvSpPr>
          <p:spPr bwMode="invGray">
            <a:xfrm>
              <a:off x="4636" y="2130"/>
              <a:ext cx="153" cy="218"/>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7187" name="Freeform 19"/>
            <p:cNvSpPr>
              <a:spLocks noEditPoints="1"/>
            </p:cNvSpPr>
            <p:nvPr userDrawn="1"/>
          </p:nvSpPr>
          <p:spPr bwMode="invGray">
            <a:xfrm>
              <a:off x="5395" y="2130"/>
              <a:ext cx="152" cy="218"/>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7188" name="Freeform 20"/>
            <p:cNvSpPr>
              <a:spLocks noEditPoints="1"/>
            </p:cNvSpPr>
            <p:nvPr userDrawn="1"/>
          </p:nvSpPr>
          <p:spPr bwMode="invGray">
            <a:xfrm>
              <a:off x="4825" y="2126"/>
              <a:ext cx="178" cy="221"/>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solidFill>
                  <a:srgbClr val="8883AC"/>
                </a:solidFill>
              </a:endParaRPr>
            </a:p>
          </p:txBody>
        </p:sp>
        <p:sp>
          <p:nvSpPr>
            <p:cNvPr id="7189" name="Freeform 21"/>
            <p:cNvSpPr>
              <a:spLocks noEditPoints="1"/>
            </p:cNvSpPr>
            <p:nvPr userDrawn="1"/>
          </p:nvSpPr>
          <p:spPr bwMode="invGray">
            <a:xfrm>
              <a:off x="4063" y="2126"/>
              <a:ext cx="178" cy="221"/>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solidFill>
                  <a:srgbClr val="8883AC"/>
                </a:solidFill>
              </a:endParaRPr>
            </a:p>
          </p:txBody>
        </p:sp>
      </p:grpSp>
    </p:spTree>
    <p:extLst>
      <p:ext uri="{BB962C8B-B14F-4D97-AF65-F5344CB8AC3E}">
        <p14:creationId xmlns:p14="http://schemas.microsoft.com/office/powerpoint/2010/main" val="402118611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942975" y="694280"/>
            <a:ext cx="1997075" cy="352425"/>
            <a:chOff x="6808788" y="3375025"/>
            <a:chExt cx="1997075" cy="352425"/>
          </a:xfrm>
        </p:grpSpPr>
        <p:sp>
          <p:nvSpPr>
            <p:cNvPr id="7178" name="Freeform 10"/>
            <p:cNvSpPr>
              <a:spLocks/>
            </p:cNvSpPr>
            <p:nvPr userDrawn="1"/>
          </p:nvSpPr>
          <p:spPr bwMode="invGray">
            <a:xfrm>
              <a:off x="7091363" y="3402013"/>
              <a:ext cx="63500" cy="60325"/>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7179" name="Freeform 11"/>
            <p:cNvSpPr>
              <a:spLocks/>
            </p:cNvSpPr>
            <p:nvPr userDrawn="1"/>
          </p:nvSpPr>
          <p:spPr bwMode="invGray">
            <a:xfrm>
              <a:off x="8296276" y="3402013"/>
              <a:ext cx="63500" cy="60325"/>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7180" name="Freeform 12"/>
            <p:cNvSpPr>
              <a:spLocks noEditPoints="1"/>
            </p:cNvSpPr>
            <p:nvPr userDrawn="1"/>
          </p:nvSpPr>
          <p:spPr bwMode="invGray">
            <a:xfrm>
              <a:off x="6808788" y="3413125"/>
              <a:ext cx="250825" cy="309563"/>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7181" name="Freeform 13"/>
            <p:cNvSpPr>
              <a:spLocks/>
            </p:cNvSpPr>
            <p:nvPr userDrawn="1"/>
          </p:nvSpPr>
          <p:spPr bwMode="invGray">
            <a:xfrm>
              <a:off x="7189788" y="3487738"/>
              <a:ext cx="171450" cy="234950"/>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7182" name="Freeform 14"/>
            <p:cNvSpPr>
              <a:spLocks/>
            </p:cNvSpPr>
            <p:nvPr userDrawn="1"/>
          </p:nvSpPr>
          <p:spPr bwMode="invGray">
            <a:xfrm>
              <a:off x="7069138" y="3500438"/>
              <a:ext cx="111125" cy="222250"/>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7183" name="Freeform 15"/>
            <p:cNvSpPr>
              <a:spLocks noEditPoints="1"/>
            </p:cNvSpPr>
            <p:nvPr userDrawn="1"/>
          </p:nvSpPr>
          <p:spPr bwMode="invGray">
            <a:xfrm>
              <a:off x="8013701" y="3413125"/>
              <a:ext cx="250825" cy="309563"/>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7184" name="Freeform 16"/>
            <p:cNvSpPr>
              <a:spLocks/>
            </p:cNvSpPr>
            <p:nvPr userDrawn="1"/>
          </p:nvSpPr>
          <p:spPr bwMode="invGray">
            <a:xfrm>
              <a:off x="8394701" y="3487738"/>
              <a:ext cx="171450" cy="234950"/>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7185" name="Freeform 17"/>
            <p:cNvSpPr>
              <a:spLocks/>
            </p:cNvSpPr>
            <p:nvPr userDrawn="1"/>
          </p:nvSpPr>
          <p:spPr bwMode="invGray">
            <a:xfrm>
              <a:off x="8274051" y="3500438"/>
              <a:ext cx="111125" cy="222250"/>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7186" name="Freeform 18"/>
            <p:cNvSpPr>
              <a:spLocks noEditPoints="1"/>
            </p:cNvSpPr>
            <p:nvPr userDrawn="1"/>
          </p:nvSpPr>
          <p:spPr bwMode="invGray">
            <a:xfrm>
              <a:off x="7359651" y="3381375"/>
              <a:ext cx="242888" cy="346075"/>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7187" name="Freeform 19"/>
            <p:cNvSpPr>
              <a:spLocks noEditPoints="1"/>
            </p:cNvSpPr>
            <p:nvPr userDrawn="1"/>
          </p:nvSpPr>
          <p:spPr bwMode="invGray">
            <a:xfrm>
              <a:off x="8564563" y="3381375"/>
              <a:ext cx="241300" cy="346075"/>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7188" name="Freeform 20"/>
            <p:cNvSpPr>
              <a:spLocks noEditPoints="1"/>
            </p:cNvSpPr>
            <p:nvPr userDrawn="1"/>
          </p:nvSpPr>
          <p:spPr bwMode="invGray">
            <a:xfrm>
              <a:off x="7659688" y="3375025"/>
              <a:ext cx="282575" cy="350838"/>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solidFill>
                  <a:srgbClr val="8883AC"/>
                </a:solidFill>
              </a:endParaRPr>
            </a:p>
          </p:txBody>
        </p:sp>
      </p:grpSp>
      <p:sp>
        <p:nvSpPr>
          <p:cNvPr id="7170" name="Rectangle 2"/>
          <p:cNvSpPr>
            <a:spLocks noGrp="1" noChangeArrowheads="1"/>
          </p:cNvSpPr>
          <p:nvPr>
            <p:ph type="ctrTitle"/>
          </p:nvPr>
        </p:nvSpPr>
        <p:spPr>
          <a:xfrm>
            <a:off x="838800" y="2275200"/>
            <a:ext cx="7848000" cy="1080000"/>
          </a:xfrm>
        </p:spPr>
        <p:txBody>
          <a:bodyPr lIns="90000" tIns="46800" rIns="90000" bIns="46800" anchor="b"/>
          <a:lstStyle>
            <a:lvl1pPr algn="l">
              <a:defRPr>
                <a:solidFill>
                  <a:schemeClr val="tx1"/>
                </a:solidFill>
              </a:defRPr>
            </a:lvl1pPr>
          </a:lstStyle>
          <a:p>
            <a:pPr lvl="0"/>
            <a:r>
              <a:rPr lang="en-GB" noProof="0" dirty="0" smtClean="0"/>
              <a:t>Click to edit Master title style</a:t>
            </a:r>
          </a:p>
        </p:txBody>
      </p:sp>
      <p:sp>
        <p:nvSpPr>
          <p:cNvPr id="7171" name="Rectangle 3"/>
          <p:cNvSpPr>
            <a:spLocks noGrp="1" noChangeArrowheads="1"/>
          </p:cNvSpPr>
          <p:nvPr>
            <p:ph type="subTitle" idx="1"/>
          </p:nvPr>
        </p:nvSpPr>
        <p:spPr>
          <a:xfrm>
            <a:off x="838800" y="3646800"/>
            <a:ext cx="7848000" cy="622800"/>
          </a:xfrm>
        </p:spPr>
        <p:txBody>
          <a:bodyPr lIns="90000" tIns="46800" rIns="90000" bIns="46800"/>
          <a:lstStyle>
            <a:lvl1pPr algn="l">
              <a:defRPr sz="2000">
                <a:solidFill>
                  <a:srgbClr val="FFFFFF"/>
                </a:solidFill>
              </a:defRPr>
            </a:lvl1pPr>
          </a:lstStyle>
          <a:p>
            <a:pPr lvl="0"/>
            <a:r>
              <a:rPr lang="en-GB" noProof="0" dirty="0" smtClean="0"/>
              <a:t>Click to edit Master subtitle style</a:t>
            </a:r>
          </a:p>
        </p:txBody>
      </p:sp>
    </p:spTree>
    <p:extLst>
      <p:ext uri="{BB962C8B-B14F-4D97-AF65-F5344CB8AC3E}">
        <p14:creationId xmlns:p14="http://schemas.microsoft.com/office/powerpoint/2010/main" val="241148566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solidFill>
          <a:srgbClr val="FFFFFF"/>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942975" y="694280"/>
            <a:ext cx="1997075" cy="352425"/>
            <a:chOff x="6808788" y="3375025"/>
            <a:chExt cx="1997075" cy="352425"/>
          </a:xfrm>
        </p:grpSpPr>
        <p:sp>
          <p:nvSpPr>
            <p:cNvPr id="7178" name="Freeform 10"/>
            <p:cNvSpPr>
              <a:spLocks/>
            </p:cNvSpPr>
            <p:nvPr userDrawn="1"/>
          </p:nvSpPr>
          <p:spPr bwMode="invGray">
            <a:xfrm>
              <a:off x="7091363" y="3402013"/>
              <a:ext cx="63500" cy="60325"/>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7179" name="Freeform 11"/>
            <p:cNvSpPr>
              <a:spLocks/>
            </p:cNvSpPr>
            <p:nvPr userDrawn="1"/>
          </p:nvSpPr>
          <p:spPr bwMode="invGray">
            <a:xfrm>
              <a:off x="8296276" y="3402013"/>
              <a:ext cx="63500" cy="60325"/>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7180" name="Freeform 12"/>
            <p:cNvSpPr>
              <a:spLocks noEditPoints="1"/>
            </p:cNvSpPr>
            <p:nvPr userDrawn="1"/>
          </p:nvSpPr>
          <p:spPr bwMode="invGray">
            <a:xfrm>
              <a:off x="6808788" y="3413125"/>
              <a:ext cx="250825" cy="309563"/>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7181" name="Freeform 13"/>
            <p:cNvSpPr>
              <a:spLocks/>
            </p:cNvSpPr>
            <p:nvPr userDrawn="1"/>
          </p:nvSpPr>
          <p:spPr bwMode="invGray">
            <a:xfrm>
              <a:off x="7189788" y="3487738"/>
              <a:ext cx="171450" cy="234950"/>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7182" name="Freeform 14"/>
            <p:cNvSpPr>
              <a:spLocks/>
            </p:cNvSpPr>
            <p:nvPr userDrawn="1"/>
          </p:nvSpPr>
          <p:spPr bwMode="invGray">
            <a:xfrm>
              <a:off x="7069138" y="3500438"/>
              <a:ext cx="111125" cy="222250"/>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7183" name="Freeform 15"/>
            <p:cNvSpPr>
              <a:spLocks noEditPoints="1"/>
            </p:cNvSpPr>
            <p:nvPr userDrawn="1"/>
          </p:nvSpPr>
          <p:spPr bwMode="invGray">
            <a:xfrm>
              <a:off x="8013701" y="3413125"/>
              <a:ext cx="250825" cy="309563"/>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7184" name="Freeform 16"/>
            <p:cNvSpPr>
              <a:spLocks/>
            </p:cNvSpPr>
            <p:nvPr userDrawn="1"/>
          </p:nvSpPr>
          <p:spPr bwMode="invGray">
            <a:xfrm>
              <a:off x="8394701" y="3487738"/>
              <a:ext cx="171450" cy="234950"/>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7185" name="Freeform 17"/>
            <p:cNvSpPr>
              <a:spLocks/>
            </p:cNvSpPr>
            <p:nvPr userDrawn="1"/>
          </p:nvSpPr>
          <p:spPr bwMode="invGray">
            <a:xfrm>
              <a:off x="8274051" y="3500438"/>
              <a:ext cx="111125" cy="222250"/>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7186" name="Freeform 18"/>
            <p:cNvSpPr>
              <a:spLocks noEditPoints="1"/>
            </p:cNvSpPr>
            <p:nvPr userDrawn="1"/>
          </p:nvSpPr>
          <p:spPr bwMode="invGray">
            <a:xfrm>
              <a:off x="7359651" y="3381375"/>
              <a:ext cx="242888" cy="346075"/>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7187" name="Freeform 19"/>
            <p:cNvSpPr>
              <a:spLocks noEditPoints="1"/>
            </p:cNvSpPr>
            <p:nvPr userDrawn="1"/>
          </p:nvSpPr>
          <p:spPr bwMode="invGray">
            <a:xfrm>
              <a:off x="8564563" y="3381375"/>
              <a:ext cx="241300" cy="346075"/>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7188" name="Freeform 20"/>
            <p:cNvSpPr>
              <a:spLocks noEditPoints="1"/>
            </p:cNvSpPr>
            <p:nvPr userDrawn="1"/>
          </p:nvSpPr>
          <p:spPr bwMode="invGray">
            <a:xfrm>
              <a:off x="7659688" y="3375025"/>
              <a:ext cx="282575" cy="350838"/>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solidFill>
                  <a:srgbClr val="8883AC"/>
                </a:solidFill>
              </a:endParaRPr>
            </a:p>
          </p:txBody>
        </p:sp>
      </p:grpSp>
      <p:sp>
        <p:nvSpPr>
          <p:cNvPr id="7170" name="Rectangle 2"/>
          <p:cNvSpPr>
            <a:spLocks noGrp="1" noChangeArrowheads="1"/>
          </p:cNvSpPr>
          <p:nvPr>
            <p:ph type="ctrTitle"/>
          </p:nvPr>
        </p:nvSpPr>
        <p:spPr>
          <a:xfrm>
            <a:off x="838800" y="2275200"/>
            <a:ext cx="7848000" cy="1080000"/>
          </a:xfrm>
        </p:spPr>
        <p:txBody>
          <a:bodyPr lIns="90000" tIns="46800" rIns="90000" bIns="46800" anchor="b"/>
          <a:lstStyle>
            <a:lvl1pPr algn="l">
              <a:defRPr>
                <a:solidFill>
                  <a:schemeClr val="bg1"/>
                </a:solidFill>
              </a:defRPr>
            </a:lvl1pPr>
          </a:lstStyle>
          <a:p>
            <a:pPr lvl="0"/>
            <a:r>
              <a:rPr lang="en-GB" noProof="0" dirty="0" smtClean="0"/>
              <a:t>Click to edit Master title style</a:t>
            </a:r>
          </a:p>
        </p:txBody>
      </p:sp>
      <p:sp>
        <p:nvSpPr>
          <p:cNvPr id="7171" name="Rectangle 3"/>
          <p:cNvSpPr>
            <a:spLocks noGrp="1" noChangeArrowheads="1"/>
          </p:cNvSpPr>
          <p:nvPr>
            <p:ph type="subTitle" idx="1"/>
          </p:nvPr>
        </p:nvSpPr>
        <p:spPr>
          <a:xfrm>
            <a:off x="838800" y="3646800"/>
            <a:ext cx="7848000" cy="622800"/>
          </a:xfrm>
        </p:spPr>
        <p:txBody>
          <a:bodyPr lIns="90000" tIns="46800" rIns="90000" bIns="46800"/>
          <a:lstStyle>
            <a:lvl1pPr algn="l">
              <a:defRPr sz="2000">
                <a:solidFill>
                  <a:schemeClr val="bg1"/>
                </a:solidFill>
              </a:defRPr>
            </a:lvl1pPr>
          </a:lstStyle>
          <a:p>
            <a:pPr lvl="0"/>
            <a:r>
              <a:rPr lang="en-GB" noProof="0" dirty="0" smtClean="0"/>
              <a:t>Click to edit Master subtitle style</a:t>
            </a:r>
          </a:p>
        </p:txBody>
      </p:sp>
    </p:spTree>
    <p:extLst>
      <p:ext uri="{BB962C8B-B14F-4D97-AF65-F5344CB8AC3E}">
        <p14:creationId xmlns:p14="http://schemas.microsoft.com/office/powerpoint/2010/main" val="334065066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468313" y="3141663"/>
            <a:ext cx="8207375" cy="606425"/>
          </a:xfrm>
        </p:spPr>
        <p:txBody>
          <a:bodyPr anchor="b"/>
          <a:lstStyle>
            <a:lvl1pPr>
              <a:defRPr>
                <a:solidFill>
                  <a:srgbClr val="FFFFFF"/>
                </a:solidFill>
              </a:defRPr>
            </a:lvl1pPr>
          </a:lstStyle>
          <a:p>
            <a:pPr lvl="0"/>
            <a:r>
              <a:rPr lang="en-GB" noProof="0" smtClean="0"/>
              <a:t>Click to edit Master title style</a:t>
            </a:r>
          </a:p>
        </p:txBody>
      </p:sp>
      <p:sp>
        <p:nvSpPr>
          <p:cNvPr id="11267" name="Rectangle 3"/>
          <p:cNvSpPr>
            <a:spLocks noGrp="1" noChangeArrowheads="1"/>
          </p:cNvSpPr>
          <p:nvPr>
            <p:ph type="subTitle" idx="1"/>
          </p:nvPr>
        </p:nvSpPr>
        <p:spPr>
          <a:xfrm>
            <a:off x="468313" y="4076700"/>
            <a:ext cx="8207375" cy="1512888"/>
          </a:xfrm>
        </p:spPr>
        <p:txBody>
          <a:bodyPr/>
          <a:lstStyle>
            <a:lvl1pPr>
              <a:defRPr sz="2000">
                <a:solidFill>
                  <a:srgbClr val="FFFFFF"/>
                </a:solidFill>
              </a:defRPr>
            </a:lvl1pPr>
          </a:lstStyle>
          <a:p>
            <a:pPr lvl="0"/>
            <a:r>
              <a:rPr lang="en-GB" noProof="0" smtClean="0"/>
              <a:t>Click to edit Master subtitle style</a:t>
            </a:r>
          </a:p>
        </p:txBody>
      </p:sp>
    </p:spTree>
    <p:extLst>
      <p:ext uri="{BB962C8B-B14F-4D97-AF65-F5344CB8AC3E}">
        <p14:creationId xmlns:p14="http://schemas.microsoft.com/office/powerpoint/2010/main" val="24510968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2pPr>
              <a:defRPr sz="2200"/>
            </a:lvl2pPr>
            <a:lvl3pPr>
              <a:defRPr sz="2200"/>
            </a:lvl3pPr>
            <a:lvl4pPr>
              <a:defRPr sz="2200"/>
            </a:lvl4pPr>
            <a:lvl5pPr>
              <a:defRPr sz="2200"/>
            </a:lvl5pPr>
            <a:lvl6pPr>
              <a:defRPr sz="2200"/>
            </a:lvl6pPr>
            <a:lvl7pPr>
              <a:defRPr sz="2200"/>
            </a:lvl7pPr>
            <a:lvl8pPr>
              <a:defRPr sz="2200"/>
            </a:lvl8pPr>
            <a:lvl9pPr>
              <a:defRPr sz="2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GB" dirty="0" smtClean="0"/>
              <a:t>Eighth level</a:t>
            </a:r>
          </a:p>
          <a:p>
            <a:pPr lvl="8"/>
            <a:r>
              <a:rPr lang="en-GB" dirty="0" smtClean="0"/>
              <a:t>Ninth level</a:t>
            </a:r>
            <a:endParaRPr lang="en-GB" dirty="0"/>
          </a:p>
        </p:txBody>
      </p:sp>
      <p:sp>
        <p:nvSpPr>
          <p:cNvPr id="4" name="Footer Placeholder 3"/>
          <p:cNvSpPr>
            <a:spLocks noGrp="1"/>
          </p:cNvSpPr>
          <p:nvPr>
            <p:ph type="ftr" sz="quarter" idx="10"/>
            <p:custDataLst>
              <p:tags r:id="rId1"/>
            </p:custDataLst>
          </p:nvPr>
        </p:nvSpPr>
        <p:spPr/>
        <p:txBody>
          <a:bodyPr/>
          <a:lstStyle>
            <a:lvl1pPr>
              <a:defRPr/>
            </a:lvl1pPr>
          </a:lstStyle>
          <a:p>
            <a:r>
              <a:rPr lang="en-GB" smtClean="0">
                <a:solidFill>
                  <a:srgbClr val="343D41"/>
                </a:solidFill>
              </a:rPr>
              <a:t> </a:t>
            </a:r>
            <a:endParaRPr lang="en-GB" dirty="0">
              <a:solidFill>
                <a:srgbClr val="343D41"/>
              </a:solidFill>
            </a:endParaRPr>
          </a:p>
        </p:txBody>
      </p:sp>
      <p:sp>
        <p:nvSpPr>
          <p:cNvPr id="5" name="Slide Number Placeholder 4"/>
          <p:cNvSpPr>
            <a:spLocks noGrp="1"/>
          </p:cNvSpPr>
          <p:nvPr>
            <p:ph type="sldNum" sz="quarter" idx="11"/>
          </p:nvPr>
        </p:nvSpPr>
        <p:spPr/>
        <p:txBody>
          <a:bodyPr/>
          <a:lstStyle>
            <a:lvl1pPr>
              <a:defRPr/>
            </a:lvl1pPr>
          </a:lstStyle>
          <a:p>
            <a:r>
              <a:rPr lang="en-GB">
                <a:solidFill>
                  <a:srgbClr val="343D41"/>
                </a:solidFill>
              </a:rPr>
              <a:t>Page </a:t>
            </a:r>
            <a:fld id="{B385A1E5-EC09-4C52-AA51-56608BB9B66B}" type="slidenum">
              <a:rPr lang="en-GB">
                <a:solidFill>
                  <a:srgbClr val="343D41"/>
                </a:solidFill>
              </a:rPr>
              <a:pPr/>
              <a:t>‹#›</a:t>
            </a:fld>
            <a:endParaRPr lang="en-GB">
              <a:solidFill>
                <a:srgbClr val="343D41"/>
              </a:solidFill>
            </a:endParaRPr>
          </a:p>
        </p:txBody>
      </p:sp>
      <p:sp>
        <p:nvSpPr>
          <p:cNvPr id="6" name="Date Placeholder 5"/>
          <p:cNvSpPr>
            <a:spLocks noGrp="1"/>
          </p:cNvSpPr>
          <p:nvPr>
            <p:ph type="dt" sz="half" idx="12"/>
            <p:custDataLst>
              <p:tags r:id="rId2"/>
            </p:custDataLst>
          </p:nvPr>
        </p:nvSpPr>
        <p:spPr/>
        <p:txBody>
          <a:bodyPr/>
          <a:lstStyle>
            <a:lvl1pPr>
              <a:defRPr/>
            </a:lvl1pPr>
          </a:lstStyle>
          <a:p>
            <a:r>
              <a:rPr lang="en-GB" smtClean="0">
                <a:solidFill>
                  <a:srgbClr val="343D41"/>
                </a:solidFill>
              </a:rPr>
              <a:t>© Bird &amp; Bird LLP 2013</a:t>
            </a:r>
            <a:endParaRPr lang="en-GB" dirty="0">
              <a:solidFill>
                <a:srgbClr val="343D41"/>
              </a:solidFill>
            </a:endParaRPr>
          </a:p>
        </p:txBody>
      </p:sp>
      <p:grpSp>
        <p:nvGrpSpPr>
          <p:cNvPr id="7" name="Group 38"/>
          <p:cNvGrpSpPr>
            <a:grpSpLocks/>
          </p:cNvGrpSpPr>
          <p:nvPr userDrawn="1"/>
        </p:nvGrpSpPr>
        <p:grpSpPr bwMode="auto">
          <a:xfrm>
            <a:off x="7186613" y="6419850"/>
            <a:ext cx="1500187" cy="265113"/>
            <a:chOff x="385" y="949"/>
            <a:chExt cx="4036" cy="712"/>
          </a:xfrm>
        </p:grpSpPr>
        <p:sp>
          <p:nvSpPr>
            <p:cNvPr id="8" name="Freeform 39"/>
            <p:cNvSpPr>
              <a:spLocks/>
            </p:cNvSpPr>
            <p:nvPr/>
          </p:nvSpPr>
          <p:spPr bwMode="auto">
            <a:xfrm>
              <a:off x="957" y="1002"/>
              <a:ext cx="128" cy="123"/>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9" name="Freeform 40"/>
            <p:cNvSpPr>
              <a:spLocks/>
            </p:cNvSpPr>
            <p:nvPr/>
          </p:nvSpPr>
          <p:spPr bwMode="auto">
            <a:xfrm>
              <a:off x="3391" y="1002"/>
              <a:ext cx="128" cy="123"/>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0" name="Freeform 41"/>
            <p:cNvSpPr>
              <a:spLocks noEditPoints="1"/>
            </p:cNvSpPr>
            <p:nvPr/>
          </p:nvSpPr>
          <p:spPr bwMode="auto">
            <a:xfrm>
              <a:off x="385" y="1026"/>
              <a:ext cx="508" cy="624"/>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1" name="Freeform 42"/>
            <p:cNvSpPr>
              <a:spLocks/>
            </p:cNvSpPr>
            <p:nvPr/>
          </p:nvSpPr>
          <p:spPr bwMode="auto">
            <a:xfrm>
              <a:off x="1155" y="1176"/>
              <a:ext cx="347" cy="474"/>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2" name="Freeform 43"/>
            <p:cNvSpPr>
              <a:spLocks/>
            </p:cNvSpPr>
            <p:nvPr/>
          </p:nvSpPr>
          <p:spPr bwMode="auto">
            <a:xfrm>
              <a:off x="911" y="1201"/>
              <a:ext cx="226" cy="449"/>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3" name="Freeform 44"/>
            <p:cNvSpPr>
              <a:spLocks noEditPoints="1"/>
            </p:cNvSpPr>
            <p:nvPr/>
          </p:nvSpPr>
          <p:spPr bwMode="auto">
            <a:xfrm>
              <a:off x="2819" y="1026"/>
              <a:ext cx="507" cy="624"/>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4" name="Freeform 45"/>
            <p:cNvSpPr>
              <a:spLocks/>
            </p:cNvSpPr>
            <p:nvPr/>
          </p:nvSpPr>
          <p:spPr bwMode="auto">
            <a:xfrm>
              <a:off x="3589" y="1176"/>
              <a:ext cx="346" cy="474"/>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5" name="Freeform 46"/>
            <p:cNvSpPr>
              <a:spLocks/>
            </p:cNvSpPr>
            <p:nvPr/>
          </p:nvSpPr>
          <p:spPr bwMode="auto">
            <a:xfrm>
              <a:off x="3345" y="1201"/>
              <a:ext cx="225" cy="449"/>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6" name="Freeform 47"/>
            <p:cNvSpPr>
              <a:spLocks noEditPoints="1"/>
            </p:cNvSpPr>
            <p:nvPr/>
          </p:nvSpPr>
          <p:spPr bwMode="auto">
            <a:xfrm>
              <a:off x="1499" y="962"/>
              <a:ext cx="489" cy="699"/>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7" name="Freeform 48"/>
            <p:cNvSpPr>
              <a:spLocks noEditPoints="1"/>
            </p:cNvSpPr>
            <p:nvPr/>
          </p:nvSpPr>
          <p:spPr bwMode="auto">
            <a:xfrm>
              <a:off x="3933" y="962"/>
              <a:ext cx="488" cy="699"/>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8" name="Freeform 49"/>
            <p:cNvSpPr>
              <a:spLocks noEditPoints="1"/>
            </p:cNvSpPr>
            <p:nvPr/>
          </p:nvSpPr>
          <p:spPr bwMode="auto">
            <a:xfrm>
              <a:off x="2106" y="949"/>
              <a:ext cx="570" cy="710"/>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solidFill>
                  <a:srgbClr val="8883AC"/>
                </a:solidFill>
              </a:endParaRPr>
            </a:p>
          </p:txBody>
        </p:sp>
      </p:grpSp>
    </p:spTree>
    <p:extLst>
      <p:ext uri="{BB962C8B-B14F-4D97-AF65-F5344CB8AC3E}">
        <p14:creationId xmlns:p14="http://schemas.microsoft.com/office/powerpoint/2010/main" val="381909111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custDataLst>
              <p:tags r:id="rId1"/>
            </p:custDataLst>
          </p:nvPr>
        </p:nvSpPr>
        <p:spPr/>
        <p:txBody>
          <a:bodyPr/>
          <a:lstStyle>
            <a:lvl1pPr>
              <a:defRPr/>
            </a:lvl1pPr>
          </a:lstStyle>
          <a:p>
            <a:r>
              <a:rPr lang="en-GB" smtClean="0">
                <a:solidFill>
                  <a:srgbClr val="343D41"/>
                </a:solidFill>
              </a:rPr>
              <a:t> </a:t>
            </a:r>
            <a:endParaRPr lang="en-GB" dirty="0">
              <a:solidFill>
                <a:srgbClr val="343D41"/>
              </a:solidFill>
            </a:endParaRPr>
          </a:p>
        </p:txBody>
      </p:sp>
      <p:sp>
        <p:nvSpPr>
          <p:cNvPr id="4" name="Slide Number Placeholder 3"/>
          <p:cNvSpPr>
            <a:spLocks noGrp="1"/>
          </p:cNvSpPr>
          <p:nvPr>
            <p:ph type="sldNum" sz="quarter" idx="11"/>
          </p:nvPr>
        </p:nvSpPr>
        <p:spPr/>
        <p:txBody>
          <a:bodyPr/>
          <a:lstStyle>
            <a:lvl1pPr>
              <a:defRPr/>
            </a:lvl1pPr>
          </a:lstStyle>
          <a:p>
            <a:r>
              <a:rPr lang="en-GB">
                <a:solidFill>
                  <a:srgbClr val="343D41"/>
                </a:solidFill>
              </a:rPr>
              <a:t>Page </a:t>
            </a:r>
            <a:fld id="{BD4B7557-7BBF-4E39-B589-C285DCE80034}" type="slidenum">
              <a:rPr lang="en-GB">
                <a:solidFill>
                  <a:srgbClr val="343D41"/>
                </a:solidFill>
              </a:rPr>
              <a:pPr/>
              <a:t>‹#›</a:t>
            </a:fld>
            <a:endParaRPr lang="en-GB">
              <a:solidFill>
                <a:srgbClr val="343D41"/>
              </a:solidFill>
            </a:endParaRPr>
          </a:p>
        </p:txBody>
      </p:sp>
      <p:sp>
        <p:nvSpPr>
          <p:cNvPr id="5" name="Date Placeholder 4"/>
          <p:cNvSpPr>
            <a:spLocks noGrp="1"/>
          </p:cNvSpPr>
          <p:nvPr>
            <p:ph type="dt" sz="half" idx="12"/>
            <p:custDataLst>
              <p:tags r:id="rId2"/>
            </p:custDataLst>
          </p:nvPr>
        </p:nvSpPr>
        <p:spPr/>
        <p:txBody>
          <a:bodyPr/>
          <a:lstStyle>
            <a:lvl1pPr>
              <a:defRPr/>
            </a:lvl1pPr>
          </a:lstStyle>
          <a:p>
            <a:r>
              <a:rPr lang="en-GB" smtClean="0">
                <a:solidFill>
                  <a:srgbClr val="343D41"/>
                </a:solidFill>
              </a:rPr>
              <a:t>© Bird &amp; Bird LLP 2013</a:t>
            </a:r>
            <a:endParaRPr lang="en-GB" dirty="0">
              <a:solidFill>
                <a:srgbClr val="343D41"/>
              </a:solidFill>
            </a:endParaRPr>
          </a:p>
        </p:txBody>
      </p:sp>
      <p:grpSp>
        <p:nvGrpSpPr>
          <p:cNvPr id="6" name="Group 38"/>
          <p:cNvGrpSpPr>
            <a:grpSpLocks/>
          </p:cNvGrpSpPr>
          <p:nvPr userDrawn="1"/>
        </p:nvGrpSpPr>
        <p:grpSpPr bwMode="auto">
          <a:xfrm>
            <a:off x="7186613" y="6419850"/>
            <a:ext cx="1500187" cy="265113"/>
            <a:chOff x="385" y="949"/>
            <a:chExt cx="4036" cy="712"/>
          </a:xfrm>
        </p:grpSpPr>
        <p:sp>
          <p:nvSpPr>
            <p:cNvPr id="7" name="Freeform 39"/>
            <p:cNvSpPr>
              <a:spLocks/>
            </p:cNvSpPr>
            <p:nvPr/>
          </p:nvSpPr>
          <p:spPr bwMode="auto">
            <a:xfrm>
              <a:off x="957" y="1002"/>
              <a:ext cx="128" cy="123"/>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8" name="Freeform 40"/>
            <p:cNvSpPr>
              <a:spLocks/>
            </p:cNvSpPr>
            <p:nvPr/>
          </p:nvSpPr>
          <p:spPr bwMode="auto">
            <a:xfrm>
              <a:off x="3391" y="1002"/>
              <a:ext cx="128" cy="123"/>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9" name="Freeform 41"/>
            <p:cNvSpPr>
              <a:spLocks noEditPoints="1"/>
            </p:cNvSpPr>
            <p:nvPr/>
          </p:nvSpPr>
          <p:spPr bwMode="auto">
            <a:xfrm>
              <a:off x="385" y="1026"/>
              <a:ext cx="508" cy="624"/>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0" name="Freeform 42"/>
            <p:cNvSpPr>
              <a:spLocks/>
            </p:cNvSpPr>
            <p:nvPr/>
          </p:nvSpPr>
          <p:spPr bwMode="auto">
            <a:xfrm>
              <a:off x="1155" y="1176"/>
              <a:ext cx="347" cy="474"/>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1" name="Freeform 43"/>
            <p:cNvSpPr>
              <a:spLocks/>
            </p:cNvSpPr>
            <p:nvPr/>
          </p:nvSpPr>
          <p:spPr bwMode="auto">
            <a:xfrm>
              <a:off x="911" y="1201"/>
              <a:ext cx="226" cy="449"/>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2" name="Freeform 44"/>
            <p:cNvSpPr>
              <a:spLocks noEditPoints="1"/>
            </p:cNvSpPr>
            <p:nvPr/>
          </p:nvSpPr>
          <p:spPr bwMode="auto">
            <a:xfrm>
              <a:off x="2819" y="1026"/>
              <a:ext cx="507" cy="624"/>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3" name="Freeform 45"/>
            <p:cNvSpPr>
              <a:spLocks/>
            </p:cNvSpPr>
            <p:nvPr/>
          </p:nvSpPr>
          <p:spPr bwMode="auto">
            <a:xfrm>
              <a:off x="3589" y="1176"/>
              <a:ext cx="346" cy="474"/>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4" name="Freeform 46"/>
            <p:cNvSpPr>
              <a:spLocks/>
            </p:cNvSpPr>
            <p:nvPr/>
          </p:nvSpPr>
          <p:spPr bwMode="auto">
            <a:xfrm>
              <a:off x="3345" y="1201"/>
              <a:ext cx="225" cy="449"/>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5" name="Freeform 47"/>
            <p:cNvSpPr>
              <a:spLocks noEditPoints="1"/>
            </p:cNvSpPr>
            <p:nvPr/>
          </p:nvSpPr>
          <p:spPr bwMode="auto">
            <a:xfrm>
              <a:off x="1499" y="962"/>
              <a:ext cx="489" cy="699"/>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6" name="Freeform 48"/>
            <p:cNvSpPr>
              <a:spLocks noEditPoints="1"/>
            </p:cNvSpPr>
            <p:nvPr/>
          </p:nvSpPr>
          <p:spPr bwMode="auto">
            <a:xfrm>
              <a:off x="3933" y="962"/>
              <a:ext cx="488" cy="699"/>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7" name="Freeform 49"/>
            <p:cNvSpPr>
              <a:spLocks noEditPoints="1"/>
            </p:cNvSpPr>
            <p:nvPr/>
          </p:nvSpPr>
          <p:spPr bwMode="auto">
            <a:xfrm>
              <a:off x="2106" y="949"/>
              <a:ext cx="570" cy="710"/>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solidFill>
                  <a:srgbClr val="8883AC"/>
                </a:solidFill>
              </a:endParaRPr>
            </a:p>
          </p:txBody>
        </p:sp>
      </p:grpSp>
    </p:spTree>
    <p:extLst>
      <p:ext uri="{BB962C8B-B14F-4D97-AF65-F5344CB8AC3E}">
        <p14:creationId xmlns:p14="http://schemas.microsoft.com/office/powerpoint/2010/main" val="63321828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77829" name="Rectangle 5"/>
          <p:cNvSpPr>
            <a:spLocks noGrp="1" noChangeArrowheads="1"/>
          </p:cNvSpPr>
          <p:nvPr>
            <p:ph type="ctrTitle"/>
          </p:nvPr>
        </p:nvSpPr>
        <p:spPr>
          <a:xfrm>
            <a:off x="1763713" y="2349500"/>
            <a:ext cx="4606925" cy="1470025"/>
          </a:xfrm>
        </p:spPr>
        <p:txBody>
          <a:bodyPr anchor="b"/>
          <a:lstStyle>
            <a:lvl1pPr algn="r">
              <a:defRPr/>
            </a:lvl1pPr>
          </a:lstStyle>
          <a:p>
            <a:pPr lvl="0"/>
            <a:r>
              <a:rPr lang="en-GB" noProof="0" dirty="0" smtClean="0"/>
              <a:t>Click to edit Master title style</a:t>
            </a:r>
          </a:p>
        </p:txBody>
      </p:sp>
      <p:sp>
        <p:nvSpPr>
          <p:cNvPr id="77830" name="Rectangle 6"/>
          <p:cNvSpPr>
            <a:spLocks noGrp="1" noChangeArrowheads="1"/>
          </p:cNvSpPr>
          <p:nvPr>
            <p:ph type="subTitle" idx="1"/>
          </p:nvPr>
        </p:nvSpPr>
        <p:spPr>
          <a:xfrm>
            <a:off x="1763713" y="4076700"/>
            <a:ext cx="4608512" cy="1512888"/>
          </a:xfrm>
        </p:spPr>
        <p:txBody>
          <a:bodyPr/>
          <a:lstStyle>
            <a:lvl1pPr algn="r">
              <a:defRPr sz="2000">
                <a:solidFill>
                  <a:schemeClr val="bg1"/>
                </a:solidFill>
              </a:defRPr>
            </a:lvl1pPr>
          </a:lstStyle>
          <a:p>
            <a:pPr lvl="0"/>
            <a:r>
              <a:rPr lang="en-GB" noProof="0" dirty="0" smtClean="0"/>
              <a:t>Click to edit Master subtitle style</a:t>
            </a:r>
          </a:p>
        </p:txBody>
      </p:sp>
      <p:sp>
        <p:nvSpPr>
          <p:cNvPr id="77870" name="Freeform 46"/>
          <p:cNvSpPr>
            <a:spLocks/>
          </p:cNvSpPr>
          <p:nvPr userDrawn="1"/>
        </p:nvSpPr>
        <p:spPr bwMode="invGray">
          <a:xfrm>
            <a:off x="7091363" y="3402013"/>
            <a:ext cx="63500" cy="60325"/>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77871" name="Freeform 47"/>
          <p:cNvSpPr>
            <a:spLocks/>
          </p:cNvSpPr>
          <p:nvPr userDrawn="1"/>
        </p:nvSpPr>
        <p:spPr bwMode="invGray">
          <a:xfrm>
            <a:off x="8296275" y="3402013"/>
            <a:ext cx="63500" cy="60325"/>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77872" name="Freeform 48"/>
          <p:cNvSpPr>
            <a:spLocks noEditPoints="1"/>
          </p:cNvSpPr>
          <p:nvPr userDrawn="1"/>
        </p:nvSpPr>
        <p:spPr bwMode="invGray">
          <a:xfrm>
            <a:off x="6808788" y="3413125"/>
            <a:ext cx="250825" cy="309563"/>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77873" name="Freeform 49"/>
          <p:cNvSpPr>
            <a:spLocks/>
          </p:cNvSpPr>
          <p:nvPr userDrawn="1"/>
        </p:nvSpPr>
        <p:spPr bwMode="invGray">
          <a:xfrm>
            <a:off x="7189788" y="3487738"/>
            <a:ext cx="171450" cy="234950"/>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77874" name="Freeform 50"/>
          <p:cNvSpPr>
            <a:spLocks/>
          </p:cNvSpPr>
          <p:nvPr userDrawn="1"/>
        </p:nvSpPr>
        <p:spPr bwMode="invGray">
          <a:xfrm>
            <a:off x="7069138" y="3500438"/>
            <a:ext cx="111125" cy="222250"/>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77875" name="Freeform 51"/>
          <p:cNvSpPr>
            <a:spLocks noEditPoints="1"/>
          </p:cNvSpPr>
          <p:nvPr userDrawn="1"/>
        </p:nvSpPr>
        <p:spPr bwMode="invGray">
          <a:xfrm>
            <a:off x="8013700" y="3413125"/>
            <a:ext cx="250825" cy="309563"/>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77876" name="Freeform 52"/>
          <p:cNvSpPr>
            <a:spLocks/>
          </p:cNvSpPr>
          <p:nvPr userDrawn="1"/>
        </p:nvSpPr>
        <p:spPr bwMode="invGray">
          <a:xfrm>
            <a:off x="8394700" y="3487738"/>
            <a:ext cx="171450" cy="234950"/>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77877" name="Freeform 53"/>
          <p:cNvSpPr>
            <a:spLocks/>
          </p:cNvSpPr>
          <p:nvPr userDrawn="1"/>
        </p:nvSpPr>
        <p:spPr bwMode="invGray">
          <a:xfrm>
            <a:off x="8274050" y="3500438"/>
            <a:ext cx="111125" cy="222250"/>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77878" name="Freeform 54"/>
          <p:cNvSpPr>
            <a:spLocks noEditPoints="1"/>
          </p:cNvSpPr>
          <p:nvPr userDrawn="1"/>
        </p:nvSpPr>
        <p:spPr bwMode="invGray">
          <a:xfrm>
            <a:off x="7359650" y="3381375"/>
            <a:ext cx="242888" cy="346075"/>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77879" name="Freeform 55"/>
          <p:cNvSpPr>
            <a:spLocks noEditPoints="1"/>
          </p:cNvSpPr>
          <p:nvPr userDrawn="1"/>
        </p:nvSpPr>
        <p:spPr bwMode="invGray">
          <a:xfrm>
            <a:off x="8564563" y="3381375"/>
            <a:ext cx="241300" cy="346075"/>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77880" name="Freeform 56"/>
          <p:cNvSpPr>
            <a:spLocks noEditPoints="1"/>
          </p:cNvSpPr>
          <p:nvPr userDrawn="1"/>
        </p:nvSpPr>
        <p:spPr bwMode="invGray">
          <a:xfrm>
            <a:off x="7659688" y="3375025"/>
            <a:ext cx="282575" cy="350838"/>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solidFill>
                <a:srgbClr val="8883AC"/>
              </a:solidFill>
            </a:endParaRPr>
          </a:p>
        </p:txBody>
      </p:sp>
      <p:sp>
        <p:nvSpPr>
          <p:cNvPr id="77881" name="Freeform 57"/>
          <p:cNvSpPr>
            <a:spLocks noEditPoints="1"/>
          </p:cNvSpPr>
          <p:nvPr userDrawn="1"/>
        </p:nvSpPr>
        <p:spPr bwMode="invGray">
          <a:xfrm>
            <a:off x="6450013" y="3375025"/>
            <a:ext cx="282575" cy="350838"/>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solidFill>
                <a:srgbClr val="8883AC"/>
              </a:solidFill>
            </a:endParaRPr>
          </a:p>
        </p:txBody>
      </p:sp>
    </p:spTree>
    <p:extLst>
      <p:ext uri="{BB962C8B-B14F-4D97-AF65-F5344CB8AC3E}">
        <p14:creationId xmlns:p14="http://schemas.microsoft.com/office/powerpoint/2010/main" val="27980554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solidFill>
          <a:srgbClr val="FFFFFF"/>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942975" y="694280"/>
            <a:ext cx="1997075" cy="352425"/>
            <a:chOff x="6808788" y="3375025"/>
            <a:chExt cx="1997075" cy="352425"/>
          </a:xfrm>
        </p:grpSpPr>
        <p:sp>
          <p:nvSpPr>
            <p:cNvPr id="7178" name="Freeform 10"/>
            <p:cNvSpPr>
              <a:spLocks/>
            </p:cNvSpPr>
            <p:nvPr userDrawn="1"/>
          </p:nvSpPr>
          <p:spPr bwMode="invGray">
            <a:xfrm>
              <a:off x="7091363" y="3402013"/>
              <a:ext cx="63500" cy="60325"/>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7179" name="Freeform 11"/>
            <p:cNvSpPr>
              <a:spLocks/>
            </p:cNvSpPr>
            <p:nvPr userDrawn="1"/>
          </p:nvSpPr>
          <p:spPr bwMode="invGray">
            <a:xfrm>
              <a:off x="8296276" y="3402013"/>
              <a:ext cx="63500" cy="60325"/>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7180" name="Freeform 12"/>
            <p:cNvSpPr>
              <a:spLocks noEditPoints="1"/>
            </p:cNvSpPr>
            <p:nvPr userDrawn="1"/>
          </p:nvSpPr>
          <p:spPr bwMode="invGray">
            <a:xfrm>
              <a:off x="6808788" y="3413125"/>
              <a:ext cx="250825" cy="309563"/>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7181" name="Freeform 13"/>
            <p:cNvSpPr>
              <a:spLocks/>
            </p:cNvSpPr>
            <p:nvPr userDrawn="1"/>
          </p:nvSpPr>
          <p:spPr bwMode="invGray">
            <a:xfrm>
              <a:off x="7189788" y="3487738"/>
              <a:ext cx="171450" cy="234950"/>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7182" name="Freeform 14"/>
            <p:cNvSpPr>
              <a:spLocks/>
            </p:cNvSpPr>
            <p:nvPr userDrawn="1"/>
          </p:nvSpPr>
          <p:spPr bwMode="invGray">
            <a:xfrm>
              <a:off x="7069138" y="3500438"/>
              <a:ext cx="111125" cy="222250"/>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7183" name="Freeform 15"/>
            <p:cNvSpPr>
              <a:spLocks noEditPoints="1"/>
            </p:cNvSpPr>
            <p:nvPr userDrawn="1"/>
          </p:nvSpPr>
          <p:spPr bwMode="invGray">
            <a:xfrm>
              <a:off x="8013701" y="3413125"/>
              <a:ext cx="250825" cy="309563"/>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7184" name="Freeform 16"/>
            <p:cNvSpPr>
              <a:spLocks/>
            </p:cNvSpPr>
            <p:nvPr userDrawn="1"/>
          </p:nvSpPr>
          <p:spPr bwMode="invGray">
            <a:xfrm>
              <a:off x="8394701" y="3487738"/>
              <a:ext cx="171450" cy="234950"/>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7185" name="Freeform 17"/>
            <p:cNvSpPr>
              <a:spLocks/>
            </p:cNvSpPr>
            <p:nvPr userDrawn="1"/>
          </p:nvSpPr>
          <p:spPr bwMode="invGray">
            <a:xfrm>
              <a:off x="8274051" y="3500438"/>
              <a:ext cx="111125" cy="222250"/>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7186" name="Freeform 18"/>
            <p:cNvSpPr>
              <a:spLocks noEditPoints="1"/>
            </p:cNvSpPr>
            <p:nvPr userDrawn="1"/>
          </p:nvSpPr>
          <p:spPr bwMode="invGray">
            <a:xfrm>
              <a:off x="7359651" y="3381375"/>
              <a:ext cx="242888" cy="346075"/>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7187" name="Freeform 19"/>
            <p:cNvSpPr>
              <a:spLocks noEditPoints="1"/>
            </p:cNvSpPr>
            <p:nvPr userDrawn="1"/>
          </p:nvSpPr>
          <p:spPr bwMode="invGray">
            <a:xfrm>
              <a:off x="8564563" y="3381375"/>
              <a:ext cx="241300" cy="346075"/>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7188" name="Freeform 20"/>
            <p:cNvSpPr>
              <a:spLocks noEditPoints="1"/>
            </p:cNvSpPr>
            <p:nvPr userDrawn="1"/>
          </p:nvSpPr>
          <p:spPr bwMode="invGray">
            <a:xfrm>
              <a:off x="7659688" y="3375025"/>
              <a:ext cx="282575" cy="350838"/>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p>
          </p:txBody>
        </p:sp>
      </p:grpSp>
      <p:sp>
        <p:nvSpPr>
          <p:cNvPr id="7170" name="Rectangle 2"/>
          <p:cNvSpPr>
            <a:spLocks noGrp="1" noChangeArrowheads="1"/>
          </p:cNvSpPr>
          <p:nvPr>
            <p:ph type="ctrTitle"/>
          </p:nvPr>
        </p:nvSpPr>
        <p:spPr>
          <a:xfrm>
            <a:off x="838800" y="2275200"/>
            <a:ext cx="7848000" cy="1080000"/>
          </a:xfrm>
        </p:spPr>
        <p:txBody>
          <a:bodyPr lIns="90000" tIns="46800" rIns="90000" bIns="46800" anchor="b"/>
          <a:lstStyle>
            <a:lvl1pPr algn="l">
              <a:defRPr>
                <a:solidFill>
                  <a:schemeClr val="bg1"/>
                </a:solidFill>
              </a:defRPr>
            </a:lvl1pPr>
          </a:lstStyle>
          <a:p>
            <a:pPr lvl="0"/>
            <a:r>
              <a:rPr lang="en-GB" noProof="0" dirty="0" smtClean="0"/>
              <a:t>Click to edit Master title style</a:t>
            </a:r>
          </a:p>
        </p:txBody>
      </p:sp>
      <p:sp>
        <p:nvSpPr>
          <p:cNvPr id="7171" name="Rectangle 3"/>
          <p:cNvSpPr>
            <a:spLocks noGrp="1" noChangeArrowheads="1"/>
          </p:cNvSpPr>
          <p:nvPr>
            <p:ph type="subTitle" idx="1"/>
          </p:nvPr>
        </p:nvSpPr>
        <p:spPr>
          <a:xfrm>
            <a:off x="838800" y="3646800"/>
            <a:ext cx="7848000" cy="622800"/>
          </a:xfrm>
        </p:spPr>
        <p:txBody>
          <a:bodyPr lIns="90000" tIns="46800" rIns="90000" bIns="46800"/>
          <a:lstStyle>
            <a:lvl1pPr algn="l">
              <a:defRPr sz="2000">
                <a:solidFill>
                  <a:schemeClr val="bg1"/>
                </a:solidFill>
              </a:defRPr>
            </a:lvl1pPr>
          </a:lstStyle>
          <a:p>
            <a:pPr lvl="0"/>
            <a:r>
              <a:rPr lang="en-GB" noProof="0" dirty="0" smtClean="0"/>
              <a:t>Click to edit Master subtitle style</a:t>
            </a:r>
          </a:p>
        </p:txBody>
      </p:sp>
    </p:spTree>
    <p:extLst>
      <p:ext uri="{BB962C8B-B14F-4D97-AF65-F5344CB8AC3E}">
        <p14:creationId xmlns:p14="http://schemas.microsoft.com/office/powerpoint/2010/main" val="35222053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1600"/>
            </a:lvl1pPr>
            <a:lvl2pPr>
              <a:defRPr sz="1600"/>
            </a:lvl2pPr>
            <a:lvl3pPr marL="270000" indent="-270000">
              <a:defRPr sz="1600"/>
            </a:lvl3pPr>
            <a:lvl4pPr marL="540000" indent="-270000">
              <a:defRPr sz="1600"/>
            </a:lvl4pPr>
            <a:lvl5pPr marL="810000" indent="-270000">
              <a:defRPr sz="1600"/>
            </a:lvl5pPr>
            <a:lvl6pPr marL="1080000" indent="-270000">
              <a:defRPr sz="1600"/>
            </a:lvl6pPr>
            <a:lvl7pPr marL="1350000" indent="-270000">
              <a:defRPr sz="1600"/>
            </a:lvl7pPr>
            <a:lvl8pPr marL="1620000" indent="-270000">
              <a:defRPr sz="1600"/>
            </a:lvl8pPr>
            <a:lvl9pPr marL="1890000" indent="-27000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GB" dirty="0" smtClean="0"/>
              <a:t>Eighth level</a:t>
            </a:r>
          </a:p>
          <a:p>
            <a:pPr lvl="8"/>
            <a:r>
              <a:rPr lang="en-GB" dirty="0" smtClean="0"/>
              <a:t>Ninth level</a:t>
            </a:r>
            <a:endParaRPr lang="en-GB" dirty="0"/>
          </a:p>
        </p:txBody>
      </p:sp>
      <p:sp>
        <p:nvSpPr>
          <p:cNvPr id="4" name="Slide Number Placeholder 3"/>
          <p:cNvSpPr>
            <a:spLocks noGrp="1"/>
          </p:cNvSpPr>
          <p:nvPr>
            <p:ph type="sldNum" sz="quarter" idx="10"/>
          </p:nvPr>
        </p:nvSpPr>
        <p:spPr/>
        <p:txBody>
          <a:bodyPr/>
          <a:lstStyle>
            <a:lvl1pPr>
              <a:defRPr/>
            </a:lvl1pPr>
          </a:lstStyle>
          <a:p>
            <a:r>
              <a:rPr lang="en-GB">
                <a:solidFill>
                  <a:srgbClr val="343D41"/>
                </a:solidFill>
              </a:rPr>
              <a:t>Page </a:t>
            </a:r>
            <a:fld id="{0A54BE20-087E-4005-A3AC-1AB479F3F156}" type="slidenum">
              <a:rPr lang="en-GB">
                <a:solidFill>
                  <a:srgbClr val="343D41"/>
                </a:solidFill>
              </a:rPr>
              <a:pPr/>
              <a:t>‹#›</a:t>
            </a:fld>
            <a:endParaRPr lang="en-GB">
              <a:solidFill>
                <a:srgbClr val="343D41"/>
              </a:solidFill>
            </a:endParaRPr>
          </a:p>
        </p:txBody>
      </p:sp>
      <p:sp>
        <p:nvSpPr>
          <p:cNvPr id="5" name="Footer Placeholder 4"/>
          <p:cNvSpPr>
            <a:spLocks noGrp="1"/>
          </p:cNvSpPr>
          <p:nvPr>
            <p:ph type="ftr" sz="quarter" idx="11"/>
            <p:custDataLst>
              <p:tags r:id="rId1"/>
            </p:custDataLst>
          </p:nvPr>
        </p:nvSpPr>
        <p:spPr/>
        <p:txBody>
          <a:bodyPr/>
          <a:lstStyle>
            <a:lvl1pPr>
              <a:defRPr/>
            </a:lvl1pPr>
          </a:lstStyle>
          <a:p>
            <a:r>
              <a:rPr lang="en-GB" smtClean="0">
                <a:solidFill>
                  <a:srgbClr val="343D41"/>
                </a:solidFill>
              </a:rPr>
              <a:t> </a:t>
            </a:r>
            <a:endParaRPr lang="en-GB" dirty="0">
              <a:solidFill>
                <a:srgbClr val="343D41"/>
              </a:solidFill>
            </a:endParaRPr>
          </a:p>
        </p:txBody>
      </p:sp>
      <p:sp>
        <p:nvSpPr>
          <p:cNvPr id="6" name="Date Placeholder 5"/>
          <p:cNvSpPr>
            <a:spLocks noGrp="1"/>
          </p:cNvSpPr>
          <p:nvPr>
            <p:ph type="dt" sz="half" idx="12"/>
            <p:custDataLst>
              <p:tags r:id="rId2"/>
            </p:custDataLst>
          </p:nvPr>
        </p:nvSpPr>
        <p:spPr/>
        <p:txBody>
          <a:bodyPr/>
          <a:lstStyle>
            <a:lvl1pPr>
              <a:defRPr/>
            </a:lvl1pPr>
          </a:lstStyle>
          <a:p>
            <a:r>
              <a:rPr lang="en-GB" smtClean="0">
                <a:solidFill>
                  <a:srgbClr val="343D41"/>
                </a:solidFill>
              </a:rPr>
              <a:t>© Bird &amp; Bird LLP 2013</a:t>
            </a:r>
            <a:endParaRPr lang="en-GB" dirty="0">
              <a:solidFill>
                <a:srgbClr val="343D41"/>
              </a:solidFill>
            </a:endParaRPr>
          </a:p>
        </p:txBody>
      </p:sp>
      <p:grpSp>
        <p:nvGrpSpPr>
          <p:cNvPr id="7" name="Group 38"/>
          <p:cNvGrpSpPr>
            <a:grpSpLocks/>
          </p:cNvGrpSpPr>
          <p:nvPr userDrawn="1"/>
        </p:nvGrpSpPr>
        <p:grpSpPr bwMode="auto">
          <a:xfrm>
            <a:off x="7186613" y="6419850"/>
            <a:ext cx="1500187" cy="265113"/>
            <a:chOff x="385" y="949"/>
            <a:chExt cx="4036" cy="712"/>
          </a:xfrm>
        </p:grpSpPr>
        <p:sp>
          <p:nvSpPr>
            <p:cNvPr id="8" name="Freeform 39"/>
            <p:cNvSpPr>
              <a:spLocks/>
            </p:cNvSpPr>
            <p:nvPr/>
          </p:nvSpPr>
          <p:spPr bwMode="auto">
            <a:xfrm>
              <a:off x="957" y="1002"/>
              <a:ext cx="128" cy="123"/>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9" name="Freeform 40"/>
            <p:cNvSpPr>
              <a:spLocks/>
            </p:cNvSpPr>
            <p:nvPr/>
          </p:nvSpPr>
          <p:spPr bwMode="auto">
            <a:xfrm>
              <a:off x="3391" y="1002"/>
              <a:ext cx="128" cy="123"/>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0" name="Freeform 41"/>
            <p:cNvSpPr>
              <a:spLocks noEditPoints="1"/>
            </p:cNvSpPr>
            <p:nvPr/>
          </p:nvSpPr>
          <p:spPr bwMode="auto">
            <a:xfrm>
              <a:off x="385" y="1026"/>
              <a:ext cx="508" cy="624"/>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1" name="Freeform 42"/>
            <p:cNvSpPr>
              <a:spLocks/>
            </p:cNvSpPr>
            <p:nvPr/>
          </p:nvSpPr>
          <p:spPr bwMode="auto">
            <a:xfrm>
              <a:off x="1155" y="1176"/>
              <a:ext cx="347" cy="474"/>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2" name="Freeform 43"/>
            <p:cNvSpPr>
              <a:spLocks/>
            </p:cNvSpPr>
            <p:nvPr/>
          </p:nvSpPr>
          <p:spPr bwMode="auto">
            <a:xfrm>
              <a:off x="911" y="1201"/>
              <a:ext cx="226" cy="449"/>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3" name="Freeform 44"/>
            <p:cNvSpPr>
              <a:spLocks noEditPoints="1"/>
            </p:cNvSpPr>
            <p:nvPr/>
          </p:nvSpPr>
          <p:spPr bwMode="auto">
            <a:xfrm>
              <a:off x="2819" y="1026"/>
              <a:ext cx="507" cy="624"/>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4" name="Freeform 45"/>
            <p:cNvSpPr>
              <a:spLocks/>
            </p:cNvSpPr>
            <p:nvPr/>
          </p:nvSpPr>
          <p:spPr bwMode="auto">
            <a:xfrm>
              <a:off x="3589" y="1176"/>
              <a:ext cx="346" cy="474"/>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5" name="Freeform 46"/>
            <p:cNvSpPr>
              <a:spLocks/>
            </p:cNvSpPr>
            <p:nvPr/>
          </p:nvSpPr>
          <p:spPr bwMode="auto">
            <a:xfrm>
              <a:off x="3345" y="1201"/>
              <a:ext cx="225" cy="449"/>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6" name="Freeform 47"/>
            <p:cNvSpPr>
              <a:spLocks noEditPoints="1"/>
            </p:cNvSpPr>
            <p:nvPr/>
          </p:nvSpPr>
          <p:spPr bwMode="auto">
            <a:xfrm>
              <a:off x="1499" y="962"/>
              <a:ext cx="489" cy="699"/>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7" name="Freeform 48"/>
            <p:cNvSpPr>
              <a:spLocks noEditPoints="1"/>
            </p:cNvSpPr>
            <p:nvPr/>
          </p:nvSpPr>
          <p:spPr bwMode="auto">
            <a:xfrm>
              <a:off x="3933" y="962"/>
              <a:ext cx="488" cy="699"/>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8" name="Freeform 49"/>
            <p:cNvSpPr>
              <a:spLocks noEditPoints="1"/>
            </p:cNvSpPr>
            <p:nvPr/>
          </p:nvSpPr>
          <p:spPr bwMode="auto">
            <a:xfrm>
              <a:off x="2106" y="949"/>
              <a:ext cx="570" cy="710"/>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solidFill>
                  <a:srgbClr val="8883AC"/>
                </a:solidFill>
              </a:endParaRPr>
            </a:p>
          </p:txBody>
        </p:sp>
      </p:grpSp>
    </p:spTree>
    <p:extLst>
      <p:ext uri="{BB962C8B-B14F-4D97-AF65-F5344CB8AC3E}">
        <p14:creationId xmlns:p14="http://schemas.microsoft.com/office/powerpoint/2010/main" val="371986442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31188" cy="10810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773238"/>
            <a:ext cx="4038600" cy="4535487"/>
          </a:xfrm>
        </p:spPr>
        <p:txBody>
          <a:bodyPr/>
          <a:lstStyle>
            <a:lvl1pPr>
              <a:defRPr sz="1600"/>
            </a:lvl1pPr>
            <a:lvl2pPr>
              <a:defRPr sz="1600"/>
            </a:lvl2pPr>
            <a:lvl3pPr>
              <a:defRPr sz="1600"/>
            </a:lvl3pPr>
            <a:lvl4pPr>
              <a:defRPr sz="1600"/>
            </a:lvl4pPr>
            <a:lvl5pPr>
              <a:defRPr sz="1600"/>
            </a:lvl5pPr>
            <a:lvl6pPr marL="1440000" indent="-360000">
              <a:defRPr sz="1600" baseline="0"/>
            </a:lvl6pPr>
            <a:lvl7pPr marL="1800000" indent="-360000">
              <a:defRPr sz="1600" baseline="0"/>
            </a:lvl7pPr>
            <a:lvl8pPr marL="2160000" indent="-360000">
              <a:defRPr sz="1600"/>
            </a:lvl8pPr>
            <a:lvl9pPr marL="2520000" indent="-36000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GB" dirty="0" smtClean="0"/>
              <a:t>Eighth level</a:t>
            </a:r>
          </a:p>
          <a:p>
            <a:pPr lvl="8"/>
            <a:r>
              <a:rPr lang="en-GB" dirty="0" smtClean="0"/>
              <a:t>Ninth level</a:t>
            </a:r>
            <a:endParaRPr lang="en-US" dirty="0" smtClean="0"/>
          </a:p>
          <a:p>
            <a:pPr lvl="6"/>
            <a:endParaRPr lang="en-GB" dirty="0"/>
          </a:p>
        </p:txBody>
      </p:sp>
      <p:sp>
        <p:nvSpPr>
          <p:cNvPr id="4" name="Content Placeholder 3"/>
          <p:cNvSpPr>
            <a:spLocks noGrp="1"/>
          </p:cNvSpPr>
          <p:nvPr>
            <p:ph sz="half" idx="2"/>
          </p:nvPr>
        </p:nvSpPr>
        <p:spPr>
          <a:xfrm>
            <a:off x="4648200" y="1773238"/>
            <a:ext cx="4038600" cy="4535487"/>
          </a:xfrm>
        </p:spPr>
        <p:txBody>
          <a:bodyPr/>
          <a:lstStyle>
            <a:lvl1pPr>
              <a:defRPr sz="1600"/>
            </a:lvl1pPr>
            <a:lvl2pPr>
              <a:defRPr sz="1600"/>
            </a:lvl2pPr>
            <a:lvl3pPr>
              <a:defRPr sz="1600"/>
            </a:lvl3pPr>
            <a:lvl4pPr>
              <a:defRPr sz="1600"/>
            </a:lvl4pPr>
            <a:lvl5pPr>
              <a:defRPr sz="1600"/>
            </a:lvl5pPr>
            <a:lvl6pPr marL="1440000" indent="-360000">
              <a:defRPr sz="1600"/>
            </a:lvl6pPr>
            <a:lvl7pPr marL="1800000" indent="-360000">
              <a:defRPr sz="1600" baseline="0"/>
            </a:lvl7pPr>
            <a:lvl8pPr marL="2160000" indent="-360000">
              <a:defRPr sz="1600"/>
            </a:lvl8pPr>
            <a:lvl9pPr marL="2520000" indent="-36000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GB" dirty="0" smtClean="0"/>
              <a:t>Eighth level</a:t>
            </a:r>
          </a:p>
          <a:p>
            <a:pPr lvl="8"/>
            <a:r>
              <a:rPr lang="en-GB" dirty="0" smtClean="0"/>
              <a:t>Ninth level</a:t>
            </a:r>
            <a:endParaRPr lang="en-GB" dirty="0"/>
          </a:p>
        </p:txBody>
      </p:sp>
      <p:sp>
        <p:nvSpPr>
          <p:cNvPr id="5" name="Slide Number Placeholder 4"/>
          <p:cNvSpPr>
            <a:spLocks noGrp="1"/>
          </p:cNvSpPr>
          <p:nvPr>
            <p:ph type="sldNum" sz="quarter" idx="10"/>
          </p:nvPr>
        </p:nvSpPr>
        <p:spPr>
          <a:xfrm>
            <a:off x="468313" y="6381750"/>
            <a:ext cx="730250" cy="179388"/>
          </a:xfrm>
        </p:spPr>
        <p:txBody>
          <a:bodyPr/>
          <a:lstStyle>
            <a:lvl1pPr>
              <a:defRPr/>
            </a:lvl1pPr>
          </a:lstStyle>
          <a:p>
            <a:r>
              <a:rPr lang="en-GB">
                <a:solidFill>
                  <a:srgbClr val="343D41"/>
                </a:solidFill>
              </a:rPr>
              <a:t>Page </a:t>
            </a:r>
            <a:fld id="{14D95764-FF53-412A-8CD4-0E1F7016CEA7}" type="slidenum">
              <a:rPr lang="en-GB">
                <a:solidFill>
                  <a:srgbClr val="343D41"/>
                </a:solidFill>
              </a:rPr>
              <a:pPr/>
              <a:t>‹#›</a:t>
            </a:fld>
            <a:endParaRPr lang="en-GB">
              <a:solidFill>
                <a:srgbClr val="343D41"/>
              </a:solidFill>
            </a:endParaRPr>
          </a:p>
        </p:txBody>
      </p:sp>
      <p:sp>
        <p:nvSpPr>
          <p:cNvPr id="6" name="Footer Placeholder 5"/>
          <p:cNvSpPr>
            <a:spLocks noGrp="1"/>
          </p:cNvSpPr>
          <p:nvPr>
            <p:ph type="ftr" sz="quarter" idx="11"/>
            <p:custDataLst>
              <p:tags r:id="rId1"/>
            </p:custDataLst>
          </p:nvPr>
        </p:nvSpPr>
        <p:spPr>
          <a:xfrm>
            <a:off x="2195513" y="6381750"/>
            <a:ext cx="4754562" cy="339725"/>
          </a:xfrm>
        </p:spPr>
        <p:txBody>
          <a:bodyPr/>
          <a:lstStyle>
            <a:lvl1pPr>
              <a:defRPr/>
            </a:lvl1pPr>
          </a:lstStyle>
          <a:p>
            <a:r>
              <a:rPr lang="en-GB" smtClean="0">
                <a:solidFill>
                  <a:srgbClr val="343D41"/>
                </a:solidFill>
              </a:rPr>
              <a:t> </a:t>
            </a:r>
            <a:endParaRPr lang="en-GB" dirty="0">
              <a:solidFill>
                <a:srgbClr val="343D41"/>
              </a:solidFill>
            </a:endParaRPr>
          </a:p>
        </p:txBody>
      </p:sp>
      <p:sp>
        <p:nvSpPr>
          <p:cNvPr id="7" name="Date Placeholder 6"/>
          <p:cNvSpPr>
            <a:spLocks noGrp="1"/>
          </p:cNvSpPr>
          <p:nvPr>
            <p:ph type="dt" sz="half" idx="12"/>
            <p:custDataLst>
              <p:tags r:id="rId2"/>
            </p:custDataLst>
          </p:nvPr>
        </p:nvSpPr>
        <p:spPr>
          <a:xfrm>
            <a:off x="468313" y="6561138"/>
            <a:ext cx="1619250" cy="158750"/>
          </a:xfrm>
        </p:spPr>
        <p:txBody>
          <a:bodyPr/>
          <a:lstStyle>
            <a:lvl1pPr>
              <a:defRPr/>
            </a:lvl1pPr>
          </a:lstStyle>
          <a:p>
            <a:r>
              <a:rPr lang="en-GB" smtClean="0">
                <a:solidFill>
                  <a:srgbClr val="343D41"/>
                </a:solidFill>
              </a:rPr>
              <a:t>© Bird &amp; Bird LLP 2013</a:t>
            </a:r>
            <a:endParaRPr lang="en-GB" dirty="0">
              <a:solidFill>
                <a:srgbClr val="343D41"/>
              </a:solidFill>
            </a:endParaRPr>
          </a:p>
        </p:txBody>
      </p:sp>
      <p:grpSp>
        <p:nvGrpSpPr>
          <p:cNvPr id="8" name="Group 38"/>
          <p:cNvGrpSpPr>
            <a:grpSpLocks/>
          </p:cNvGrpSpPr>
          <p:nvPr userDrawn="1"/>
        </p:nvGrpSpPr>
        <p:grpSpPr bwMode="auto">
          <a:xfrm>
            <a:off x="7186613" y="6419850"/>
            <a:ext cx="1500187" cy="265113"/>
            <a:chOff x="385" y="949"/>
            <a:chExt cx="4036" cy="712"/>
          </a:xfrm>
        </p:grpSpPr>
        <p:sp>
          <p:nvSpPr>
            <p:cNvPr id="9" name="Freeform 39"/>
            <p:cNvSpPr>
              <a:spLocks/>
            </p:cNvSpPr>
            <p:nvPr/>
          </p:nvSpPr>
          <p:spPr bwMode="auto">
            <a:xfrm>
              <a:off x="957" y="1002"/>
              <a:ext cx="128" cy="123"/>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0" name="Freeform 40"/>
            <p:cNvSpPr>
              <a:spLocks/>
            </p:cNvSpPr>
            <p:nvPr/>
          </p:nvSpPr>
          <p:spPr bwMode="auto">
            <a:xfrm>
              <a:off x="3391" y="1002"/>
              <a:ext cx="128" cy="123"/>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1" name="Freeform 41"/>
            <p:cNvSpPr>
              <a:spLocks noEditPoints="1"/>
            </p:cNvSpPr>
            <p:nvPr/>
          </p:nvSpPr>
          <p:spPr bwMode="auto">
            <a:xfrm>
              <a:off x="385" y="1026"/>
              <a:ext cx="508" cy="624"/>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2" name="Freeform 42"/>
            <p:cNvSpPr>
              <a:spLocks/>
            </p:cNvSpPr>
            <p:nvPr/>
          </p:nvSpPr>
          <p:spPr bwMode="auto">
            <a:xfrm>
              <a:off x="1155" y="1176"/>
              <a:ext cx="347" cy="474"/>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3" name="Freeform 43"/>
            <p:cNvSpPr>
              <a:spLocks/>
            </p:cNvSpPr>
            <p:nvPr/>
          </p:nvSpPr>
          <p:spPr bwMode="auto">
            <a:xfrm>
              <a:off x="911" y="1201"/>
              <a:ext cx="226" cy="449"/>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4" name="Freeform 44"/>
            <p:cNvSpPr>
              <a:spLocks noEditPoints="1"/>
            </p:cNvSpPr>
            <p:nvPr/>
          </p:nvSpPr>
          <p:spPr bwMode="auto">
            <a:xfrm>
              <a:off x="2819" y="1026"/>
              <a:ext cx="507" cy="624"/>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5" name="Freeform 45"/>
            <p:cNvSpPr>
              <a:spLocks/>
            </p:cNvSpPr>
            <p:nvPr/>
          </p:nvSpPr>
          <p:spPr bwMode="auto">
            <a:xfrm>
              <a:off x="3589" y="1176"/>
              <a:ext cx="346" cy="474"/>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6" name="Freeform 46"/>
            <p:cNvSpPr>
              <a:spLocks/>
            </p:cNvSpPr>
            <p:nvPr/>
          </p:nvSpPr>
          <p:spPr bwMode="auto">
            <a:xfrm>
              <a:off x="3345" y="1201"/>
              <a:ext cx="225" cy="449"/>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7" name="Freeform 47"/>
            <p:cNvSpPr>
              <a:spLocks noEditPoints="1"/>
            </p:cNvSpPr>
            <p:nvPr/>
          </p:nvSpPr>
          <p:spPr bwMode="auto">
            <a:xfrm>
              <a:off x="1499" y="962"/>
              <a:ext cx="489" cy="699"/>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8" name="Freeform 48"/>
            <p:cNvSpPr>
              <a:spLocks noEditPoints="1"/>
            </p:cNvSpPr>
            <p:nvPr/>
          </p:nvSpPr>
          <p:spPr bwMode="auto">
            <a:xfrm>
              <a:off x="3933" y="962"/>
              <a:ext cx="488" cy="699"/>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9" name="Freeform 49"/>
            <p:cNvSpPr>
              <a:spLocks noEditPoints="1"/>
            </p:cNvSpPr>
            <p:nvPr/>
          </p:nvSpPr>
          <p:spPr bwMode="auto">
            <a:xfrm>
              <a:off x="2106" y="949"/>
              <a:ext cx="570" cy="710"/>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solidFill>
                  <a:srgbClr val="8883AC"/>
                </a:solidFill>
              </a:endParaRPr>
            </a:p>
          </p:txBody>
        </p:sp>
      </p:grpSp>
    </p:spTree>
    <p:extLst>
      <p:ext uri="{BB962C8B-B14F-4D97-AF65-F5344CB8AC3E}">
        <p14:creationId xmlns:p14="http://schemas.microsoft.com/office/powerpoint/2010/main" val="394312997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FFFFFF"/>
        </a:solidFill>
        <a:effectLst/>
      </p:bgPr>
    </p:bg>
    <p:spTree>
      <p:nvGrpSpPr>
        <p:cNvPr id="1" name=""/>
        <p:cNvGrpSpPr/>
        <p:nvPr/>
      </p:nvGrpSpPr>
      <p:grpSpPr>
        <a:xfrm>
          <a:off x="0" y="0"/>
          <a:ext cx="0" cy="0"/>
          <a:chOff x="0" y="0"/>
          <a:chExt cx="0" cy="0"/>
        </a:xfrm>
      </p:grpSpPr>
      <p:sp>
        <p:nvSpPr>
          <p:cNvPr id="25618" name="Rectangle 18"/>
          <p:cNvSpPr>
            <a:spLocks noGrp="1" noChangeArrowheads="1"/>
          </p:cNvSpPr>
          <p:nvPr>
            <p:ph type="ctrTitle"/>
          </p:nvPr>
        </p:nvSpPr>
        <p:spPr>
          <a:xfrm>
            <a:off x="2830513" y="2349500"/>
            <a:ext cx="4606925" cy="1470025"/>
          </a:xfrm>
        </p:spPr>
        <p:txBody>
          <a:bodyPr/>
          <a:lstStyle>
            <a:lvl1pPr>
              <a:defRPr>
                <a:solidFill>
                  <a:schemeClr val="bg1"/>
                </a:solidFill>
              </a:defRPr>
            </a:lvl1pPr>
          </a:lstStyle>
          <a:p>
            <a:pPr lvl="0"/>
            <a:r>
              <a:rPr lang="en-GB" noProof="0" smtClean="0"/>
              <a:t>Click to edit Master title style</a:t>
            </a:r>
          </a:p>
        </p:txBody>
      </p:sp>
      <p:sp>
        <p:nvSpPr>
          <p:cNvPr id="25619" name="Rectangle 19"/>
          <p:cNvSpPr>
            <a:spLocks noGrp="1" noChangeArrowheads="1"/>
          </p:cNvSpPr>
          <p:nvPr>
            <p:ph type="subTitle" idx="1"/>
          </p:nvPr>
        </p:nvSpPr>
        <p:spPr>
          <a:xfrm>
            <a:off x="2830513" y="4076700"/>
            <a:ext cx="4608512" cy="1512888"/>
          </a:xfrm>
        </p:spPr>
        <p:txBody>
          <a:bodyPr/>
          <a:lstStyle>
            <a:lvl1pPr>
              <a:defRPr sz="2000">
                <a:solidFill>
                  <a:schemeClr val="bg1"/>
                </a:solidFill>
              </a:defRPr>
            </a:lvl1pPr>
          </a:lstStyle>
          <a:p>
            <a:pPr lvl="0"/>
            <a:r>
              <a:rPr lang="en-GB" noProof="0" smtClean="0"/>
              <a:t>Click to edit Master subtitle style</a:t>
            </a:r>
          </a:p>
        </p:txBody>
      </p:sp>
      <p:sp>
        <p:nvSpPr>
          <p:cNvPr id="25623" name="Freeform 23"/>
          <p:cNvSpPr>
            <a:spLocks noEditPoints="1"/>
          </p:cNvSpPr>
          <p:nvPr userDrawn="1"/>
        </p:nvSpPr>
        <p:spPr bwMode="invGray">
          <a:xfrm>
            <a:off x="358775" y="2451100"/>
            <a:ext cx="250825" cy="309563"/>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grpSp>
        <p:nvGrpSpPr>
          <p:cNvPr id="25635" name="Group 35"/>
          <p:cNvGrpSpPr>
            <a:grpSpLocks/>
          </p:cNvGrpSpPr>
          <p:nvPr userDrawn="1"/>
        </p:nvGrpSpPr>
        <p:grpSpPr bwMode="auto">
          <a:xfrm>
            <a:off x="619125" y="2413000"/>
            <a:ext cx="2078038" cy="352425"/>
            <a:chOff x="390" y="1520"/>
            <a:chExt cx="1309" cy="222"/>
          </a:xfrm>
        </p:grpSpPr>
        <p:sp>
          <p:nvSpPr>
            <p:cNvPr id="25621" name="Freeform 21"/>
            <p:cNvSpPr>
              <a:spLocks/>
            </p:cNvSpPr>
            <p:nvPr userDrawn="1"/>
          </p:nvSpPr>
          <p:spPr bwMode="invGray">
            <a:xfrm>
              <a:off x="404" y="1537"/>
              <a:ext cx="40" cy="38"/>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25622" name="Freeform 22"/>
            <p:cNvSpPr>
              <a:spLocks/>
            </p:cNvSpPr>
            <p:nvPr userDrawn="1"/>
          </p:nvSpPr>
          <p:spPr bwMode="invGray">
            <a:xfrm>
              <a:off x="1163" y="1537"/>
              <a:ext cx="40" cy="38"/>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25624" name="Freeform 24"/>
            <p:cNvSpPr>
              <a:spLocks/>
            </p:cNvSpPr>
            <p:nvPr userDrawn="1"/>
          </p:nvSpPr>
          <p:spPr bwMode="invGray">
            <a:xfrm>
              <a:off x="466" y="1591"/>
              <a:ext cx="108" cy="148"/>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25625" name="Freeform 25"/>
            <p:cNvSpPr>
              <a:spLocks/>
            </p:cNvSpPr>
            <p:nvPr userDrawn="1"/>
          </p:nvSpPr>
          <p:spPr bwMode="invGray">
            <a:xfrm>
              <a:off x="390" y="1599"/>
              <a:ext cx="70" cy="140"/>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25626" name="Freeform 26"/>
            <p:cNvSpPr>
              <a:spLocks noEditPoints="1"/>
            </p:cNvSpPr>
            <p:nvPr userDrawn="1"/>
          </p:nvSpPr>
          <p:spPr bwMode="invGray">
            <a:xfrm>
              <a:off x="985" y="1544"/>
              <a:ext cx="158" cy="195"/>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25627" name="Freeform 27"/>
            <p:cNvSpPr>
              <a:spLocks/>
            </p:cNvSpPr>
            <p:nvPr userDrawn="1"/>
          </p:nvSpPr>
          <p:spPr bwMode="invGray">
            <a:xfrm>
              <a:off x="1225" y="1591"/>
              <a:ext cx="108" cy="148"/>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25628" name="Freeform 28"/>
            <p:cNvSpPr>
              <a:spLocks/>
            </p:cNvSpPr>
            <p:nvPr userDrawn="1"/>
          </p:nvSpPr>
          <p:spPr bwMode="invGray">
            <a:xfrm>
              <a:off x="1149" y="1599"/>
              <a:ext cx="70" cy="140"/>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25629" name="Freeform 29"/>
            <p:cNvSpPr>
              <a:spLocks noEditPoints="1"/>
            </p:cNvSpPr>
            <p:nvPr userDrawn="1"/>
          </p:nvSpPr>
          <p:spPr bwMode="invGray">
            <a:xfrm>
              <a:off x="573" y="1524"/>
              <a:ext cx="153" cy="218"/>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25630" name="Freeform 30"/>
            <p:cNvSpPr>
              <a:spLocks noEditPoints="1"/>
            </p:cNvSpPr>
            <p:nvPr userDrawn="1"/>
          </p:nvSpPr>
          <p:spPr bwMode="invGray">
            <a:xfrm>
              <a:off x="1332" y="1524"/>
              <a:ext cx="152" cy="218"/>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25631" name="Freeform 31"/>
            <p:cNvSpPr>
              <a:spLocks noEditPoints="1"/>
            </p:cNvSpPr>
            <p:nvPr userDrawn="1"/>
          </p:nvSpPr>
          <p:spPr bwMode="invGray">
            <a:xfrm>
              <a:off x="762" y="1520"/>
              <a:ext cx="178" cy="221"/>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solidFill>
                  <a:srgbClr val="8883AC"/>
                </a:solidFill>
              </a:endParaRPr>
            </a:p>
          </p:txBody>
        </p:sp>
        <p:sp>
          <p:nvSpPr>
            <p:cNvPr id="25632" name="Freeform 32"/>
            <p:cNvSpPr>
              <a:spLocks noEditPoints="1"/>
            </p:cNvSpPr>
            <p:nvPr userDrawn="1"/>
          </p:nvSpPr>
          <p:spPr bwMode="invGray">
            <a:xfrm>
              <a:off x="1521" y="1520"/>
              <a:ext cx="178" cy="221"/>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solidFill>
                  <a:srgbClr val="8883AC"/>
                </a:solidFill>
              </a:endParaRPr>
            </a:p>
          </p:txBody>
        </p:sp>
      </p:grpSp>
    </p:spTree>
    <p:extLst>
      <p:ext uri="{BB962C8B-B14F-4D97-AF65-F5344CB8AC3E}">
        <p14:creationId xmlns:p14="http://schemas.microsoft.com/office/powerpoint/2010/main" val="25109918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13" y="476250"/>
            <a:ext cx="6588000" cy="1081088"/>
          </a:xfrm>
        </p:spPr>
        <p:txBody>
          <a:bodyPr/>
          <a:lstStyle>
            <a:lvl1pPr>
              <a:defRPr>
                <a:solidFill>
                  <a:srgbClr val="999EA0"/>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773238"/>
            <a:ext cx="6588000" cy="4535487"/>
          </a:xfrm>
        </p:spPr>
        <p:txBody>
          <a:bodyPr/>
          <a:lstStyle>
            <a:lvl1pPr>
              <a:defRPr sz="2800">
                <a:solidFill>
                  <a:schemeClr val="accent2"/>
                </a:solidFill>
              </a:defRPr>
            </a:lvl1pPr>
            <a:lvl2pPr>
              <a:defRPr sz="2800">
                <a:solidFill>
                  <a:srgbClr val="999EA0"/>
                </a:solidFill>
              </a:defRPr>
            </a:lvl2pPr>
            <a:lvl3pPr>
              <a:defRPr sz="2800">
                <a:solidFill>
                  <a:srgbClr val="999EA0"/>
                </a:solidFill>
              </a:defRPr>
            </a:lvl3pPr>
            <a:lvl4pPr>
              <a:defRPr sz="2800">
                <a:solidFill>
                  <a:srgbClr val="999EA0"/>
                </a:solidFill>
              </a:defRPr>
            </a:lvl4pPr>
            <a:lvl5pPr>
              <a:defRPr sz="2800">
                <a:solidFill>
                  <a:srgbClr val="999EA0"/>
                </a:solidFill>
              </a:defRPr>
            </a:lvl5pPr>
            <a:lvl6pPr marL="1440000" indent="-360000">
              <a:defRPr sz="2800">
                <a:solidFill>
                  <a:srgbClr val="999EA0"/>
                </a:solidFill>
              </a:defRPr>
            </a:lvl6pPr>
            <a:lvl7pPr marL="1800000" indent="-360000">
              <a:defRPr sz="2800">
                <a:solidFill>
                  <a:srgbClr val="999EA0"/>
                </a:solidFill>
              </a:defRPr>
            </a:lvl7pPr>
            <a:lvl8pPr>
              <a:defRPr sz="2800">
                <a:solidFill>
                  <a:srgbClr val="999EA0"/>
                </a:solidFill>
              </a:defRPr>
            </a:lvl8pPr>
            <a:lvl9pPr>
              <a:defRPr sz="2800">
                <a:solidFill>
                  <a:srgbClr val="999EA0"/>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GB" dirty="0" smtClean="0"/>
              <a:t>Eighth level</a:t>
            </a:r>
          </a:p>
          <a:p>
            <a:pPr lvl="8"/>
            <a:r>
              <a:rPr lang="en-GB" dirty="0" smtClean="0"/>
              <a:t>Ninth level</a:t>
            </a:r>
            <a:endParaRPr lang="en-GB" dirty="0"/>
          </a:p>
        </p:txBody>
      </p:sp>
      <p:sp>
        <p:nvSpPr>
          <p:cNvPr id="4" name="Footer Placeholder 3"/>
          <p:cNvSpPr>
            <a:spLocks noGrp="1"/>
          </p:cNvSpPr>
          <p:nvPr>
            <p:ph type="ftr" sz="quarter" idx="10"/>
            <p:custDataLst>
              <p:tags r:id="rId1"/>
            </p:custDataLst>
          </p:nvPr>
        </p:nvSpPr>
        <p:spPr/>
        <p:txBody>
          <a:bodyPr/>
          <a:lstStyle>
            <a:lvl1pPr>
              <a:defRPr>
                <a:solidFill>
                  <a:schemeClr val="accent3"/>
                </a:solidFill>
              </a:defRPr>
            </a:lvl1pPr>
          </a:lstStyle>
          <a:p>
            <a:r>
              <a:rPr lang="en-GB" smtClean="0">
                <a:solidFill>
                  <a:srgbClr val="ADAEBE"/>
                </a:solidFill>
              </a:rPr>
              <a:t> </a:t>
            </a:r>
            <a:endParaRPr lang="en-GB" dirty="0">
              <a:solidFill>
                <a:srgbClr val="ADAEBE"/>
              </a:solidFill>
            </a:endParaRPr>
          </a:p>
        </p:txBody>
      </p:sp>
      <p:sp>
        <p:nvSpPr>
          <p:cNvPr id="5" name="Slide Number Placeholder 4"/>
          <p:cNvSpPr>
            <a:spLocks noGrp="1"/>
          </p:cNvSpPr>
          <p:nvPr>
            <p:ph type="sldNum" sz="quarter" idx="11"/>
          </p:nvPr>
        </p:nvSpPr>
        <p:spPr/>
        <p:txBody>
          <a:bodyPr/>
          <a:lstStyle>
            <a:lvl1pPr>
              <a:defRPr>
                <a:solidFill>
                  <a:schemeClr val="accent3"/>
                </a:solidFill>
              </a:defRPr>
            </a:lvl1pPr>
          </a:lstStyle>
          <a:p>
            <a:r>
              <a:rPr lang="en-GB" smtClean="0">
                <a:solidFill>
                  <a:srgbClr val="ADAEBE"/>
                </a:solidFill>
              </a:rPr>
              <a:t>Page </a:t>
            </a:r>
            <a:fld id="{46A41853-253C-4955-B912-106B8BCBF4EB}" type="slidenum">
              <a:rPr lang="en-GB" smtClean="0">
                <a:solidFill>
                  <a:srgbClr val="ADAEBE"/>
                </a:solidFill>
              </a:rPr>
              <a:pPr/>
              <a:t>‹#›</a:t>
            </a:fld>
            <a:endParaRPr lang="en-GB" dirty="0">
              <a:solidFill>
                <a:srgbClr val="ADAEBE"/>
              </a:solidFill>
            </a:endParaRPr>
          </a:p>
        </p:txBody>
      </p:sp>
      <p:sp>
        <p:nvSpPr>
          <p:cNvPr id="6" name="Date Placeholder 5"/>
          <p:cNvSpPr>
            <a:spLocks noGrp="1"/>
          </p:cNvSpPr>
          <p:nvPr>
            <p:ph type="dt" sz="half" idx="12"/>
            <p:custDataLst>
              <p:tags r:id="rId2"/>
            </p:custDataLst>
          </p:nvPr>
        </p:nvSpPr>
        <p:spPr/>
        <p:txBody>
          <a:bodyPr/>
          <a:lstStyle>
            <a:lvl1pPr>
              <a:defRPr>
                <a:solidFill>
                  <a:schemeClr val="accent3"/>
                </a:solidFill>
              </a:defRPr>
            </a:lvl1pPr>
          </a:lstStyle>
          <a:p>
            <a:r>
              <a:rPr lang="en-GB" smtClean="0">
                <a:solidFill>
                  <a:srgbClr val="ADAEBE"/>
                </a:solidFill>
              </a:rPr>
              <a:t>© Bird &amp; Bird LLP 2013</a:t>
            </a:r>
            <a:endParaRPr lang="en-GB" dirty="0">
              <a:solidFill>
                <a:srgbClr val="ADAEBE"/>
              </a:solidFill>
            </a:endParaRPr>
          </a:p>
        </p:txBody>
      </p:sp>
      <p:grpSp>
        <p:nvGrpSpPr>
          <p:cNvPr id="7" name="Group 38"/>
          <p:cNvGrpSpPr>
            <a:grpSpLocks/>
          </p:cNvGrpSpPr>
          <p:nvPr userDrawn="1"/>
        </p:nvGrpSpPr>
        <p:grpSpPr bwMode="auto">
          <a:xfrm>
            <a:off x="7186613" y="6419850"/>
            <a:ext cx="1500187" cy="265113"/>
            <a:chOff x="385" y="949"/>
            <a:chExt cx="4036" cy="712"/>
          </a:xfrm>
        </p:grpSpPr>
        <p:sp>
          <p:nvSpPr>
            <p:cNvPr id="8" name="Freeform 39"/>
            <p:cNvSpPr>
              <a:spLocks/>
            </p:cNvSpPr>
            <p:nvPr/>
          </p:nvSpPr>
          <p:spPr bwMode="auto">
            <a:xfrm>
              <a:off x="957" y="1002"/>
              <a:ext cx="128" cy="123"/>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9" name="Freeform 40"/>
            <p:cNvSpPr>
              <a:spLocks/>
            </p:cNvSpPr>
            <p:nvPr/>
          </p:nvSpPr>
          <p:spPr bwMode="auto">
            <a:xfrm>
              <a:off x="3391" y="1002"/>
              <a:ext cx="128" cy="123"/>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0" name="Freeform 41"/>
            <p:cNvSpPr>
              <a:spLocks noEditPoints="1"/>
            </p:cNvSpPr>
            <p:nvPr/>
          </p:nvSpPr>
          <p:spPr bwMode="auto">
            <a:xfrm>
              <a:off x="385" y="1026"/>
              <a:ext cx="508" cy="624"/>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1" name="Freeform 42"/>
            <p:cNvSpPr>
              <a:spLocks/>
            </p:cNvSpPr>
            <p:nvPr/>
          </p:nvSpPr>
          <p:spPr bwMode="auto">
            <a:xfrm>
              <a:off x="1155" y="1176"/>
              <a:ext cx="347" cy="474"/>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2" name="Freeform 43"/>
            <p:cNvSpPr>
              <a:spLocks/>
            </p:cNvSpPr>
            <p:nvPr/>
          </p:nvSpPr>
          <p:spPr bwMode="auto">
            <a:xfrm>
              <a:off x="911" y="1201"/>
              <a:ext cx="226" cy="449"/>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3" name="Freeform 44"/>
            <p:cNvSpPr>
              <a:spLocks noEditPoints="1"/>
            </p:cNvSpPr>
            <p:nvPr/>
          </p:nvSpPr>
          <p:spPr bwMode="auto">
            <a:xfrm>
              <a:off x="2819" y="1026"/>
              <a:ext cx="507" cy="624"/>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4" name="Freeform 45"/>
            <p:cNvSpPr>
              <a:spLocks/>
            </p:cNvSpPr>
            <p:nvPr/>
          </p:nvSpPr>
          <p:spPr bwMode="auto">
            <a:xfrm>
              <a:off x="3589" y="1176"/>
              <a:ext cx="346" cy="474"/>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5" name="Freeform 46"/>
            <p:cNvSpPr>
              <a:spLocks/>
            </p:cNvSpPr>
            <p:nvPr/>
          </p:nvSpPr>
          <p:spPr bwMode="auto">
            <a:xfrm>
              <a:off x="3345" y="1201"/>
              <a:ext cx="225" cy="449"/>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6" name="Freeform 47"/>
            <p:cNvSpPr>
              <a:spLocks noEditPoints="1"/>
            </p:cNvSpPr>
            <p:nvPr/>
          </p:nvSpPr>
          <p:spPr bwMode="auto">
            <a:xfrm>
              <a:off x="1499" y="962"/>
              <a:ext cx="489" cy="699"/>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7" name="Freeform 48"/>
            <p:cNvSpPr>
              <a:spLocks noEditPoints="1"/>
            </p:cNvSpPr>
            <p:nvPr/>
          </p:nvSpPr>
          <p:spPr bwMode="auto">
            <a:xfrm>
              <a:off x="3933" y="962"/>
              <a:ext cx="488" cy="699"/>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8" name="Freeform 49"/>
            <p:cNvSpPr>
              <a:spLocks noEditPoints="1"/>
            </p:cNvSpPr>
            <p:nvPr/>
          </p:nvSpPr>
          <p:spPr bwMode="auto">
            <a:xfrm>
              <a:off x="2106" y="949"/>
              <a:ext cx="570" cy="710"/>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solidFill>
                  <a:srgbClr val="8883AC"/>
                </a:solidFill>
              </a:endParaRPr>
            </a:p>
          </p:txBody>
        </p:sp>
      </p:grpSp>
    </p:spTree>
    <p:extLst>
      <p:ext uri="{BB962C8B-B14F-4D97-AF65-F5344CB8AC3E}">
        <p14:creationId xmlns:p14="http://schemas.microsoft.com/office/powerpoint/2010/main" val="256989884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solidFill>
          <a:schemeClr val="bg1"/>
        </a:solidFill>
        <a:effectLst/>
      </p:bgPr>
    </p:bg>
    <p:spTree>
      <p:nvGrpSpPr>
        <p:cNvPr id="1" name=""/>
        <p:cNvGrpSpPr/>
        <p:nvPr/>
      </p:nvGrpSpPr>
      <p:grpSpPr>
        <a:xfrm>
          <a:off x="0" y="0"/>
          <a:ext cx="0" cy="0"/>
          <a:chOff x="0" y="0"/>
          <a:chExt cx="0" cy="0"/>
        </a:xfrm>
      </p:grpSpPr>
      <p:sp>
        <p:nvSpPr>
          <p:cNvPr id="34822" name="Rectangle 6"/>
          <p:cNvSpPr>
            <a:spLocks noGrp="1" noChangeArrowheads="1"/>
          </p:cNvSpPr>
          <p:nvPr>
            <p:ph type="subTitle" idx="1"/>
          </p:nvPr>
        </p:nvSpPr>
        <p:spPr>
          <a:xfrm>
            <a:off x="1763713" y="4076700"/>
            <a:ext cx="4608512" cy="1512888"/>
          </a:xfrm>
        </p:spPr>
        <p:txBody>
          <a:bodyPr/>
          <a:lstStyle>
            <a:lvl1pPr algn="r">
              <a:defRPr sz="2000">
                <a:solidFill>
                  <a:srgbClr val="FFFFFF"/>
                </a:solidFill>
              </a:defRPr>
            </a:lvl1pPr>
          </a:lstStyle>
          <a:p>
            <a:pPr lvl="0"/>
            <a:r>
              <a:rPr lang="en-GB" noProof="0" smtClean="0"/>
              <a:t>Click to edit Master subtitle style</a:t>
            </a:r>
          </a:p>
        </p:txBody>
      </p:sp>
      <p:grpSp>
        <p:nvGrpSpPr>
          <p:cNvPr id="34823" name="Group 7"/>
          <p:cNvGrpSpPr>
            <a:grpSpLocks/>
          </p:cNvGrpSpPr>
          <p:nvPr userDrawn="1"/>
        </p:nvGrpSpPr>
        <p:grpSpPr bwMode="auto">
          <a:xfrm>
            <a:off x="4033838" y="3375025"/>
            <a:ext cx="2355850" cy="352425"/>
            <a:chOff x="4063" y="2126"/>
            <a:chExt cx="1484" cy="222"/>
          </a:xfrm>
        </p:grpSpPr>
        <p:sp>
          <p:nvSpPr>
            <p:cNvPr id="34824" name="Freeform 8"/>
            <p:cNvSpPr>
              <a:spLocks/>
            </p:cNvSpPr>
            <p:nvPr userDrawn="1"/>
          </p:nvSpPr>
          <p:spPr bwMode="invGray">
            <a:xfrm>
              <a:off x="4467" y="2143"/>
              <a:ext cx="40" cy="38"/>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34825" name="Freeform 9"/>
            <p:cNvSpPr>
              <a:spLocks/>
            </p:cNvSpPr>
            <p:nvPr userDrawn="1"/>
          </p:nvSpPr>
          <p:spPr bwMode="invGray">
            <a:xfrm>
              <a:off x="5226" y="2143"/>
              <a:ext cx="40" cy="38"/>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34826" name="Freeform 10"/>
            <p:cNvSpPr>
              <a:spLocks noEditPoints="1"/>
            </p:cNvSpPr>
            <p:nvPr userDrawn="1"/>
          </p:nvSpPr>
          <p:spPr bwMode="invGray">
            <a:xfrm>
              <a:off x="4289" y="2150"/>
              <a:ext cx="158" cy="195"/>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34827" name="Freeform 11"/>
            <p:cNvSpPr>
              <a:spLocks/>
            </p:cNvSpPr>
            <p:nvPr userDrawn="1"/>
          </p:nvSpPr>
          <p:spPr bwMode="invGray">
            <a:xfrm>
              <a:off x="4529" y="2197"/>
              <a:ext cx="108" cy="148"/>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34828" name="Freeform 12"/>
            <p:cNvSpPr>
              <a:spLocks/>
            </p:cNvSpPr>
            <p:nvPr userDrawn="1"/>
          </p:nvSpPr>
          <p:spPr bwMode="invGray">
            <a:xfrm>
              <a:off x="4453" y="2205"/>
              <a:ext cx="70" cy="140"/>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34829" name="Freeform 13"/>
            <p:cNvSpPr>
              <a:spLocks noEditPoints="1"/>
            </p:cNvSpPr>
            <p:nvPr userDrawn="1"/>
          </p:nvSpPr>
          <p:spPr bwMode="invGray">
            <a:xfrm>
              <a:off x="5048" y="2150"/>
              <a:ext cx="158" cy="195"/>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34830" name="Freeform 14"/>
            <p:cNvSpPr>
              <a:spLocks/>
            </p:cNvSpPr>
            <p:nvPr userDrawn="1"/>
          </p:nvSpPr>
          <p:spPr bwMode="invGray">
            <a:xfrm>
              <a:off x="5288" y="2197"/>
              <a:ext cx="108" cy="148"/>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34831" name="Freeform 15"/>
            <p:cNvSpPr>
              <a:spLocks/>
            </p:cNvSpPr>
            <p:nvPr userDrawn="1"/>
          </p:nvSpPr>
          <p:spPr bwMode="invGray">
            <a:xfrm>
              <a:off x="5212" y="2205"/>
              <a:ext cx="70" cy="140"/>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34832" name="Freeform 16"/>
            <p:cNvSpPr>
              <a:spLocks noEditPoints="1"/>
            </p:cNvSpPr>
            <p:nvPr userDrawn="1"/>
          </p:nvSpPr>
          <p:spPr bwMode="invGray">
            <a:xfrm>
              <a:off x="4636" y="2130"/>
              <a:ext cx="153" cy="218"/>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34833" name="Freeform 17"/>
            <p:cNvSpPr>
              <a:spLocks noEditPoints="1"/>
            </p:cNvSpPr>
            <p:nvPr userDrawn="1"/>
          </p:nvSpPr>
          <p:spPr bwMode="invGray">
            <a:xfrm>
              <a:off x="5395" y="2130"/>
              <a:ext cx="152" cy="218"/>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34834" name="Freeform 18"/>
            <p:cNvSpPr>
              <a:spLocks noEditPoints="1"/>
            </p:cNvSpPr>
            <p:nvPr userDrawn="1"/>
          </p:nvSpPr>
          <p:spPr bwMode="invGray">
            <a:xfrm>
              <a:off x="4825" y="2126"/>
              <a:ext cx="178" cy="221"/>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solidFill>
                  <a:srgbClr val="8883AC"/>
                </a:solidFill>
              </a:endParaRPr>
            </a:p>
          </p:txBody>
        </p:sp>
        <p:sp>
          <p:nvSpPr>
            <p:cNvPr id="34835" name="Freeform 19"/>
            <p:cNvSpPr>
              <a:spLocks noEditPoints="1"/>
            </p:cNvSpPr>
            <p:nvPr userDrawn="1"/>
          </p:nvSpPr>
          <p:spPr bwMode="invGray">
            <a:xfrm>
              <a:off x="4063" y="2126"/>
              <a:ext cx="178" cy="221"/>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solidFill>
                  <a:srgbClr val="8883AC"/>
                </a:solidFill>
              </a:endParaRPr>
            </a:p>
          </p:txBody>
        </p:sp>
      </p:grpSp>
    </p:spTree>
    <p:extLst>
      <p:ext uri="{BB962C8B-B14F-4D97-AF65-F5344CB8AC3E}">
        <p14:creationId xmlns:p14="http://schemas.microsoft.com/office/powerpoint/2010/main" val="253091892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10_Title Slide">
    <p:bg>
      <p:bgPr>
        <a:solidFill>
          <a:schemeClr val="bg1"/>
        </a:solidFill>
        <a:effectLst/>
      </p:bgPr>
    </p:bg>
    <p:spTree>
      <p:nvGrpSpPr>
        <p:cNvPr id="1" name=""/>
        <p:cNvGrpSpPr/>
        <p:nvPr/>
      </p:nvGrpSpPr>
      <p:grpSpPr>
        <a:xfrm>
          <a:off x="0" y="0"/>
          <a:ext cx="0" cy="0"/>
          <a:chOff x="0" y="0"/>
          <a:chExt cx="0" cy="0"/>
        </a:xfrm>
      </p:grpSpPr>
      <p:sp>
        <p:nvSpPr>
          <p:cNvPr id="34822" name="Rectangle 6"/>
          <p:cNvSpPr>
            <a:spLocks noGrp="1" noChangeArrowheads="1"/>
          </p:cNvSpPr>
          <p:nvPr>
            <p:ph type="subTitle" idx="1"/>
          </p:nvPr>
        </p:nvSpPr>
        <p:spPr>
          <a:xfrm>
            <a:off x="1763713" y="4076700"/>
            <a:ext cx="4608512" cy="1512888"/>
          </a:xfrm>
        </p:spPr>
        <p:txBody>
          <a:bodyPr/>
          <a:lstStyle>
            <a:lvl1pPr algn="r">
              <a:defRPr sz="2000">
                <a:solidFill>
                  <a:srgbClr val="FFFFFF"/>
                </a:solidFill>
              </a:defRPr>
            </a:lvl1pPr>
          </a:lstStyle>
          <a:p>
            <a:pPr lvl="0"/>
            <a:r>
              <a:rPr lang="en-GB" noProof="0" smtClean="0"/>
              <a:t>Click to edit Master subtitle style</a:t>
            </a:r>
          </a:p>
        </p:txBody>
      </p:sp>
    </p:spTree>
    <p:extLst>
      <p:ext uri="{BB962C8B-B14F-4D97-AF65-F5344CB8AC3E}">
        <p14:creationId xmlns:p14="http://schemas.microsoft.com/office/powerpoint/2010/main" val="217568459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13" y="476250"/>
            <a:ext cx="6588000" cy="1081088"/>
          </a:xfrm>
        </p:spPr>
        <p:txBody>
          <a:bodyPr/>
          <a:lstStyle>
            <a:lvl1pPr>
              <a:defRPr>
                <a:solidFill>
                  <a:srgbClr val="8EB9E0"/>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773238"/>
            <a:ext cx="6588000" cy="4535487"/>
          </a:xfrm>
        </p:spPr>
        <p:txBody>
          <a:bodyPr/>
          <a:lstStyle>
            <a:lvl1pPr>
              <a:defRPr sz="2800"/>
            </a:lvl1pPr>
            <a:lvl2pPr>
              <a:defRPr sz="2800">
                <a:solidFill>
                  <a:srgbClr val="8EB9E0"/>
                </a:solidFill>
              </a:defRPr>
            </a:lvl2pPr>
            <a:lvl3pPr>
              <a:defRPr sz="2800">
                <a:solidFill>
                  <a:srgbClr val="8EB9E0"/>
                </a:solidFill>
              </a:defRPr>
            </a:lvl3pPr>
            <a:lvl4pPr>
              <a:defRPr sz="2800">
                <a:solidFill>
                  <a:srgbClr val="8EB9E0"/>
                </a:solidFill>
              </a:defRPr>
            </a:lvl4pPr>
            <a:lvl5pPr>
              <a:defRPr sz="2800">
                <a:solidFill>
                  <a:srgbClr val="8EB9E0"/>
                </a:solidFill>
              </a:defRPr>
            </a:lvl5pPr>
            <a:lvl6pPr marL="1440000" indent="-360000">
              <a:defRPr sz="2800">
                <a:solidFill>
                  <a:srgbClr val="8EB9E0"/>
                </a:solidFill>
              </a:defRPr>
            </a:lvl6pPr>
            <a:lvl7pPr marL="1800000" indent="-360000">
              <a:defRPr sz="2800">
                <a:solidFill>
                  <a:srgbClr val="8EB9E0"/>
                </a:solidFill>
              </a:defRPr>
            </a:lvl7pPr>
            <a:lvl8pPr>
              <a:defRPr sz="2800">
                <a:solidFill>
                  <a:srgbClr val="8EB9E0"/>
                </a:solidFill>
              </a:defRPr>
            </a:lvl8pPr>
            <a:lvl9pPr>
              <a:defRPr sz="2800">
                <a:solidFill>
                  <a:srgbClr val="8EB9E0"/>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GB" dirty="0" smtClean="0"/>
              <a:t>Eighth level</a:t>
            </a:r>
          </a:p>
          <a:p>
            <a:pPr lvl="8"/>
            <a:r>
              <a:rPr lang="en-GB" dirty="0" smtClean="0"/>
              <a:t>Ninth level</a:t>
            </a:r>
            <a:endParaRPr lang="en-GB" dirty="0"/>
          </a:p>
        </p:txBody>
      </p:sp>
      <p:sp>
        <p:nvSpPr>
          <p:cNvPr id="4" name="Footer Placeholder 3"/>
          <p:cNvSpPr>
            <a:spLocks noGrp="1"/>
          </p:cNvSpPr>
          <p:nvPr>
            <p:ph type="ftr" sz="quarter" idx="10"/>
            <p:custDataLst>
              <p:tags r:id="rId1"/>
            </p:custDataLst>
          </p:nvPr>
        </p:nvSpPr>
        <p:spPr/>
        <p:txBody>
          <a:bodyPr/>
          <a:lstStyle>
            <a:lvl1pPr>
              <a:defRPr>
                <a:solidFill>
                  <a:srgbClr val="C8D5EC"/>
                </a:solidFill>
              </a:defRPr>
            </a:lvl1pPr>
          </a:lstStyle>
          <a:p>
            <a:r>
              <a:rPr lang="en-GB" smtClean="0"/>
              <a:t> </a:t>
            </a:r>
            <a:endParaRPr lang="en-GB" dirty="0"/>
          </a:p>
        </p:txBody>
      </p:sp>
      <p:sp>
        <p:nvSpPr>
          <p:cNvPr id="5" name="Slide Number Placeholder 4"/>
          <p:cNvSpPr>
            <a:spLocks noGrp="1"/>
          </p:cNvSpPr>
          <p:nvPr>
            <p:ph type="sldNum" sz="quarter" idx="11"/>
          </p:nvPr>
        </p:nvSpPr>
        <p:spPr/>
        <p:txBody>
          <a:bodyPr/>
          <a:lstStyle>
            <a:lvl1pPr>
              <a:defRPr>
                <a:solidFill>
                  <a:srgbClr val="C8D5EC"/>
                </a:solidFill>
              </a:defRPr>
            </a:lvl1pPr>
          </a:lstStyle>
          <a:p>
            <a:r>
              <a:rPr lang="en-GB" smtClean="0"/>
              <a:t>Page </a:t>
            </a:r>
            <a:fld id="{0C7D1B73-E000-4B87-870C-07BCD32C3451}" type="slidenum">
              <a:rPr lang="en-GB" smtClean="0"/>
              <a:pPr/>
              <a:t>‹#›</a:t>
            </a:fld>
            <a:endParaRPr lang="en-GB" dirty="0"/>
          </a:p>
        </p:txBody>
      </p:sp>
      <p:sp>
        <p:nvSpPr>
          <p:cNvPr id="6" name="Date Placeholder 5"/>
          <p:cNvSpPr>
            <a:spLocks noGrp="1"/>
          </p:cNvSpPr>
          <p:nvPr>
            <p:ph type="dt" sz="half" idx="12"/>
            <p:custDataLst>
              <p:tags r:id="rId2"/>
            </p:custDataLst>
          </p:nvPr>
        </p:nvSpPr>
        <p:spPr/>
        <p:txBody>
          <a:bodyPr/>
          <a:lstStyle>
            <a:lvl1pPr>
              <a:defRPr>
                <a:solidFill>
                  <a:srgbClr val="C8D5EC"/>
                </a:solidFill>
              </a:defRPr>
            </a:lvl1pPr>
          </a:lstStyle>
          <a:p>
            <a:r>
              <a:rPr lang="en-GB" smtClean="0"/>
              <a:t>© Bird &amp; Bird LLP 2013</a:t>
            </a:r>
            <a:endParaRPr lang="en-GB" dirty="0"/>
          </a:p>
        </p:txBody>
      </p:sp>
      <p:grpSp>
        <p:nvGrpSpPr>
          <p:cNvPr id="19" name="Group 38"/>
          <p:cNvGrpSpPr>
            <a:grpSpLocks/>
          </p:cNvGrpSpPr>
          <p:nvPr userDrawn="1"/>
        </p:nvGrpSpPr>
        <p:grpSpPr bwMode="auto">
          <a:xfrm>
            <a:off x="7186613" y="6419850"/>
            <a:ext cx="1500187" cy="265113"/>
            <a:chOff x="385" y="949"/>
            <a:chExt cx="4036" cy="712"/>
          </a:xfrm>
        </p:grpSpPr>
        <p:sp>
          <p:nvSpPr>
            <p:cNvPr id="20" name="Freeform 39"/>
            <p:cNvSpPr>
              <a:spLocks/>
            </p:cNvSpPr>
            <p:nvPr/>
          </p:nvSpPr>
          <p:spPr bwMode="auto">
            <a:xfrm>
              <a:off x="957" y="1002"/>
              <a:ext cx="128" cy="123"/>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21" name="Freeform 40"/>
            <p:cNvSpPr>
              <a:spLocks/>
            </p:cNvSpPr>
            <p:nvPr/>
          </p:nvSpPr>
          <p:spPr bwMode="auto">
            <a:xfrm>
              <a:off x="3391" y="1002"/>
              <a:ext cx="128" cy="123"/>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22" name="Freeform 41"/>
            <p:cNvSpPr>
              <a:spLocks noEditPoints="1"/>
            </p:cNvSpPr>
            <p:nvPr/>
          </p:nvSpPr>
          <p:spPr bwMode="auto">
            <a:xfrm>
              <a:off x="385" y="1026"/>
              <a:ext cx="508" cy="624"/>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23" name="Freeform 42"/>
            <p:cNvSpPr>
              <a:spLocks/>
            </p:cNvSpPr>
            <p:nvPr/>
          </p:nvSpPr>
          <p:spPr bwMode="auto">
            <a:xfrm>
              <a:off x="1155" y="1176"/>
              <a:ext cx="347" cy="474"/>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24" name="Freeform 43"/>
            <p:cNvSpPr>
              <a:spLocks/>
            </p:cNvSpPr>
            <p:nvPr/>
          </p:nvSpPr>
          <p:spPr bwMode="auto">
            <a:xfrm>
              <a:off x="911" y="1201"/>
              <a:ext cx="226" cy="449"/>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25" name="Freeform 44"/>
            <p:cNvSpPr>
              <a:spLocks noEditPoints="1"/>
            </p:cNvSpPr>
            <p:nvPr/>
          </p:nvSpPr>
          <p:spPr bwMode="auto">
            <a:xfrm>
              <a:off x="2819" y="1026"/>
              <a:ext cx="507" cy="624"/>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26" name="Freeform 45"/>
            <p:cNvSpPr>
              <a:spLocks/>
            </p:cNvSpPr>
            <p:nvPr/>
          </p:nvSpPr>
          <p:spPr bwMode="auto">
            <a:xfrm>
              <a:off x="3589" y="1176"/>
              <a:ext cx="346" cy="474"/>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27" name="Freeform 46"/>
            <p:cNvSpPr>
              <a:spLocks/>
            </p:cNvSpPr>
            <p:nvPr/>
          </p:nvSpPr>
          <p:spPr bwMode="auto">
            <a:xfrm>
              <a:off x="3345" y="1201"/>
              <a:ext cx="225" cy="449"/>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28" name="Freeform 47"/>
            <p:cNvSpPr>
              <a:spLocks noEditPoints="1"/>
            </p:cNvSpPr>
            <p:nvPr/>
          </p:nvSpPr>
          <p:spPr bwMode="auto">
            <a:xfrm>
              <a:off x="1499" y="962"/>
              <a:ext cx="489" cy="699"/>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29" name="Freeform 48"/>
            <p:cNvSpPr>
              <a:spLocks noEditPoints="1"/>
            </p:cNvSpPr>
            <p:nvPr/>
          </p:nvSpPr>
          <p:spPr bwMode="auto">
            <a:xfrm>
              <a:off x="3933" y="962"/>
              <a:ext cx="488" cy="699"/>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30" name="Freeform 49"/>
            <p:cNvSpPr>
              <a:spLocks noEditPoints="1"/>
            </p:cNvSpPr>
            <p:nvPr/>
          </p:nvSpPr>
          <p:spPr bwMode="auto">
            <a:xfrm>
              <a:off x="2106" y="949"/>
              <a:ext cx="570" cy="710"/>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solidFill>
                  <a:srgbClr val="8883AC"/>
                </a:solidFill>
              </a:endParaRPr>
            </a:p>
          </p:txBody>
        </p:sp>
      </p:grpSp>
    </p:spTree>
    <p:extLst>
      <p:ext uri="{BB962C8B-B14F-4D97-AF65-F5344CB8AC3E}">
        <p14:creationId xmlns:p14="http://schemas.microsoft.com/office/powerpoint/2010/main" val="367593104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5_Title Slide">
    <p:bg>
      <p:bgPr>
        <a:solidFill>
          <a:schemeClr val="bg1"/>
        </a:solidFill>
        <a:effectLst/>
      </p:bgPr>
    </p:bg>
    <p:spTree>
      <p:nvGrpSpPr>
        <p:cNvPr id="1" name=""/>
        <p:cNvGrpSpPr/>
        <p:nvPr/>
      </p:nvGrpSpPr>
      <p:grpSpPr>
        <a:xfrm>
          <a:off x="0" y="0"/>
          <a:ext cx="0" cy="0"/>
          <a:chOff x="0" y="0"/>
          <a:chExt cx="0" cy="0"/>
        </a:xfrm>
      </p:grpSpPr>
      <p:sp>
        <p:nvSpPr>
          <p:cNvPr id="128005" name="Rectangle 5"/>
          <p:cNvSpPr>
            <a:spLocks noGrp="1" noChangeArrowheads="1"/>
          </p:cNvSpPr>
          <p:nvPr>
            <p:ph type="ctrTitle"/>
          </p:nvPr>
        </p:nvSpPr>
        <p:spPr>
          <a:xfrm>
            <a:off x="2830513" y="2349500"/>
            <a:ext cx="4606925" cy="1470025"/>
          </a:xfrm>
        </p:spPr>
        <p:txBody>
          <a:bodyPr/>
          <a:lstStyle>
            <a:lvl1pPr>
              <a:defRPr>
                <a:solidFill>
                  <a:srgbClr val="FFFFFF"/>
                </a:solidFill>
              </a:defRPr>
            </a:lvl1pPr>
          </a:lstStyle>
          <a:p>
            <a:pPr lvl="0"/>
            <a:r>
              <a:rPr lang="en-GB" noProof="0" smtClean="0"/>
              <a:t>Click to edit Master title style</a:t>
            </a:r>
          </a:p>
        </p:txBody>
      </p:sp>
      <p:sp>
        <p:nvSpPr>
          <p:cNvPr id="128006" name="Rectangle 6"/>
          <p:cNvSpPr>
            <a:spLocks noGrp="1" noChangeArrowheads="1"/>
          </p:cNvSpPr>
          <p:nvPr>
            <p:ph type="subTitle" idx="1"/>
          </p:nvPr>
        </p:nvSpPr>
        <p:spPr>
          <a:xfrm>
            <a:off x="2830513" y="4076700"/>
            <a:ext cx="4608512" cy="1512888"/>
          </a:xfrm>
        </p:spPr>
        <p:txBody>
          <a:bodyPr/>
          <a:lstStyle>
            <a:lvl1pPr>
              <a:defRPr sz="2000">
                <a:solidFill>
                  <a:srgbClr val="FFFFFF"/>
                </a:solidFill>
              </a:defRPr>
            </a:lvl1pPr>
          </a:lstStyle>
          <a:p>
            <a:pPr lvl="0"/>
            <a:r>
              <a:rPr lang="en-GB" noProof="0" smtClean="0"/>
              <a:t>Click to edit Master subtitle style</a:t>
            </a:r>
          </a:p>
        </p:txBody>
      </p:sp>
      <p:grpSp>
        <p:nvGrpSpPr>
          <p:cNvPr id="128007" name="Group 7"/>
          <p:cNvGrpSpPr>
            <a:grpSpLocks/>
          </p:cNvGrpSpPr>
          <p:nvPr userDrawn="1"/>
        </p:nvGrpSpPr>
        <p:grpSpPr bwMode="auto">
          <a:xfrm>
            <a:off x="358775" y="2413000"/>
            <a:ext cx="2338388" cy="352425"/>
            <a:chOff x="452" y="2126"/>
            <a:chExt cx="1473" cy="222"/>
          </a:xfrm>
        </p:grpSpPr>
        <p:sp>
          <p:nvSpPr>
            <p:cNvPr id="128008" name="Freeform 8"/>
            <p:cNvSpPr>
              <a:spLocks/>
            </p:cNvSpPr>
            <p:nvPr userDrawn="1"/>
          </p:nvSpPr>
          <p:spPr bwMode="invGray">
            <a:xfrm>
              <a:off x="630" y="2143"/>
              <a:ext cx="40" cy="38"/>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28009" name="Freeform 9"/>
            <p:cNvSpPr>
              <a:spLocks/>
            </p:cNvSpPr>
            <p:nvPr userDrawn="1"/>
          </p:nvSpPr>
          <p:spPr bwMode="invGray">
            <a:xfrm>
              <a:off x="1389" y="2143"/>
              <a:ext cx="40" cy="38"/>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28010" name="Freeform 10"/>
            <p:cNvSpPr>
              <a:spLocks noEditPoints="1"/>
            </p:cNvSpPr>
            <p:nvPr userDrawn="1"/>
          </p:nvSpPr>
          <p:spPr bwMode="invGray">
            <a:xfrm>
              <a:off x="452" y="2150"/>
              <a:ext cx="158" cy="195"/>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28011" name="Freeform 11"/>
            <p:cNvSpPr>
              <a:spLocks/>
            </p:cNvSpPr>
            <p:nvPr userDrawn="1"/>
          </p:nvSpPr>
          <p:spPr bwMode="invGray">
            <a:xfrm>
              <a:off x="692" y="2197"/>
              <a:ext cx="108" cy="148"/>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28012" name="Freeform 12"/>
            <p:cNvSpPr>
              <a:spLocks/>
            </p:cNvSpPr>
            <p:nvPr userDrawn="1"/>
          </p:nvSpPr>
          <p:spPr bwMode="invGray">
            <a:xfrm>
              <a:off x="616" y="2205"/>
              <a:ext cx="70" cy="140"/>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28013" name="Freeform 13"/>
            <p:cNvSpPr>
              <a:spLocks noEditPoints="1"/>
            </p:cNvSpPr>
            <p:nvPr userDrawn="1"/>
          </p:nvSpPr>
          <p:spPr bwMode="invGray">
            <a:xfrm>
              <a:off x="1211" y="2150"/>
              <a:ext cx="158" cy="195"/>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28014" name="Freeform 14"/>
            <p:cNvSpPr>
              <a:spLocks/>
            </p:cNvSpPr>
            <p:nvPr userDrawn="1"/>
          </p:nvSpPr>
          <p:spPr bwMode="invGray">
            <a:xfrm>
              <a:off x="1451" y="2197"/>
              <a:ext cx="108" cy="148"/>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28015" name="Freeform 15"/>
            <p:cNvSpPr>
              <a:spLocks/>
            </p:cNvSpPr>
            <p:nvPr userDrawn="1"/>
          </p:nvSpPr>
          <p:spPr bwMode="invGray">
            <a:xfrm>
              <a:off x="1375" y="2205"/>
              <a:ext cx="70" cy="140"/>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28016" name="Freeform 16"/>
            <p:cNvSpPr>
              <a:spLocks noEditPoints="1"/>
            </p:cNvSpPr>
            <p:nvPr userDrawn="1"/>
          </p:nvSpPr>
          <p:spPr bwMode="invGray">
            <a:xfrm>
              <a:off x="799" y="2130"/>
              <a:ext cx="153" cy="218"/>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28017" name="Freeform 17"/>
            <p:cNvSpPr>
              <a:spLocks noEditPoints="1"/>
            </p:cNvSpPr>
            <p:nvPr userDrawn="1"/>
          </p:nvSpPr>
          <p:spPr bwMode="invGray">
            <a:xfrm>
              <a:off x="1558" y="2130"/>
              <a:ext cx="152" cy="218"/>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28018" name="Freeform 18"/>
            <p:cNvSpPr>
              <a:spLocks noEditPoints="1"/>
            </p:cNvSpPr>
            <p:nvPr userDrawn="1"/>
          </p:nvSpPr>
          <p:spPr bwMode="invGray">
            <a:xfrm>
              <a:off x="988" y="2126"/>
              <a:ext cx="178" cy="221"/>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solidFill>
                  <a:srgbClr val="8883AC"/>
                </a:solidFill>
              </a:endParaRPr>
            </a:p>
          </p:txBody>
        </p:sp>
        <p:sp>
          <p:nvSpPr>
            <p:cNvPr id="128019" name="Freeform 19"/>
            <p:cNvSpPr>
              <a:spLocks noEditPoints="1"/>
            </p:cNvSpPr>
            <p:nvPr userDrawn="1"/>
          </p:nvSpPr>
          <p:spPr bwMode="invGray">
            <a:xfrm>
              <a:off x="1747" y="2126"/>
              <a:ext cx="178" cy="221"/>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solidFill>
                  <a:srgbClr val="8883AC"/>
                </a:solidFill>
              </a:endParaRPr>
            </a:p>
          </p:txBody>
        </p:sp>
      </p:grpSp>
    </p:spTree>
    <p:extLst>
      <p:ext uri="{BB962C8B-B14F-4D97-AF65-F5344CB8AC3E}">
        <p14:creationId xmlns:p14="http://schemas.microsoft.com/office/powerpoint/2010/main" val="318506629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4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13" y="476250"/>
            <a:ext cx="6588000" cy="1081088"/>
          </a:xfrm>
        </p:spPr>
        <p:txBody>
          <a:bodyPr/>
          <a:lstStyle>
            <a:lvl1pPr>
              <a:defRPr>
                <a:solidFill>
                  <a:srgbClr val="9898BC"/>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773238"/>
            <a:ext cx="6588000" cy="4535487"/>
          </a:xfrm>
        </p:spPr>
        <p:txBody>
          <a:bodyPr/>
          <a:lstStyle>
            <a:lvl1pPr>
              <a:defRPr sz="2800"/>
            </a:lvl1pPr>
            <a:lvl2pPr>
              <a:defRPr sz="2800">
                <a:solidFill>
                  <a:srgbClr val="9898BC"/>
                </a:solidFill>
              </a:defRPr>
            </a:lvl2pPr>
            <a:lvl3pPr>
              <a:defRPr sz="2800">
                <a:solidFill>
                  <a:srgbClr val="9898BC"/>
                </a:solidFill>
              </a:defRPr>
            </a:lvl3pPr>
            <a:lvl4pPr>
              <a:defRPr sz="2800">
                <a:solidFill>
                  <a:srgbClr val="9898BC"/>
                </a:solidFill>
              </a:defRPr>
            </a:lvl4pPr>
            <a:lvl5pPr>
              <a:defRPr sz="2800">
                <a:solidFill>
                  <a:srgbClr val="9898BC"/>
                </a:solidFill>
              </a:defRPr>
            </a:lvl5pPr>
            <a:lvl6pPr marL="1440000" indent="-360000">
              <a:defRPr sz="2800">
                <a:solidFill>
                  <a:srgbClr val="9898BC"/>
                </a:solidFill>
              </a:defRPr>
            </a:lvl6pPr>
            <a:lvl7pPr marL="1800000" indent="-360000">
              <a:defRPr sz="2800">
                <a:solidFill>
                  <a:srgbClr val="9898BC"/>
                </a:solidFill>
              </a:defRPr>
            </a:lvl7pPr>
            <a:lvl8pPr>
              <a:defRPr sz="2800">
                <a:solidFill>
                  <a:srgbClr val="9898BC"/>
                </a:solidFill>
              </a:defRPr>
            </a:lvl8pPr>
            <a:lvl9pPr>
              <a:defRPr sz="2800">
                <a:solidFill>
                  <a:srgbClr val="9898BC"/>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GB" dirty="0" smtClean="0"/>
              <a:t>Eighth level</a:t>
            </a:r>
          </a:p>
          <a:p>
            <a:pPr lvl="8"/>
            <a:r>
              <a:rPr lang="en-GB" dirty="0" smtClean="0"/>
              <a:t>Ninth level</a:t>
            </a:r>
            <a:endParaRPr lang="en-GB" dirty="0"/>
          </a:p>
        </p:txBody>
      </p:sp>
      <p:sp>
        <p:nvSpPr>
          <p:cNvPr id="4" name="Footer Placeholder 3"/>
          <p:cNvSpPr>
            <a:spLocks noGrp="1"/>
          </p:cNvSpPr>
          <p:nvPr>
            <p:ph type="ftr" sz="quarter" idx="10"/>
            <p:custDataLst>
              <p:tags r:id="rId1"/>
            </p:custDataLst>
          </p:nvPr>
        </p:nvSpPr>
        <p:spPr/>
        <p:txBody>
          <a:bodyPr/>
          <a:lstStyle>
            <a:lvl1pPr>
              <a:defRPr>
                <a:solidFill>
                  <a:srgbClr val="C3C1D5"/>
                </a:solidFill>
              </a:defRPr>
            </a:lvl1pPr>
          </a:lstStyle>
          <a:p>
            <a:r>
              <a:rPr lang="en-GB" smtClean="0"/>
              <a:t> </a:t>
            </a:r>
            <a:endParaRPr lang="en-GB" dirty="0"/>
          </a:p>
        </p:txBody>
      </p:sp>
      <p:sp>
        <p:nvSpPr>
          <p:cNvPr id="5" name="Slide Number Placeholder 4"/>
          <p:cNvSpPr>
            <a:spLocks noGrp="1"/>
          </p:cNvSpPr>
          <p:nvPr>
            <p:ph type="sldNum" sz="quarter" idx="11"/>
          </p:nvPr>
        </p:nvSpPr>
        <p:spPr/>
        <p:txBody>
          <a:bodyPr/>
          <a:lstStyle>
            <a:lvl1pPr>
              <a:defRPr>
                <a:solidFill>
                  <a:srgbClr val="C3C1D5"/>
                </a:solidFill>
              </a:defRPr>
            </a:lvl1pPr>
          </a:lstStyle>
          <a:p>
            <a:r>
              <a:rPr lang="en-GB" smtClean="0"/>
              <a:t>Page </a:t>
            </a:r>
            <a:fld id="{40860827-67CF-4F66-8108-D7826BCB22EA}" type="slidenum">
              <a:rPr lang="en-GB" smtClean="0"/>
              <a:pPr/>
              <a:t>‹#›</a:t>
            </a:fld>
            <a:endParaRPr lang="en-GB" dirty="0"/>
          </a:p>
        </p:txBody>
      </p:sp>
      <p:sp>
        <p:nvSpPr>
          <p:cNvPr id="6" name="Date Placeholder 5"/>
          <p:cNvSpPr>
            <a:spLocks noGrp="1"/>
          </p:cNvSpPr>
          <p:nvPr>
            <p:ph type="dt" sz="half" idx="12"/>
            <p:custDataLst>
              <p:tags r:id="rId2"/>
            </p:custDataLst>
          </p:nvPr>
        </p:nvSpPr>
        <p:spPr/>
        <p:txBody>
          <a:bodyPr/>
          <a:lstStyle>
            <a:lvl1pPr>
              <a:defRPr>
                <a:solidFill>
                  <a:srgbClr val="C3C1D5"/>
                </a:solidFill>
              </a:defRPr>
            </a:lvl1pPr>
          </a:lstStyle>
          <a:p>
            <a:r>
              <a:rPr lang="en-GB" smtClean="0"/>
              <a:t>© Bird &amp; Bird LLP 2013</a:t>
            </a:r>
            <a:endParaRPr lang="en-GB" dirty="0"/>
          </a:p>
        </p:txBody>
      </p:sp>
      <p:grpSp>
        <p:nvGrpSpPr>
          <p:cNvPr id="7" name="Group 38"/>
          <p:cNvGrpSpPr>
            <a:grpSpLocks/>
          </p:cNvGrpSpPr>
          <p:nvPr userDrawn="1"/>
        </p:nvGrpSpPr>
        <p:grpSpPr bwMode="auto">
          <a:xfrm>
            <a:off x="7186613" y="6419850"/>
            <a:ext cx="1500187" cy="265113"/>
            <a:chOff x="385" y="949"/>
            <a:chExt cx="4036" cy="712"/>
          </a:xfrm>
        </p:grpSpPr>
        <p:sp>
          <p:nvSpPr>
            <p:cNvPr id="8" name="Freeform 39"/>
            <p:cNvSpPr>
              <a:spLocks/>
            </p:cNvSpPr>
            <p:nvPr/>
          </p:nvSpPr>
          <p:spPr bwMode="auto">
            <a:xfrm>
              <a:off x="957" y="1002"/>
              <a:ext cx="128" cy="123"/>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9" name="Freeform 40"/>
            <p:cNvSpPr>
              <a:spLocks/>
            </p:cNvSpPr>
            <p:nvPr/>
          </p:nvSpPr>
          <p:spPr bwMode="auto">
            <a:xfrm>
              <a:off x="3391" y="1002"/>
              <a:ext cx="128" cy="123"/>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0" name="Freeform 41"/>
            <p:cNvSpPr>
              <a:spLocks noEditPoints="1"/>
            </p:cNvSpPr>
            <p:nvPr/>
          </p:nvSpPr>
          <p:spPr bwMode="auto">
            <a:xfrm>
              <a:off x="385" y="1026"/>
              <a:ext cx="508" cy="624"/>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1" name="Freeform 42"/>
            <p:cNvSpPr>
              <a:spLocks/>
            </p:cNvSpPr>
            <p:nvPr/>
          </p:nvSpPr>
          <p:spPr bwMode="auto">
            <a:xfrm>
              <a:off x="1155" y="1176"/>
              <a:ext cx="347" cy="474"/>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2" name="Freeform 43"/>
            <p:cNvSpPr>
              <a:spLocks/>
            </p:cNvSpPr>
            <p:nvPr/>
          </p:nvSpPr>
          <p:spPr bwMode="auto">
            <a:xfrm>
              <a:off x="911" y="1201"/>
              <a:ext cx="226" cy="449"/>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3" name="Freeform 44"/>
            <p:cNvSpPr>
              <a:spLocks noEditPoints="1"/>
            </p:cNvSpPr>
            <p:nvPr/>
          </p:nvSpPr>
          <p:spPr bwMode="auto">
            <a:xfrm>
              <a:off x="2819" y="1026"/>
              <a:ext cx="507" cy="624"/>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4" name="Freeform 45"/>
            <p:cNvSpPr>
              <a:spLocks/>
            </p:cNvSpPr>
            <p:nvPr/>
          </p:nvSpPr>
          <p:spPr bwMode="auto">
            <a:xfrm>
              <a:off x="3589" y="1176"/>
              <a:ext cx="346" cy="474"/>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5" name="Freeform 46"/>
            <p:cNvSpPr>
              <a:spLocks/>
            </p:cNvSpPr>
            <p:nvPr/>
          </p:nvSpPr>
          <p:spPr bwMode="auto">
            <a:xfrm>
              <a:off x="3345" y="1201"/>
              <a:ext cx="225" cy="449"/>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6" name="Freeform 47"/>
            <p:cNvSpPr>
              <a:spLocks noEditPoints="1"/>
            </p:cNvSpPr>
            <p:nvPr/>
          </p:nvSpPr>
          <p:spPr bwMode="auto">
            <a:xfrm>
              <a:off x="1499" y="962"/>
              <a:ext cx="489" cy="699"/>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7" name="Freeform 48"/>
            <p:cNvSpPr>
              <a:spLocks noEditPoints="1"/>
            </p:cNvSpPr>
            <p:nvPr/>
          </p:nvSpPr>
          <p:spPr bwMode="auto">
            <a:xfrm>
              <a:off x="3933" y="962"/>
              <a:ext cx="488" cy="699"/>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8" name="Freeform 49"/>
            <p:cNvSpPr>
              <a:spLocks noEditPoints="1"/>
            </p:cNvSpPr>
            <p:nvPr/>
          </p:nvSpPr>
          <p:spPr bwMode="auto">
            <a:xfrm>
              <a:off x="2106" y="949"/>
              <a:ext cx="570" cy="710"/>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solidFill>
                  <a:srgbClr val="8883AC"/>
                </a:solidFill>
              </a:endParaRPr>
            </a:p>
          </p:txBody>
        </p:sp>
      </p:grpSp>
    </p:spTree>
    <p:extLst>
      <p:ext uri="{BB962C8B-B14F-4D97-AF65-F5344CB8AC3E}">
        <p14:creationId xmlns:p14="http://schemas.microsoft.com/office/powerpoint/2010/main" val="78124349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5_Title and Content">
    <p:bg>
      <p:bgPr>
        <a:solidFill>
          <a:srgbClr val="4E629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13" y="476250"/>
            <a:ext cx="6588000" cy="1081088"/>
          </a:xfrm>
        </p:spPr>
        <p:txBody>
          <a:bodyPr/>
          <a:lstStyle>
            <a:lvl1pPr>
              <a:defRPr>
                <a:solidFill>
                  <a:srgbClr val="A6B0C9"/>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773238"/>
            <a:ext cx="6588000" cy="4535487"/>
          </a:xfrm>
        </p:spPr>
        <p:txBody>
          <a:bodyPr/>
          <a:lstStyle>
            <a:lvl1pPr>
              <a:defRPr sz="2800">
                <a:solidFill>
                  <a:schemeClr val="accent2"/>
                </a:solidFill>
              </a:defRPr>
            </a:lvl1pPr>
            <a:lvl2pPr>
              <a:defRPr sz="2800">
                <a:solidFill>
                  <a:srgbClr val="A6B0C9"/>
                </a:solidFill>
              </a:defRPr>
            </a:lvl2pPr>
            <a:lvl3pPr>
              <a:defRPr sz="2800">
                <a:solidFill>
                  <a:srgbClr val="A6B0C9"/>
                </a:solidFill>
              </a:defRPr>
            </a:lvl3pPr>
            <a:lvl4pPr>
              <a:defRPr sz="2800">
                <a:solidFill>
                  <a:srgbClr val="A6B0C9"/>
                </a:solidFill>
              </a:defRPr>
            </a:lvl4pPr>
            <a:lvl5pPr>
              <a:defRPr sz="2800">
                <a:solidFill>
                  <a:srgbClr val="A6B0C9"/>
                </a:solidFill>
              </a:defRPr>
            </a:lvl5pPr>
            <a:lvl6pPr marL="1440000" indent="-360000">
              <a:defRPr sz="2800">
                <a:solidFill>
                  <a:srgbClr val="A6B0C9"/>
                </a:solidFill>
              </a:defRPr>
            </a:lvl6pPr>
            <a:lvl7pPr marL="1800000" indent="-360000">
              <a:defRPr sz="2800">
                <a:solidFill>
                  <a:srgbClr val="A6B0C9"/>
                </a:solidFill>
              </a:defRPr>
            </a:lvl7pPr>
            <a:lvl8pPr>
              <a:defRPr sz="2800">
                <a:solidFill>
                  <a:srgbClr val="A6B0C9"/>
                </a:solidFill>
              </a:defRPr>
            </a:lvl8pPr>
            <a:lvl9pPr>
              <a:defRPr sz="2800">
                <a:solidFill>
                  <a:srgbClr val="A6B0C9"/>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
        <p:nvSpPr>
          <p:cNvPr id="4" name="Footer Placeholder 3"/>
          <p:cNvSpPr>
            <a:spLocks noGrp="1"/>
          </p:cNvSpPr>
          <p:nvPr>
            <p:ph type="ftr" sz="quarter" idx="10"/>
            <p:custDataLst>
              <p:tags r:id="rId1"/>
            </p:custDataLst>
          </p:nvPr>
        </p:nvSpPr>
        <p:spPr/>
        <p:txBody>
          <a:bodyPr/>
          <a:lstStyle>
            <a:lvl1pPr>
              <a:defRPr>
                <a:solidFill>
                  <a:srgbClr val="CDCFDF"/>
                </a:solidFill>
              </a:defRPr>
            </a:lvl1pPr>
          </a:lstStyle>
          <a:p>
            <a:r>
              <a:rPr lang="en-GB" smtClean="0"/>
              <a:t> </a:t>
            </a:r>
            <a:endParaRPr lang="en-GB"/>
          </a:p>
        </p:txBody>
      </p:sp>
      <p:sp>
        <p:nvSpPr>
          <p:cNvPr id="5" name="Slide Number Placeholder 4"/>
          <p:cNvSpPr>
            <a:spLocks noGrp="1"/>
          </p:cNvSpPr>
          <p:nvPr>
            <p:ph type="sldNum" sz="quarter" idx="11"/>
          </p:nvPr>
        </p:nvSpPr>
        <p:spPr/>
        <p:txBody>
          <a:bodyPr/>
          <a:lstStyle>
            <a:lvl1pPr>
              <a:defRPr>
                <a:solidFill>
                  <a:srgbClr val="CDCFDF"/>
                </a:solidFill>
              </a:defRPr>
            </a:lvl1pPr>
          </a:lstStyle>
          <a:p>
            <a:r>
              <a:rPr lang="en-GB" smtClean="0"/>
              <a:t>Page </a:t>
            </a:r>
            <a:fld id="{DE44F9D7-B7B4-4EAB-9AF6-220D53154F77}" type="slidenum">
              <a:rPr lang="en-GB" smtClean="0"/>
              <a:pPr/>
              <a:t>‹#›</a:t>
            </a:fld>
            <a:endParaRPr lang="en-GB" dirty="0"/>
          </a:p>
        </p:txBody>
      </p:sp>
      <p:sp>
        <p:nvSpPr>
          <p:cNvPr id="6" name="Date Placeholder 5"/>
          <p:cNvSpPr>
            <a:spLocks noGrp="1"/>
          </p:cNvSpPr>
          <p:nvPr>
            <p:ph type="dt" sz="half" idx="12"/>
            <p:custDataLst>
              <p:tags r:id="rId2"/>
            </p:custDataLst>
          </p:nvPr>
        </p:nvSpPr>
        <p:spPr/>
        <p:txBody>
          <a:bodyPr/>
          <a:lstStyle>
            <a:lvl1pPr>
              <a:defRPr>
                <a:solidFill>
                  <a:srgbClr val="CDCFDF"/>
                </a:solidFill>
              </a:defRPr>
            </a:lvl1pPr>
          </a:lstStyle>
          <a:p>
            <a:r>
              <a:rPr lang="en-GB" smtClean="0"/>
              <a:t>© Bird &amp; Bird LLP 2013</a:t>
            </a:r>
            <a:endParaRPr lang="en-GB" dirty="0"/>
          </a:p>
        </p:txBody>
      </p:sp>
      <p:grpSp>
        <p:nvGrpSpPr>
          <p:cNvPr id="7" name="Group 38"/>
          <p:cNvGrpSpPr>
            <a:grpSpLocks/>
          </p:cNvGrpSpPr>
          <p:nvPr userDrawn="1"/>
        </p:nvGrpSpPr>
        <p:grpSpPr bwMode="auto">
          <a:xfrm>
            <a:off x="7186613" y="6419850"/>
            <a:ext cx="1500187" cy="265113"/>
            <a:chOff x="385" y="949"/>
            <a:chExt cx="4036" cy="712"/>
          </a:xfrm>
        </p:grpSpPr>
        <p:sp>
          <p:nvSpPr>
            <p:cNvPr id="8" name="Freeform 39"/>
            <p:cNvSpPr>
              <a:spLocks/>
            </p:cNvSpPr>
            <p:nvPr/>
          </p:nvSpPr>
          <p:spPr bwMode="auto">
            <a:xfrm>
              <a:off x="957" y="1002"/>
              <a:ext cx="128" cy="123"/>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9" name="Freeform 40"/>
            <p:cNvSpPr>
              <a:spLocks/>
            </p:cNvSpPr>
            <p:nvPr/>
          </p:nvSpPr>
          <p:spPr bwMode="auto">
            <a:xfrm>
              <a:off x="3391" y="1002"/>
              <a:ext cx="128" cy="123"/>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0" name="Freeform 41"/>
            <p:cNvSpPr>
              <a:spLocks noEditPoints="1"/>
            </p:cNvSpPr>
            <p:nvPr/>
          </p:nvSpPr>
          <p:spPr bwMode="auto">
            <a:xfrm>
              <a:off x="385" y="1026"/>
              <a:ext cx="508" cy="624"/>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1" name="Freeform 42"/>
            <p:cNvSpPr>
              <a:spLocks/>
            </p:cNvSpPr>
            <p:nvPr/>
          </p:nvSpPr>
          <p:spPr bwMode="auto">
            <a:xfrm>
              <a:off x="1155" y="1176"/>
              <a:ext cx="347" cy="474"/>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2" name="Freeform 43"/>
            <p:cNvSpPr>
              <a:spLocks/>
            </p:cNvSpPr>
            <p:nvPr/>
          </p:nvSpPr>
          <p:spPr bwMode="auto">
            <a:xfrm>
              <a:off x="911" y="1201"/>
              <a:ext cx="226" cy="449"/>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3" name="Freeform 44"/>
            <p:cNvSpPr>
              <a:spLocks noEditPoints="1"/>
            </p:cNvSpPr>
            <p:nvPr/>
          </p:nvSpPr>
          <p:spPr bwMode="auto">
            <a:xfrm>
              <a:off x="2819" y="1026"/>
              <a:ext cx="507" cy="624"/>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4" name="Freeform 45"/>
            <p:cNvSpPr>
              <a:spLocks/>
            </p:cNvSpPr>
            <p:nvPr/>
          </p:nvSpPr>
          <p:spPr bwMode="auto">
            <a:xfrm>
              <a:off x="3589" y="1176"/>
              <a:ext cx="346" cy="474"/>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5" name="Freeform 46"/>
            <p:cNvSpPr>
              <a:spLocks/>
            </p:cNvSpPr>
            <p:nvPr/>
          </p:nvSpPr>
          <p:spPr bwMode="auto">
            <a:xfrm>
              <a:off x="3345" y="1201"/>
              <a:ext cx="225" cy="449"/>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6" name="Freeform 47"/>
            <p:cNvSpPr>
              <a:spLocks noEditPoints="1"/>
            </p:cNvSpPr>
            <p:nvPr/>
          </p:nvSpPr>
          <p:spPr bwMode="auto">
            <a:xfrm>
              <a:off x="1499" y="962"/>
              <a:ext cx="489" cy="699"/>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7" name="Freeform 48"/>
            <p:cNvSpPr>
              <a:spLocks noEditPoints="1"/>
            </p:cNvSpPr>
            <p:nvPr/>
          </p:nvSpPr>
          <p:spPr bwMode="auto">
            <a:xfrm>
              <a:off x="3933" y="962"/>
              <a:ext cx="488" cy="699"/>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8" name="Freeform 49"/>
            <p:cNvSpPr>
              <a:spLocks noEditPoints="1"/>
            </p:cNvSpPr>
            <p:nvPr/>
          </p:nvSpPr>
          <p:spPr bwMode="auto">
            <a:xfrm>
              <a:off x="2106" y="949"/>
              <a:ext cx="570" cy="710"/>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solidFill>
                  <a:srgbClr val="8883AC"/>
                </a:solidFill>
              </a:endParaRPr>
            </a:p>
          </p:txBody>
        </p:sp>
      </p:grpSp>
    </p:spTree>
    <p:extLst>
      <p:ext uri="{BB962C8B-B14F-4D97-AF65-F5344CB8AC3E}">
        <p14:creationId xmlns:p14="http://schemas.microsoft.com/office/powerpoint/2010/main" val="23987431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468313" y="3141663"/>
            <a:ext cx="8207375" cy="606425"/>
          </a:xfrm>
        </p:spPr>
        <p:txBody>
          <a:bodyPr anchor="b"/>
          <a:lstStyle>
            <a:lvl1pPr>
              <a:defRPr>
                <a:solidFill>
                  <a:srgbClr val="FFFFFF"/>
                </a:solidFill>
              </a:defRPr>
            </a:lvl1pPr>
          </a:lstStyle>
          <a:p>
            <a:pPr lvl="0"/>
            <a:r>
              <a:rPr lang="en-GB" noProof="0" smtClean="0"/>
              <a:t>Click to edit Master title style</a:t>
            </a:r>
          </a:p>
        </p:txBody>
      </p:sp>
      <p:sp>
        <p:nvSpPr>
          <p:cNvPr id="11267" name="Rectangle 3"/>
          <p:cNvSpPr>
            <a:spLocks noGrp="1" noChangeArrowheads="1"/>
          </p:cNvSpPr>
          <p:nvPr>
            <p:ph type="subTitle" idx="1"/>
          </p:nvPr>
        </p:nvSpPr>
        <p:spPr>
          <a:xfrm>
            <a:off x="468313" y="4076700"/>
            <a:ext cx="8207375" cy="1512888"/>
          </a:xfrm>
        </p:spPr>
        <p:txBody>
          <a:bodyPr/>
          <a:lstStyle>
            <a:lvl1pPr>
              <a:defRPr sz="2000">
                <a:solidFill>
                  <a:srgbClr val="FFFFFF"/>
                </a:solidFill>
              </a:defRPr>
            </a:lvl1pPr>
          </a:lstStyle>
          <a:p>
            <a:pPr lvl="0"/>
            <a:r>
              <a:rPr lang="en-GB" noProof="0" smtClean="0"/>
              <a:t>Click to edit Master subtitle style</a:t>
            </a:r>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6_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13" y="476250"/>
            <a:ext cx="6588000" cy="1081088"/>
          </a:xfrm>
        </p:spPr>
        <p:txBody>
          <a:bodyPr/>
          <a:lstStyle>
            <a:lvl1pPr>
              <a:defRPr>
                <a:solidFill>
                  <a:srgbClr val="BDBDB6"/>
                </a:solidFill>
              </a:defRPr>
            </a:lvl1pPr>
          </a:lstStyle>
          <a:p>
            <a:r>
              <a:rPr lang="en-US" smtClean="0"/>
              <a:t>Click to edit Master title style</a:t>
            </a:r>
            <a:endParaRPr lang="en-GB"/>
          </a:p>
        </p:txBody>
      </p:sp>
      <p:sp>
        <p:nvSpPr>
          <p:cNvPr id="3" name="Content Placeholder 2"/>
          <p:cNvSpPr>
            <a:spLocks noGrp="1"/>
          </p:cNvSpPr>
          <p:nvPr>
            <p:ph idx="1"/>
          </p:nvPr>
        </p:nvSpPr>
        <p:spPr>
          <a:xfrm>
            <a:off x="457200" y="1773238"/>
            <a:ext cx="6588000" cy="4535487"/>
          </a:xfrm>
        </p:spPr>
        <p:txBody>
          <a:bodyPr/>
          <a:lstStyle>
            <a:lvl1pPr>
              <a:defRPr sz="2800"/>
            </a:lvl1pPr>
            <a:lvl2pPr>
              <a:defRPr sz="2800">
                <a:solidFill>
                  <a:srgbClr val="BDBDB6"/>
                </a:solidFill>
              </a:defRPr>
            </a:lvl2pPr>
            <a:lvl3pPr>
              <a:defRPr sz="2800">
                <a:solidFill>
                  <a:srgbClr val="BDBDB6"/>
                </a:solidFill>
              </a:defRPr>
            </a:lvl3pPr>
            <a:lvl4pPr>
              <a:defRPr sz="2800">
                <a:solidFill>
                  <a:srgbClr val="BDBDB6"/>
                </a:solidFill>
              </a:defRPr>
            </a:lvl4pPr>
            <a:lvl5pPr>
              <a:defRPr sz="2800">
                <a:solidFill>
                  <a:srgbClr val="BDBDB6"/>
                </a:solidFill>
              </a:defRPr>
            </a:lvl5pPr>
            <a:lvl6pPr marL="1440000" indent="-360000">
              <a:defRPr sz="2800" baseline="0">
                <a:solidFill>
                  <a:srgbClr val="BDBDB6"/>
                </a:solidFill>
              </a:defRPr>
            </a:lvl6pPr>
            <a:lvl7pPr marL="1800000" indent="-360000">
              <a:defRPr sz="2800" baseline="0">
                <a:solidFill>
                  <a:srgbClr val="BDBDB6"/>
                </a:solidFill>
              </a:defRPr>
            </a:lvl7pPr>
            <a:lvl8pPr>
              <a:defRPr sz="2800">
                <a:solidFill>
                  <a:srgbClr val="BDBDB6"/>
                </a:solidFill>
              </a:defRPr>
            </a:lvl8pPr>
            <a:lvl9pPr>
              <a:defRPr sz="2800">
                <a:solidFill>
                  <a:srgbClr val="BDBDB6"/>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GB" dirty="0" smtClean="0"/>
              <a:t>Eighth level</a:t>
            </a:r>
          </a:p>
          <a:p>
            <a:pPr lvl="8"/>
            <a:r>
              <a:rPr lang="en-GB" dirty="0" smtClean="0"/>
              <a:t>Ninth level</a:t>
            </a:r>
            <a:endParaRPr lang="en-GB" dirty="0"/>
          </a:p>
        </p:txBody>
      </p:sp>
      <p:sp>
        <p:nvSpPr>
          <p:cNvPr id="4" name="Footer Placeholder 3"/>
          <p:cNvSpPr>
            <a:spLocks noGrp="1"/>
          </p:cNvSpPr>
          <p:nvPr>
            <p:ph type="ftr" sz="quarter" idx="10"/>
            <p:custDataLst>
              <p:tags r:id="rId1"/>
            </p:custDataLst>
          </p:nvPr>
        </p:nvSpPr>
        <p:spPr/>
        <p:txBody>
          <a:bodyPr/>
          <a:lstStyle>
            <a:lvl1pPr>
              <a:defRPr>
                <a:solidFill>
                  <a:srgbClr val="DAD9D5"/>
                </a:solidFill>
              </a:defRPr>
            </a:lvl1pPr>
          </a:lstStyle>
          <a:p>
            <a:r>
              <a:rPr lang="en-GB" smtClean="0"/>
              <a:t> </a:t>
            </a:r>
            <a:endParaRPr lang="en-GB" dirty="0"/>
          </a:p>
        </p:txBody>
      </p:sp>
      <p:sp>
        <p:nvSpPr>
          <p:cNvPr id="5" name="Slide Number Placeholder 4"/>
          <p:cNvSpPr>
            <a:spLocks noGrp="1"/>
          </p:cNvSpPr>
          <p:nvPr>
            <p:ph type="sldNum" sz="quarter" idx="11"/>
          </p:nvPr>
        </p:nvSpPr>
        <p:spPr/>
        <p:txBody>
          <a:bodyPr/>
          <a:lstStyle>
            <a:lvl1pPr>
              <a:defRPr>
                <a:solidFill>
                  <a:srgbClr val="DAD9D5"/>
                </a:solidFill>
              </a:defRPr>
            </a:lvl1pPr>
          </a:lstStyle>
          <a:p>
            <a:r>
              <a:rPr lang="en-GB" smtClean="0"/>
              <a:t>Page </a:t>
            </a:r>
            <a:fld id="{6E1D4F40-FCE4-40E0-927B-8D84593340A5}" type="slidenum">
              <a:rPr lang="en-GB" smtClean="0"/>
              <a:pPr/>
              <a:t>‹#›</a:t>
            </a:fld>
            <a:endParaRPr lang="en-GB" dirty="0"/>
          </a:p>
        </p:txBody>
      </p:sp>
      <p:sp>
        <p:nvSpPr>
          <p:cNvPr id="6" name="Date Placeholder 5"/>
          <p:cNvSpPr>
            <a:spLocks noGrp="1"/>
          </p:cNvSpPr>
          <p:nvPr>
            <p:ph type="dt" sz="half" idx="12"/>
            <p:custDataLst>
              <p:tags r:id="rId2"/>
            </p:custDataLst>
          </p:nvPr>
        </p:nvSpPr>
        <p:spPr/>
        <p:txBody>
          <a:bodyPr/>
          <a:lstStyle>
            <a:lvl1pPr>
              <a:defRPr>
                <a:solidFill>
                  <a:srgbClr val="DAD9D5"/>
                </a:solidFill>
              </a:defRPr>
            </a:lvl1pPr>
          </a:lstStyle>
          <a:p>
            <a:r>
              <a:rPr lang="en-GB" smtClean="0"/>
              <a:t>© Bird &amp; Bird LLP 2013</a:t>
            </a:r>
            <a:endParaRPr lang="en-GB" dirty="0"/>
          </a:p>
        </p:txBody>
      </p:sp>
      <p:grpSp>
        <p:nvGrpSpPr>
          <p:cNvPr id="7" name="Group 38"/>
          <p:cNvGrpSpPr>
            <a:grpSpLocks/>
          </p:cNvGrpSpPr>
          <p:nvPr userDrawn="1"/>
        </p:nvGrpSpPr>
        <p:grpSpPr bwMode="auto">
          <a:xfrm>
            <a:off x="7186613" y="6419850"/>
            <a:ext cx="1500187" cy="265113"/>
            <a:chOff x="385" y="949"/>
            <a:chExt cx="4036" cy="712"/>
          </a:xfrm>
        </p:grpSpPr>
        <p:sp>
          <p:nvSpPr>
            <p:cNvPr id="8" name="Freeform 39"/>
            <p:cNvSpPr>
              <a:spLocks/>
            </p:cNvSpPr>
            <p:nvPr/>
          </p:nvSpPr>
          <p:spPr bwMode="auto">
            <a:xfrm>
              <a:off x="957" y="1002"/>
              <a:ext cx="128" cy="123"/>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9" name="Freeform 40"/>
            <p:cNvSpPr>
              <a:spLocks/>
            </p:cNvSpPr>
            <p:nvPr/>
          </p:nvSpPr>
          <p:spPr bwMode="auto">
            <a:xfrm>
              <a:off x="3391" y="1002"/>
              <a:ext cx="128" cy="123"/>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0" name="Freeform 41"/>
            <p:cNvSpPr>
              <a:spLocks noEditPoints="1"/>
            </p:cNvSpPr>
            <p:nvPr/>
          </p:nvSpPr>
          <p:spPr bwMode="auto">
            <a:xfrm>
              <a:off x="385" y="1026"/>
              <a:ext cx="508" cy="624"/>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1" name="Freeform 42"/>
            <p:cNvSpPr>
              <a:spLocks/>
            </p:cNvSpPr>
            <p:nvPr/>
          </p:nvSpPr>
          <p:spPr bwMode="auto">
            <a:xfrm>
              <a:off x="1155" y="1176"/>
              <a:ext cx="347" cy="474"/>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2" name="Freeform 43"/>
            <p:cNvSpPr>
              <a:spLocks/>
            </p:cNvSpPr>
            <p:nvPr/>
          </p:nvSpPr>
          <p:spPr bwMode="auto">
            <a:xfrm>
              <a:off x="911" y="1201"/>
              <a:ext cx="226" cy="449"/>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3" name="Freeform 44"/>
            <p:cNvSpPr>
              <a:spLocks noEditPoints="1"/>
            </p:cNvSpPr>
            <p:nvPr/>
          </p:nvSpPr>
          <p:spPr bwMode="auto">
            <a:xfrm>
              <a:off x="2819" y="1026"/>
              <a:ext cx="507" cy="624"/>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4" name="Freeform 45"/>
            <p:cNvSpPr>
              <a:spLocks/>
            </p:cNvSpPr>
            <p:nvPr/>
          </p:nvSpPr>
          <p:spPr bwMode="auto">
            <a:xfrm>
              <a:off x="3589" y="1176"/>
              <a:ext cx="346" cy="474"/>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5" name="Freeform 46"/>
            <p:cNvSpPr>
              <a:spLocks/>
            </p:cNvSpPr>
            <p:nvPr/>
          </p:nvSpPr>
          <p:spPr bwMode="auto">
            <a:xfrm>
              <a:off x="3345" y="1201"/>
              <a:ext cx="225" cy="449"/>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6" name="Freeform 47"/>
            <p:cNvSpPr>
              <a:spLocks noEditPoints="1"/>
            </p:cNvSpPr>
            <p:nvPr/>
          </p:nvSpPr>
          <p:spPr bwMode="auto">
            <a:xfrm>
              <a:off x="1499" y="962"/>
              <a:ext cx="489" cy="699"/>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7" name="Freeform 48"/>
            <p:cNvSpPr>
              <a:spLocks noEditPoints="1"/>
            </p:cNvSpPr>
            <p:nvPr/>
          </p:nvSpPr>
          <p:spPr bwMode="auto">
            <a:xfrm>
              <a:off x="3933" y="962"/>
              <a:ext cx="488" cy="699"/>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8" name="Freeform 49"/>
            <p:cNvSpPr>
              <a:spLocks noEditPoints="1"/>
            </p:cNvSpPr>
            <p:nvPr/>
          </p:nvSpPr>
          <p:spPr bwMode="auto">
            <a:xfrm>
              <a:off x="2106" y="949"/>
              <a:ext cx="570" cy="710"/>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solidFill>
                  <a:srgbClr val="8883AC"/>
                </a:solidFill>
              </a:endParaRPr>
            </a:p>
          </p:txBody>
        </p:sp>
      </p:grpSp>
    </p:spTree>
    <p:extLst>
      <p:ext uri="{BB962C8B-B14F-4D97-AF65-F5344CB8AC3E}">
        <p14:creationId xmlns:p14="http://schemas.microsoft.com/office/powerpoint/2010/main" val="93176466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7_Title and Content">
    <p:bg>
      <p:bgPr>
        <a:solidFill>
          <a:srgbClr val="B5B5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13" y="476250"/>
            <a:ext cx="6588000" cy="1081088"/>
          </a:xfrm>
        </p:spPr>
        <p:txBody>
          <a:bodyPr/>
          <a:lstStyle>
            <a:lvl1pPr>
              <a:defRPr>
                <a:solidFill>
                  <a:srgbClr val="FFFFFF"/>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773238"/>
            <a:ext cx="6588000" cy="4535487"/>
          </a:xfrm>
        </p:spPr>
        <p:txBody>
          <a:bodyPr/>
          <a:lstStyle>
            <a:lvl1pPr>
              <a:defRPr sz="2800"/>
            </a:lvl1pPr>
            <a:lvl2pPr>
              <a:defRPr sz="2800">
                <a:solidFill>
                  <a:srgbClr val="FFFFFF"/>
                </a:solidFill>
              </a:defRPr>
            </a:lvl2pPr>
            <a:lvl3pPr>
              <a:defRPr sz="2800">
                <a:solidFill>
                  <a:srgbClr val="FFFFFF"/>
                </a:solidFill>
              </a:defRPr>
            </a:lvl3pPr>
            <a:lvl4pPr>
              <a:defRPr sz="2800">
                <a:solidFill>
                  <a:srgbClr val="FFFFFF"/>
                </a:solidFill>
              </a:defRPr>
            </a:lvl4pPr>
            <a:lvl5pPr>
              <a:defRPr sz="2800">
                <a:solidFill>
                  <a:srgbClr val="FFFFFF"/>
                </a:solidFill>
              </a:defRPr>
            </a:lvl5pPr>
            <a:lvl6pPr marL="1440000" indent="-360000">
              <a:defRPr sz="2800" baseline="0">
                <a:solidFill>
                  <a:srgbClr val="FFFFFF"/>
                </a:solidFill>
              </a:defRPr>
            </a:lvl6pPr>
            <a:lvl7pPr marL="1800000" indent="-360000">
              <a:defRPr sz="2800">
                <a:solidFill>
                  <a:srgbClr val="FFFFFF"/>
                </a:solidFill>
              </a:defRPr>
            </a:lvl7pPr>
            <a:lvl8pPr>
              <a:defRPr sz="2800">
                <a:solidFill>
                  <a:srgbClr val="FFFFFF"/>
                </a:solidFill>
              </a:defRPr>
            </a:lvl8pPr>
            <a:lvl9pPr>
              <a:defRPr sz="2800">
                <a:solidFill>
                  <a:srgbClr val="FFFFFF"/>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GB" dirty="0" smtClean="0"/>
              <a:t>Eighth level</a:t>
            </a:r>
          </a:p>
          <a:p>
            <a:pPr lvl="8"/>
            <a:r>
              <a:rPr lang="en-GB" dirty="0" smtClean="0"/>
              <a:t>Ninth level</a:t>
            </a:r>
            <a:endParaRPr lang="en-GB" dirty="0"/>
          </a:p>
        </p:txBody>
      </p:sp>
      <p:sp>
        <p:nvSpPr>
          <p:cNvPr id="4" name="Footer Placeholder 3"/>
          <p:cNvSpPr>
            <a:spLocks noGrp="1"/>
          </p:cNvSpPr>
          <p:nvPr>
            <p:ph type="ftr" sz="quarter" idx="10"/>
            <p:custDataLst>
              <p:tags r:id="rId1"/>
            </p:custDataLst>
          </p:nvPr>
        </p:nvSpPr>
        <p:spPr/>
        <p:txBody>
          <a:bodyPr/>
          <a:lstStyle>
            <a:lvl1pPr>
              <a:defRPr>
                <a:solidFill>
                  <a:srgbClr val="FFFFFF"/>
                </a:solidFill>
              </a:defRPr>
            </a:lvl1pPr>
          </a:lstStyle>
          <a:p>
            <a:r>
              <a:rPr lang="en-GB" smtClean="0"/>
              <a:t> </a:t>
            </a:r>
            <a:endParaRPr lang="en-GB" dirty="0"/>
          </a:p>
        </p:txBody>
      </p:sp>
      <p:sp>
        <p:nvSpPr>
          <p:cNvPr id="5" name="Slide Number Placeholder 4"/>
          <p:cNvSpPr>
            <a:spLocks noGrp="1"/>
          </p:cNvSpPr>
          <p:nvPr>
            <p:ph type="sldNum" sz="quarter" idx="11"/>
          </p:nvPr>
        </p:nvSpPr>
        <p:spPr/>
        <p:txBody>
          <a:bodyPr/>
          <a:lstStyle>
            <a:lvl1pPr>
              <a:defRPr>
                <a:solidFill>
                  <a:srgbClr val="FFFFFF"/>
                </a:solidFill>
              </a:defRPr>
            </a:lvl1pPr>
          </a:lstStyle>
          <a:p>
            <a:r>
              <a:rPr lang="en-GB" smtClean="0"/>
              <a:t>Page </a:t>
            </a:r>
            <a:fld id="{4F7EADA4-CC8B-4E3D-93AF-253C12FED26F}" type="slidenum">
              <a:rPr lang="en-GB" smtClean="0"/>
              <a:pPr/>
              <a:t>‹#›</a:t>
            </a:fld>
            <a:endParaRPr lang="en-GB" dirty="0"/>
          </a:p>
        </p:txBody>
      </p:sp>
      <p:sp>
        <p:nvSpPr>
          <p:cNvPr id="6" name="Date Placeholder 5"/>
          <p:cNvSpPr>
            <a:spLocks noGrp="1"/>
          </p:cNvSpPr>
          <p:nvPr>
            <p:ph type="dt" sz="half" idx="12"/>
            <p:custDataLst>
              <p:tags r:id="rId2"/>
            </p:custDataLst>
          </p:nvPr>
        </p:nvSpPr>
        <p:spPr/>
        <p:txBody>
          <a:bodyPr/>
          <a:lstStyle>
            <a:lvl1pPr>
              <a:defRPr>
                <a:solidFill>
                  <a:srgbClr val="FFFFFF"/>
                </a:solidFill>
              </a:defRPr>
            </a:lvl1pPr>
          </a:lstStyle>
          <a:p>
            <a:r>
              <a:rPr lang="en-GB" smtClean="0"/>
              <a:t>© Bird &amp; Bird LLP 2013</a:t>
            </a:r>
            <a:endParaRPr lang="en-GB" dirty="0"/>
          </a:p>
        </p:txBody>
      </p:sp>
      <p:grpSp>
        <p:nvGrpSpPr>
          <p:cNvPr id="7" name="Group 38"/>
          <p:cNvGrpSpPr>
            <a:grpSpLocks/>
          </p:cNvGrpSpPr>
          <p:nvPr userDrawn="1"/>
        </p:nvGrpSpPr>
        <p:grpSpPr bwMode="auto">
          <a:xfrm>
            <a:off x="7186613" y="6419850"/>
            <a:ext cx="1500187" cy="265113"/>
            <a:chOff x="385" y="949"/>
            <a:chExt cx="4036" cy="712"/>
          </a:xfrm>
        </p:grpSpPr>
        <p:sp>
          <p:nvSpPr>
            <p:cNvPr id="8" name="Freeform 39"/>
            <p:cNvSpPr>
              <a:spLocks/>
            </p:cNvSpPr>
            <p:nvPr/>
          </p:nvSpPr>
          <p:spPr bwMode="auto">
            <a:xfrm>
              <a:off x="957" y="1002"/>
              <a:ext cx="128" cy="123"/>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9" name="Freeform 40"/>
            <p:cNvSpPr>
              <a:spLocks/>
            </p:cNvSpPr>
            <p:nvPr/>
          </p:nvSpPr>
          <p:spPr bwMode="auto">
            <a:xfrm>
              <a:off x="3391" y="1002"/>
              <a:ext cx="128" cy="123"/>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0" name="Freeform 41"/>
            <p:cNvSpPr>
              <a:spLocks noEditPoints="1"/>
            </p:cNvSpPr>
            <p:nvPr/>
          </p:nvSpPr>
          <p:spPr bwMode="auto">
            <a:xfrm>
              <a:off x="385" y="1026"/>
              <a:ext cx="508" cy="624"/>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1" name="Freeform 42"/>
            <p:cNvSpPr>
              <a:spLocks/>
            </p:cNvSpPr>
            <p:nvPr/>
          </p:nvSpPr>
          <p:spPr bwMode="auto">
            <a:xfrm>
              <a:off x="1155" y="1176"/>
              <a:ext cx="347" cy="474"/>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2" name="Freeform 43"/>
            <p:cNvSpPr>
              <a:spLocks/>
            </p:cNvSpPr>
            <p:nvPr/>
          </p:nvSpPr>
          <p:spPr bwMode="auto">
            <a:xfrm>
              <a:off x="911" y="1201"/>
              <a:ext cx="226" cy="449"/>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3" name="Freeform 44"/>
            <p:cNvSpPr>
              <a:spLocks noEditPoints="1"/>
            </p:cNvSpPr>
            <p:nvPr/>
          </p:nvSpPr>
          <p:spPr bwMode="auto">
            <a:xfrm>
              <a:off x="2819" y="1026"/>
              <a:ext cx="507" cy="624"/>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4" name="Freeform 45"/>
            <p:cNvSpPr>
              <a:spLocks/>
            </p:cNvSpPr>
            <p:nvPr/>
          </p:nvSpPr>
          <p:spPr bwMode="auto">
            <a:xfrm>
              <a:off x="3589" y="1176"/>
              <a:ext cx="346" cy="474"/>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5" name="Freeform 46"/>
            <p:cNvSpPr>
              <a:spLocks/>
            </p:cNvSpPr>
            <p:nvPr/>
          </p:nvSpPr>
          <p:spPr bwMode="auto">
            <a:xfrm>
              <a:off x="3345" y="1201"/>
              <a:ext cx="225" cy="449"/>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6" name="Freeform 47"/>
            <p:cNvSpPr>
              <a:spLocks noEditPoints="1"/>
            </p:cNvSpPr>
            <p:nvPr/>
          </p:nvSpPr>
          <p:spPr bwMode="auto">
            <a:xfrm>
              <a:off x="1499" y="962"/>
              <a:ext cx="489" cy="699"/>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7" name="Freeform 48"/>
            <p:cNvSpPr>
              <a:spLocks noEditPoints="1"/>
            </p:cNvSpPr>
            <p:nvPr/>
          </p:nvSpPr>
          <p:spPr bwMode="auto">
            <a:xfrm>
              <a:off x="3933" y="962"/>
              <a:ext cx="488" cy="699"/>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18" name="Freeform 49"/>
            <p:cNvSpPr>
              <a:spLocks noEditPoints="1"/>
            </p:cNvSpPr>
            <p:nvPr/>
          </p:nvSpPr>
          <p:spPr bwMode="auto">
            <a:xfrm>
              <a:off x="2106" y="949"/>
              <a:ext cx="570" cy="710"/>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solidFill>
                  <a:srgbClr val="8883AC"/>
                </a:solidFill>
              </a:endParaRPr>
            </a:p>
          </p:txBody>
        </p:sp>
      </p:grpSp>
    </p:spTree>
    <p:extLst>
      <p:ext uri="{BB962C8B-B14F-4D97-AF65-F5344CB8AC3E}">
        <p14:creationId xmlns:p14="http://schemas.microsoft.com/office/powerpoint/2010/main" val="251916983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solidFill>
          <a:schemeClr val="tx2"/>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2484438" y="476250"/>
            <a:ext cx="5399087" cy="5759450"/>
          </a:xfrm>
        </p:spPr>
        <p:txBody>
          <a:bodyPr anchor="ctr" anchorCtr="1"/>
          <a:lstStyle>
            <a:lvl1pPr algn="r">
              <a:defRPr sz="4400" i="1">
                <a:solidFill>
                  <a:srgbClr val="DAD9D5"/>
                </a:solidFill>
              </a:defRPr>
            </a:lvl1pPr>
          </a:lstStyle>
          <a:p>
            <a:pPr lvl="0"/>
            <a:r>
              <a:rPr lang="en-GB" noProof="0" dirty="0" smtClean="0"/>
              <a:t>Click to edit Master title style</a:t>
            </a:r>
          </a:p>
        </p:txBody>
      </p:sp>
      <p:sp>
        <p:nvSpPr>
          <p:cNvPr id="88067" name="Rectangle 3"/>
          <p:cNvSpPr>
            <a:spLocks noGrp="1" noChangeArrowheads="1"/>
          </p:cNvSpPr>
          <p:nvPr>
            <p:ph type="subTitle" idx="1"/>
          </p:nvPr>
        </p:nvSpPr>
        <p:spPr>
          <a:xfrm>
            <a:off x="1042988" y="476250"/>
            <a:ext cx="6842125" cy="504825"/>
          </a:xfrm>
        </p:spPr>
        <p:txBody>
          <a:bodyPr/>
          <a:lstStyle>
            <a:lvl1pPr>
              <a:defRPr sz="1800">
                <a:solidFill>
                  <a:srgbClr val="DAD9D5"/>
                </a:solidFill>
              </a:defRPr>
            </a:lvl1pPr>
          </a:lstStyle>
          <a:p>
            <a:pPr lvl="0"/>
            <a:r>
              <a:rPr lang="en-GB" noProof="0" dirty="0" smtClean="0"/>
              <a:t>Click to edit Master subtitle style</a:t>
            </a:r>
          </a:p>
        </p:txBody>
      </p:sp>
      <p:grpSp>
        <p:nvGrpSpPr>
          <p:cNvPr id="88083" name="Group 19"/>
          <p:cNvGrpSpPr>
            <a:grpSpLocks/>
          </p:cNvGrpSpPr>
          <p:nvPr userDrawn="1"/>
        </p:nvGrpSpPr>
        <p:grpSpPr bwMode="auto">
          <a:xfrm>
            <a:off x="7188200" y="6421438"/>
            <a:ext cx="1500188" cy="265112"/>
            <a:chOff x="930" y="391"/>
            <a:chExt cx="4036" cy="712"/>
          </a:xfrm>
        </p:grpSpPr>
        <p:sp>
          <p:nvSpPr>
            <p:cNvPr id="88084" name="Freeform 20"/>
            <p:cNvSpPr>
              <a:spLocks/>
            </p:cNvSpPr>
            <p:nvPr/>
          </p:nvSpPr>
          <p:spPr bwMode="invGray">
            <a:xfrm>
              <a:off x="1502" y="444"/>
              <a:ext cx="128" cy="123"/>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88085" name="Freeform 21"/>
            <p:cNvSpPr>
              <a:spLocks/>
            </p:cNvSpPr>
            <p:nvPr/>
          </p:nvSpPr>
          <p:spPr bwMode="invGray">
            <a:xfrm>
              <a:off x="3936" y="444"/>
              <a:ext cx="128" cy="123"/>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88086" name="Freeform 22"/>
            <p:cNvSpPr>
              <a:spLocks noEditPoints="1"/>
            </p:cNvSpPr>
            <p:nvPr/>
          </p:nvSpPr>
          <p:spPr bwMode="invGray">
            <a:xfrm>
              <a:off x="930" y="468"/>
              <a:ext cx="508" cy="624"/>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88087" name="Freeform 23"/>
            <p:cNvSpPr>
              <a:spLocks/>
            </p:cNvSpPr>
            <p:nvPr/>
          </p:nvSpPr>
          <p:spPr bwMode="invGray">
            <a:xfrm>
              <a:off x="1700" y="618"/>
              <a:ext cx="347" cy="474"/>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88088" name="Freeform 24"/>
            <p:cNvSpPr>
              <a:spLocks/>
            </p:cNvSpPr>
            <p:nvPr/>
          </p:nvSpPr>
          <p:spPr bwMode="invGray">
            <a:xfrm>
              <a:off x="1456" y="643"/>
              <a:ext cx="226" cy="449"/>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88089" name="Freeform 25"/>
            <p:cNvSpPr>
              <a:spLocks noEditPoints="1"/>
            </p:cNvSpPr>
            <p:nvPr/>
          </p:nvSpPr>
          <p:spPr bwMode="invGray">
            <a:xfrm>
              <a:off x="3364" y="468"/>
              <a:ext cx="507" cy="624"/>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88090" name="Freeform 26"/>
            <p:cNvSpPr>
              <a:spLocks/>
            </p:cNvSpPr>
            <p:nvPr/>
          </p:nvSpPr>
          <p:spPr bwMode="invGray">
            <a:xfrm>
              <a:off x="4134" y="618"/>
              <a:ext cx="346" cy="474"/>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88091" name="Freeform 27"/>
            <p:cNvSpPr>
              <a:spLocks/>
            </p:cNvSpPr>
            <p:nvPr/>
          </p:nvSpPr>
          <p:spPr bwMode="invGray">
            <a:xfrm>
              <a:off x="3890" y="643"/>
              <a:ext cx="225" cy="449"/>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88092" name="Freeform 28"/>
            <p:cNvSpPr>
              <a:spLocks noEditPoints="1"/>
            </p:cNvSpPr>
            <p:nvPr/>
          </p:nvSpPr>
          <p:spPr bwMode="invGray">
            <a:xfrm>
              <a:off x="2044" y="404"/>
              <a:ext cx="489" cy="699"/>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88093" name="Freeform 29"/>
            <p:cNvSpPr>
              <a:spLocks noEditPoints="1"/>
            </p:cNvSpPr>
            <p:nvPr/>
          </p:nvSpPr>
          <p:spPr bwMode="invGray">
            <a:xfrm>
              <a:off x="4478" y="404"/>
              <a:ext cx="488" cy="699"/>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88094" name="Freeform 30"/>
            <p:cNvSpPr>
              <a:spLocks noEditPoints="1"/>
            </p:cNvSpPr>
            <p:nvPr/>
          </p:nvSpPr>
          <p:spPr bwMode="invGray">
            <a:xfrm>
              <a:off x="2651" y="391"/>
              <a:ext cx="570" cy="710"/>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solidFill>
                  <a:srgbClr val="8883AC"/>
                </a:solidFill>
              </a:endParaRPr>
            </a:p>
          </p:txBody>
        </p:sp>
      </p:grpSp>
    </p:spTree>
    <p:extLst>
      <p:ext uri="{BB962C8B-B14F-4D97-AF65-F5344CB8AC3E}">
        <p14:creationId xmlns:p14="http://schemas.microsoft.com/office/powerpoint/2010/main" val="90981328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7_Title Slide">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2484438" y="476250"/>
            <a:ext cx="5399087" cy="5759450"/>
          </a:xfrm>
        </p:spPr>
        <p:txBody>
          <a:bodyPr anchor="ctr" anchorCtr="1"/>
          <a:lstStyle>
            <a:lvl1pPr algn="r">
              <a:defRPr sz="4400" i="1">
                <a:solidFill>
                  <a:srgbClr val="C3C1D5"/>
                </a:solidFill>
              </a:defRPr>
            </a:lvl1pPr>
          </a:lstStyle>
          <a:p>
            <a:pPr lvl="0"/>
            <a:r>
              <a:rPr lang="en-GB" noProof="0" smtClean="0"/>
              <a:t>Click to edit Master title style</a:t>
            </a:r>
          </a:p>
        </p:txBody>
      </p:sp>
      <p:sp>
        <p:nvSpPr>
          <p:cNvPr id="94211" name="Rectangle 3"/>
          <p:cNvSpPr>
            <a:spLocks noGrp="1" noChangeArrowheads="1"/>
          </p:cNvSpPr>
          <p:nvPr>
            <p:ph type="subTitle" idx="1"/>
          </p:nvPr>
        </p:nvSpPr>
        <p:spPr>
          <a:xfrm>
            <a:off x="1042988" y="476250"/>
            <a:ext cx="6842125" cy="504825"/>
          </a:xfrm>
        </p:spPr>
        <p:txBody>
          <a:bodyPr/>
          <a:lstStyle>
            <a:lvl1pPr>
              <a:defRPr sz="1800">
                <a:solidFill>
                  <a:srgbClr val="C3C1D5"/>
                </a:solidFill>
              </a:defRPr>
            </a:lvl1pPr>
          </a:lstStyle>
          <a:p>
            <a:pPr lvl="0"/>
            <a:r>
              <a:rPr lang="en-GB" noProof="0" smtClean="0"/>
              <a:t>Click to edit Master subtitle style</a:t>
            </a:r>
          </a:p>
        </p:txBody>
      </p:sp>
      <p:grpSp>
        <p:nvGrpSpPr>
          <p:cNvPr id="94226" name="Group 18"/>
          <p:cNvGrpSpPr>
            <a:grpSpLocks/>
          </p:cNvGrpSpPr>
          <p:nvPr userDrawn="1"/>
        </p:nvGrpSpPr>
        <p:grpSpPr bwMode="auto">
          <a:xfrm>
            <a:off x="7188200" y="6421438"/>
            <a:ext cx="1500188" cy="265112"/>
            <a:chOff x="930" y="391"/>
            <a:chExt cx="4036" cy="712"/>
          </a:xfrm>
        </p:grpSpPr>
        <p:sp>
          <p:nvSpPr>
            <p:cNvPr id="94227" name="Freeform 19"/>
            <p:cNvSpPr>
              <a:spLocks/>
            </p:cNvSpPr>
            <p:nvPr/>
          </p:nvSpPr>
          <p:spPr bwMode="invGray">
            <a:xfrm>
              <a:off x="1502" y="444"/>
              <a:ext cx="128" cy="123"/>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94228" name="Freeform 20"/>
            <p:cNvSpPr>
              <a:spLocks/>
            </p:cNvSpPr>
            <p:nvPr/>
          </p:nvSpPr>
          <p:spPr bwMode="invGray">
            <a:xfrm>
              <a:off x="3936" y="444"/>
              <a:ext cx="128" cy="123"/>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94229" name="Freeform 21"/>
            <p:cNvSpPr>
              <a:spLocks noEditPoints="1"/>
            </p:cNvSpPr>
            <p:nvPr/>
          </p:nvSpPr>
          <p:spPr bwMode="invGray">
            <a:xfrm>
              <a:off x="930" y="468"/>
              <a:ext cx="508" cy="624"/>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94230" name="Freeform 22"/>
            <p:cNvSpPr>
              <a:spLocks/>
            </p:cNvSpPr>
            <p:nvPr/>
          </p:nvSpPr>
          <p:spPr bwMode="invGray">
            <a:xfrm>
              <a:off x="1700" y="618"/>
              <a:ext cx="347" cy="474"/>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94231" name="Freeform 23"/>
            <p:cNvSpPr>
              <a:spLocks/>
            </p:cNvSpPr>
            <p:nvPr/>
          </p:nvSpPr>
          <p:spPr bwMode="invGray">
            <a:xfrm>
              <a:off x="1456" y="643"/>
              <a:ext cx="226" cy="449"/>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94232" name="Freeform 24"/>
            <p:cNvSpPr>
              <a:spLocks noEditPoints="1"/>
            </p:cNvSpPr>
            <p:nvPr/>
          </p:nvSpPr>
          <p:spPr bwMode="invGray">
            <a:xfrm>
              <a:off x="3364" y="468"/>
              <a:ext cx="507" cy="624"/>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94233" name="Freeform 25"/>
            <p:cNvSpPr>
              <a:spLocks/>
            </p:cNvSpPr>
            <p:nvPr/>
          </p:nvSpPr>
          <p:spPr bwMode="invGray">
            <a:xfrm>
              <a:off x="4134" y="618"/>
              <a:ext cx="346" cy="474"/>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94234" name="Freeform 26"/>
            <p:cNvSpPr>
              <a:spLocks/>
            </p:cNvSpPr>
            <p:nvPr/>
          </p:nvSpPr>
          <p:spPr bwMode="invGray">
            <a:xfrm>
              <a:off x="3890" y="643"/>
              <a:ext cx="225" cy="449"/>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94235" name="Freeform 27"/>
            <p:cNvSpPr>
              <a:spLocks noEditPoints="1"/>
            </p:cNvSpPr>
            <p:nvPr/>
          </p:nvSpPr>
          <p:spPr bwMode="invGray">
            <a:xfrm>
              <a:off x="2044" y="404"/>
              <a:ext cx="489" cy="699"/>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94236" name="Freeform 28"/>
            <p:cNvSpPr>
              <a:spLocks noEditPoints="1"/>
            </p:cNvSpPr>
            <p:nvPr/>
          </p:nvSpPr>
          <p:spPr bwMode="invGray">
            <a:xfrm>
              <a:off x="4478" y="404"/>
              <a:ext cx="488" cy="699"/>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solidFill>
                  <a:srgbClr val="8883AC"/>
                </a:solidFill>
              </a:endParaRPr>
            </a:p>
          </p:txBody>
        </p:sp>
        <p:sp>
          <p:nvSpPr>
            <p:cNvPr id="94237" name="Freeform 29"/>
            <p:cNvSpPr>
              <a:spLocks noEditPoints="1"/>
            </p:cNvSpPr>
            <p:nvPr/>
          </p:nvSpPr>
          <p:spPr bwMode="invGray">
            <a:xfrm>
              <a:off x="2651" y="391"/>
              <a:ext cx="570" cy="710"/>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solidFill>
                  <a:srgbClr val="8883AC"/>
                </a:solidFill>
              </a:endParaRPr>
            </a:p>
          </p:txBody>
        </p:sp>
      </p:grpSp>
    </p:spTree>
    <p:extLst>
      <p:ext uri="{BB962C8B-B14F-4D97-AF65-F5344CB8AC3E}">
        <p14:creationId xmlns:p14="http://schemas.microsoft.com/office/powerpoint/2010/main" val="268752549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smtClean="0">
                <a:solidFill>
                  <a:srgbClr val="343D41"/>
                </a:solidFill>
              </a:rPr>
              <a:t> </a:t>
            </a:r>
            <a:endParaRPr lang="en-GB" dirty="0">
              <a:solidFill>
                <a:srgbClr val="343D41"/>
              </a:solidFill>
            </a:endParaRPr>
          </a:p>
        </p:txBody>
      </p:sp>
      <p:sp>
        <p:nvSpPr>
          <p:cNvPr id="3" name="Slide Number Placeholder 2"/>
          <p:cNvSpPr>
            <a:spLocks noGrp="1"/>
          </p:cNvSpPr>
          <p:nvPr>
            <p:ph type="sldNum" sz="quarter" idx="11"/>
          </p:nvPr>
        </p:nvSpPr>
        <p:spPr/>
        <p:txBody>
          <a:bodyPr/>
          <a:lstStyle/>
          <a:p>
            <a:r>
              <a:rPr lang="en-GB" smtClean="0">
                <a:solidFill>
                  <a:srgbClr val="343D41"/>
                </a:solidFill>
              </a:rPr>
              <a:t>Page </a:t>
            </a:r>
            <a:fld id="{CBF7EA7B-66D3-4419-94A9-19F2E0C218CB}" type="slidenum">
              <a:rPr lang="en-GB" smtClean="0">
                <a:solidFill>
                  <a:srgbClr val="343D41"/>
                </a:solidFill>
              </a:rPr>
              <a:pPr/>
              <a:t>‹#›</a:t>
            </a:fld>
            <a:endParaRPr lang="en-GB">
              <a:solidFill>
                <a:srgbClr val="343D41"/>
              </a:solidFill>
            </a:endParaRPr>
          </a:p>
        </p:txBody>
      </p:sp>
      <p:sp>
        <p:nvSpPr>
          <p:cNvPr id="4" name="Date Placeholder 3"/>
          <p:cNvSpPr>
            <a:spLocks noGrp="1"/>
          </p:cNvSpPr>
          <p:nvPr>
            <p:ph type="dt" sz="half" idx="12"/>
          </p:nvPr>
        </p:nvSpPr>
        <p:spPr/>
        <p:txBody>
          <a:bodyPr/>
          <a:lstStyle/>
          <a:p>
            <a:r>
              <a:rPr lang="en-GB" smtClean="0">
                <a:solidFill>
                  <a:srgbClr val="343D41"/>
                </a:solidFill>
              </a:rPr>
              <a:t>© Bird &amp; Bird LLP 2013</a:t>
            </a:r>
            <a:endParaRPr lang="en-GB" dirty="0">
              <a:solidFill>
                <a:srgbClr val="343D41"/>
              </a:solidFill>
            </a:endParaRPr>
          </a:p>
        </p:txBody>
      </p:sp>
    </p:spTree>
    <p:extLst>
      <p:ext uri="{BB962C8B-B14F-4D97-AF65-F5344CB8AC3E}">
        <p14:creationId xmlns:p14="http://schemas.microsoft.com/office/powerpoint/2010/main" val="1055907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2pPr>
              <a:defRPr sz="2200"/>
            </a:lvl2pPr>
            <a:lvl3pPr>
              <a:defRPr sz="2200"/>
            </a:lvl3pPr>
            <a:lvl4pPr>
              <a:defRPr sz="2200"/>
            </a:lvl4pPr>
            <a:lvl5pPr>
              <a:defRPr sz="2200"/>
            </a:lvl5pPr>
            <a:lvl6pPr>
              <a:defRPr sz="2200"/>
            </a:lvl6pPr>
            <a:lvl7pPr>
              <a:defRPr sz="2200"/>
            </a:lvl7pPr>
            <a:lvl8pPr>
              <a:defRPr sz="2200"/>
            </a:lvl8pPr>
            <a:lvl9pPr>
              <a:defRPr sz="2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GB" dirty="0" smtClean="0"/>
              <a:t>Eighth level</a:t>
            </a:r>
          </a:p>
          <a:p>
            <a:pPr lvl="8"/>
            <a:r>
              <a:rPr lang="en-GB" dirty="0" smtClean="0"/>
              <a:t>Ninth level</a:t>
            </a:r>
            <a:endParaRPr lang="en-GB" dirty="0"/>
          </a:p>
        </p:txBody>
      </p:sp>
      <p:sp>
        <p:nvSpPr>
          <p:cNvPr id="4" name="Footer Placeholder 3"/>
          <p:cNvSpPr>
            <a:spLocks noGrp="1"/>
          </p:cNvSpPr>
          <p:nvPr>
            <p:ph type="ftr" sz="quarter" idx="10"/>
            <p:custDataLst>
              <p:tags r:id="rId1"/>
            </p:custDataLst>
          </p:nvPr>
        </p:nvSpPr>
        <p:spPr/>
        <p:txBody>
          <a:bodyPr/>
          <a:lstStyle>
            <a:lvl1pPr>
              <a:defRPr/>
            </a:lvl1pPr>
          </a:lstStyle>
          <a:p>
            <a:r>
              <a:rPr lang="en-GB" smtClean="0"/>
              <a:t> </a:t>
            </a:r>
            <a:endParaRPr lang="en-GB" dirty="0"/>
          </a:p>
        </p:txBody>
      </p:sp>
      <p:sp>
        <p:nvSpPr>
          <p:cNvPr id="5" name="Slide Number Placeholder 4"/>
          <p:cNvSpPr>
            <a:spLocks noGrp="1"/>
          </p:cNvSpPr>
          <p:nvPr>
            <p:ph type="sldNum" sz="quarter" idx="11"/>
          </p:nvPr>
        </p:nvSpPr>
        <p:spPr/>
        <p:txBody>
          <a:bodyPr/>
          <a:lstStyle>
            <a:lvl1pPr>
              <a:defRPr/>
            </a:lvl1pPr>
          </a:lstStyle>
          <a:p>
            <a:r>
              <a:rPr lang="en-GB"/>
              <a:t>Page </a:t>
            </a:r>
            <a:fld id="{B385A1E5-EC09-4C52-AA51-56608BB9B66B}" type="slidenum">
              <a:rPr lang="en-GB"/>
              <a:pPr/>
              <a:t>‹#›</a:t>
            </a:fld>
            <a:endParaRPr lang="en-GB"/>
          </a:p>
        </p:txBody>
      </p:sp>
      <p:sp>
        <p:nvSpPr>
          <p:cNvPr id="6" name="Date Placeholder 5"/>
          <p:cNvSpPr>
            <a:spLocks noGrp="1"/>
          </p:cNvSpPr>
          <p:nvPr>
            <p:ph type="dt" sz="half" idx="12"/>
            <p:custDataLst>
              <p:tags r:id="rId2"/>
            </p:custDataLst>
          </p:nvPr>
        </p:nvSpPr>
        <p:spPr/>
        <p:txBody>
          <a:bodyPr/>
          <a:lstStyle>
            <a:lvl1pPr>
              <a:defRPr/>
            </a:lvl1pPr>
          </a:lstStyle>
          <a:p>
            <a:r>
              <a:rPr lang="en-GB" smtClean="0"/>
              <a:t>© Bird &amp; Bird LLP 2013</a:t>
            </a:r>
            <a:endParaRPr lang="en-GB" dirty="0"/>
          </a:p>
        </p:txBody>
      </p:sp>
      <p:grpSp>
        <p:nvGrpSpPr>
          <p:cNvPr id="7" name="Group 38"/>
          <p:cNvGrpSpPr>
            <a:grpSpLocks/>
          </p:cNvGrpSpPr>
          <p:nvPr userDrawn="1"/>
        </p:nvGrpSpPr>
        <p:grpSpPr bwMode="auto">
          <a:xfrm>
            <a:off x="7186613" y="6419850"/>
            <a:ext cx="1500187" cy="265113"/>
            <a:chOff x="385" y="949"/>
            <a:chExt cx="4036" cy="712"/>
          </a:xfrm>
        </p:grpSpPr>
        <p:sp>
          <p:nvSpPr>
            <p:cNvPr id="8" name="Freeform 39"/>
            <p:cNvSpPr>
              <a:spLocks/>
            </p:cNvSpPr>
            <p:nvPr/>
          </p:nvSpPr>
          <p:spPr bwMode="auto">
            <a:xfrm>
              <a:off x="957" y="1002"/>
              <a:ext cx="128" cy="123"/>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9" name="Freeform 40"/>
            <p:cNvSpPr>
              <a:spLocks/>
            </p:cNvSpPr>
            <p:nvPr/>
          </p:nvSpPr>
          <p:spPr bwMode="auto">
            <a:xfrm>
              <a:off x="3391" y="1002"/>
              <a:ext cx="128" cy="123"/>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0" name="Freeform 41"/>
            <p:cNvSpPr>
              <a:spLocks noEditPoints="1"/>
            </p:cNvSpPr>
            <p:nvPr/>
          </p:nvSpPr>
          <p:spPr bwMode="auto">
            <a:xfrm>
              <a:off x="385" y="1026"/>
              <a:ext cx="508" cy="624"/>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1" name="Freeform 42"/>
            <p:cNvSpPr>
              <a:spLocks/>
            </p:cNvSpPr>
            <p:nvPr/>
          </p:nvSpPr>
          <p:spPr bwMode="auto">
            <a:xfrm>
              <a:off x="1155" y="1176"/>
              <a:ext cx="347" cy="474"/>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2" name="Freeform 43"/>
            <p:cNvSpPr>
              <a:spLocks/>
            </p:cNvSpPr>
            <p:nvPr/>
          </p:nvSpPr>
          <p:spPr bwMode="auto">
            <a:xfrm>
              <a:off x="911" y="1201"/>
              <a:ext cx="226" cy="449"/>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3" name="Freeform 44"/>
            <p:cNvSpPr>
              <a:spLocks noEditPoints="1"/>
            </p:cNvSpPr>
            <p:nvPr/>
          </p:nvSpPr>
          <p:spPr bwMode="auto">
            <a:xfrm>
              <a:off x="2819" y="1026"/>
              <a:ext cx="507" cy="624"/>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4" name="Freeform 45"/>
            <p:cNvSpPr>
              <a:spLocks/>
            </p:cNvSpPr>
            <p:nvPr/>
          </p:nvSpPr>
          <p:spPr bwMode="auto">
            <a:xfrm>
              <a:off x="3589" y="1176"/>
              <a:ext cx="346" cy="474"/>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5" name="Freeform 46"/>
            <p:cNvSpPr>
              <a:spLocks/>
            </p:cNvSpPr>
            <p:nvPr/>
          </p:nvSpPr>
          <p:spPr bwMode="auto">
            <a:xfrm>
              <a:off x="3345" y="1201"/>
              <a:ext cx="225" cy="449"/>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6" name="Freeform 47"/>
            <p:cNvSpPr>
              <a:spLocks noEditPoints="1"/>
            </p:cNvSpPr>
            <p:nvPr/>
          </p:nvSpPr>
          <p:spPr bwMode="auto">
            <a:xfrm>
              <a:off x="1499" y="962"/>
              <a:ext cx="489" cy="699"/>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7" name="Freeform 48"/>
            <p:cNvSpPr>
              <a:spLocks noEditPoints="1"/>
            </p:cNvSpPr>
            <p:nvPr/>
          </p:nvSpPr>
          <p:spPr bwMode="auto">
            <a:xfrm>
              <a:off x="3933" y="962"/>
              <a:ext cx="488" cy="699"/>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8" name="Freeform 49"/>
            <p:cNvSpPr>
              <a:spLocks noEditPoints="1"/>
            </p:cNvSpPr>
            <p:nvPr/>
          </p:nvSpPr>
          <p:spPr bwMode="auto">
            <a:xfrm>
              <a:off x="2106" y="949"/>
              <a:ext cx="570" cy="710"/>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p>
          </p:txBody>
        </p:sp>
      </p:grpSp>
    </p:spTree>
    <p:extLst>
      <p:ext uri="{BB962C8B-B14F-4D97-AF65-F5344CB8AC3E}">
        <p14:creationId xmlns:p14="http://schemas.microsoft.com/office/powerpoint/2010/main" val="30443245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custDataLst>
              <p:tags r:id="rId1"/>
            </p:custDataLst>
          </p:nvPr>
        </p:nvSpPr>
        <p:spPr/>
        <p:txBody>
          <a:bodyPr/>
          <a:lstStyle>
            <a:lvl1pPr>
              <a:defRPr/>
            </a:lvl1pPr>
          </a:lstStyle>
          <a:p>
            <a:r>
              <a:rPr lang="en-GB" smtClean="0"/>
              <a:t> </a:t>
            </a:r>
            <a:endParaRPr lang="en-GB" dirty="0"/>
          </a:p>
        </p:txBody>
      </p:sp>
      <p:sp>
        <p:nvSpPr>
          <p:cNvPr id="4" name="Slide Number Placeholder 3"/>
          <p:cNvSpPr>
            <a:spLocks noGrp="1"/>
          </p:cNvSpPr>
          <p:nvPr>
            <p:ph type="sldNum" sz="quarter" idx="11"/>
          </p:nvPr>
        </p:nvSpPr>
        <p:spPr/>
        <p:txBody>
          <a:bodyPr/>
          <a:lstStyle>
            <a:lvl1pPr>
              <a:defRPr/>
            </a:lvl1pPr>
          </a:lstStyle>
          <a:p>
            <a:r>
              <a:rPr lang="en-GB"/>
              <a:t>Page </a:t>
            </a:r>
            <a:fld id="{BD4B7557-7BBF-4E39-B589-C285DCE80034}" type="slidenum">
              <a:rPr lang="en-GB"/>
              <a:pPr/>
              <a:t>‹#›</a:t>
            </a:fld>
            <a:endParaRPr lang="en-GB"/>
          </a:p>
        </p:txBody>
      </p:sp>
      <p:sp>
        <p:nvSpPr>
          <p:cNvPr id="5" name="Date Placeholder 4"/>
          <p:cNvSpPr>
            <a:spLocks noGrp="1"/>
          </p:cNvSpPr>
          <p:nvPr>
            <p:ph type="dt" sz="half" idx="12"/>
            <p:custDataLst>
              <p:tags r:id="rId2"/>
            </p:custDataLst>
          </p:nvPr>
        </p:nvSpPr>
        <p:spPr/>
        <p:txBody>
          <a:bodyPr/>
          <a:lstStyle>
            <a:lvl1pPr>
              <a:defRPr/>
            </a:lvl1pPr>
          </a:lstStyle>
          <a:p>
            <a:r>
              <a:rPr lang="en-GB" smtClean="0"/>
              <a:t>© Bird &amp; Bird LLP 2013</a:t>
            </a:r>
            <a:endParaRPr lang="en-GB" dirty="0"/>
          </a:p>
        </p:txBody>
      </p:sp>
      <p:grpSp>
        <p:nvGrpSpPr>
          <p:cNvPr id="6" name="Group 38"/>
          <p:cNvGrpSpPr>
            <a:grpSpLocks/>
          </p:cNvGrpSpPr>
          <p:nvPr userDrawn="1"/>
        </p:nvGrpSpPr>
        <p:grpSpPr bwMode="auto">
          <a:xfrm>
            <a:off x="7186613" y="6419850"/>
            <a:ext cx="1500187" cy="265113"/>
            <a:chOff x="385" y="949"/>
            <a:chExt cx="4036" cy="712"/>
          </a:xfrm>
        </p:grpSpPr>
        <p:sp>
          <p:nvSpPr>
            <p:cNvPr id="7" name="Freeform 39"/>
            <p:cNvSpPr>
              <a:spLocks/>
            </p:cNvSpPr>
            <p:nvPr/>
          </p:nvSpPr>
          <p:spPr bwMode="auto">
            <a:xfrm>
              <a:off x="957" y="1002"/>
              <a:ext cx="128" cy="123"/>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8" name="Freeform 40"/>
            <p:cNvSpPr>
              <a:spLocks/>
            </p:cNvSpPr>
            <p:nvPr/>
          </p:nvSpPr>
          <p:spPr bwMode="auto">
            <a:xfrm>
              <a:off x="3391" y="1002"/>
              <a:ext cx="128" cy="123"/>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9" name="Freeform 41"/>
            <p:cNvSpPr>
              <a:spLocks noEditPoints="1"/>
            </p:cNvSpPr>
            <p:nvPr/>
          </p:nvSpPr>
          <p:spPr bwMode="auto">
            <a:xfrm>
              <a:off x="385" y="1026"/>
              <a:ext cx="508" cy="624"/>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0" name="Freeform 42"/>
            <p:cNvSpPr>
              <a:spLocks/>
            </p:cNvSpPr>
            <p:nvPr/>
          </p:nvSpPr>
          <p:spPr bwMode="auto">
            <a:xfrm>
              <a:off x="1155" y="1176"/>
              <a:ext cx="347" cy="474"/>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1" name="Freeform 43"/>
            <p:cNvSpPr>
              <a:spLocks/>
            </p:cNvSpPr>
            <p:nvPr/>
          </p:nvSpPr>
          <p:spPr bwMode="auto">
            <a:xfrm>
              <a:off x="911" y="1201"/>
              <a:ext cx="226" cy="449"/>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2" name="Freeform 44"/>
            <p:cNvSpPr>
              <a:spLocks noEditPoints="1"/>
            </p:cNvSpPr>
            <p:nvPr/>
          </p:nvSpPr>
          <p:spPr bwMode="auto">
            <a:xfrm>
              <a:off x="2819" y="1026"/>
              <a:ext cx="507" cy="624"/>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3" name="Freeform 45"/>
            <p:cNvSpPr>
              <a:spLocks/>
            </p:cNvSpPr>
            <p:nvPr/>
          </p:nvSpPr>
          <p:spPr bwMode="auto">
            <a:xfrm>
              <a:off x="3589" y="1176"/>
              <a:ext cx="346" cy="474"/>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4" name="Freeform 46"/>
            <p:cNvSpPr>
              <a:spLocks/>
            </p:cNvSpPr>
            <p:nvPr/>
          </p:nvSpPr>
          <p:spPr bwMode="auto">
            <a:xfrm>
              <a:off x="3345" y="1201"/>
              <a:ext cx="225" cy="449"/>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5" name="Freeform 47"/>
            <p:cNvSpPr>
              <a:spLocks noEditPoints="1"/>
            </p:cNvSpPr>
            <p:nvPr/>
          </p:nvSpPr>
          <p:spPr bwMode="auto">
            <a:xfrm>
              <a:off x="1499" y="962"/>
              <a:ext cx="489" cy="699"/>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6" name="Freeform 48"/>
            <p:cNvSpPr>
              <a:spLocks noEditPoints="1"/>
            </p:cNvSpPr>
            <p:nvPr/>
          </p:nvSpPr>
          <p:spPr bwMode="auto">
            <a:xfrm>
              <a:off x="3933" y="962"/>
              <a:ext cx="488" cy="699"/>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7" name="Freeform 49"/>
            <p:cNvSpPr>
              <a:spLocks noEditPoints="1"/>
            </p:cNvSpPr>
            <p:nvPr/>
          </p:nvSpPr>
          <p:spPr bwMode="auto">
            <a:xfrm>
              <a:off x="2106" y="949"/>
              <a:ext cx="570" cy="710"/>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p>
          </p:txBody>
        </p:sp>
      </p:grpSp>
    </p:spTree>
    <p:extLst>
      <p:ext uri="{BB962C8B-B14F-4D97-AF65-F5344CB8AC3E}">
        <p14:creationId xmlns:p14="http://schemas.microsoft.com/office/powerpoint/2010/main" val="32150356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77829" name="Rectangle 5"/>
          <p:cNvSpPr>
            <a:spLocks noGrp="1" noChangeArrowheads="1"/>
          </p:cNvSpPr>
          <p:nvPr>
            <p:ph type="ctrTitle"/>
          </p:nvPr>
        </p:nvSpPr>
        <p:spPr>
          <a:xfrm>
            <a:off x="1763713" y="2349500"/>
            <a:ext cx="4606925" cy="1470025"/>
          </a:xfrm>
        </p:spPr>
        <p:txBody>
          <a:bodyPr anchor="b"/>
          <a:lstStyle>
            <a:lvl1pPr algn="r">
              <a:defRPr/>
            </a:lvl1pPr>
          </a:lstStyle>
          <a:p>
            <a:pPr lvl="0"/>
            <a:r>
              <a:rPr lang="en-GB" noProof="0" dirty="0" smtClean="0"/>
              <a:t>Click to edit Master title style</a:t>
            </a:r>
          </a:p>
        </p:txBody>
      </p:sp>
      <p:sp>
        <p:nvSpPr>
          <p:cNvPr id="77830" name="Rectangle 6"/>
          <p:cNvSpPr>
            <a:spLocks noGrp="1" noChangeArrowheads="1"/>
          </p:cNvSpPr>
          <p:nvPr>
            <p:ph type="subTitle" idx="1"/>
          </p:nvPr>
        </p:nvSpPr>
        <p:spPr>
          <a:xfrm>
            <a:off x="1763713" y="4076700"/>
            <a:ext cx="4608512" cy="1512888"/>
          </a:xfrm>
        </p:spPr>
        <p:txBody>
          <a:bodyPr/>
          <a:lstStyle>
            <a:lvl1pPr algn="r">
              <a:defRPr sz="2000">
                <a:solidFill>
                  <a:schemeClr val="bg1"/>
                </a:solidFill>
              </a:defRPr>
            </a:lvl1pPr>
          </a:lstStyle>
          <a:p>
            <a:pPr lvl="0"/>
            <a:r>
              <a:rPr lang="en-GB" noProof="0" dirty="0" smtClean="0"/>
              <a:t>Click to edit Master subtitle style</a:t>
            </a:r>
          </a:p>
        </p:txBody>
      </p:sp>
      <p:sp>
        <p:nvSpPr>
          <p:cNvPr id="77870" name="Freeform 46"/>
          <p:cNvSpPr>
            <a:spLocks/>
          </p:cNvSpPr>
          <p:nvPr userDrawn="1"/>
        </p:nvSpPr>
        <p:spPr bwMode="invGray">
          <a:xfrm>
            <a:off x="7091363" y="3402013"/>
            <a:ext cx="63500" cy="60325"/>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77871" name="Freeform 47"/>
          <p:cNvSpPr>
            <a:spLocks/>
          </p:cNvSpPr>
          <p:nvPr userDrawn="1"/>
        </p:nvSpPr>
        <p:spPr bwMode="invGray">
          <a:xfrm>
            <a:off x="8296275" y="3402013"/>
            <a:ext cx="63500" cy="60325"/>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77872" name="Freeform 48"/>
          <p:cNvSpPr>
            <a:spLocks noEditPoints="1"/>
          </p:cNvSpPr>
          <p:nvPr userDrawn="1"/>
        </p:nvSpPr>
        <p:spPr bwMode="invGray">
          <a:xfrm>
            <a:off x="6808788" y="3413125"/>
            <a:ext cx="250825" cy="309563"/>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77873" name="Freeform 49"/>
          <p:cNvSpPr>
            <a:spLocks/>
          </p:cNvSpPr>
          <p:nvPr userDrawn="1"/>
        </p:nvSpPr>
        <p:spPr bwMode="invGray">
          <a:xfrm>
            <a:off x="7189788" y="3487738"/>
            <a:ext cx="171450" cy="234950"/>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77874" name="Freeform 50"/>
          <p:cNvSpPr>
            <a:spLocks/>
          </p:cNvSpPr>
          <p:nvPr userDrawn="1"/>
        </p:nvSpPr>
        <p:spPr bwMode="invGray">
          <a:xfrm>
            <a:off x="7069138" y="3500438"/>
            <a:ext cx="111125" cy="222250"/>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77875" name="Freeform 51"/>
          <p:cNvSpPr>
            <a:spLocks noEditPoints="1"/>
          </p:cNvSpPr>
          <p:nvPr userDrawn="1"/>
        </p:nvSpPr>
        <p:spPr bwMode="invGray">
          <a:xfrm>
            <a:off x="8013700" y="3413125"/>
            <a:ext cx="250825" cy="309563"/>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77876" name="Freeform 52"/>
          <p:cNvSpPr>
            <a:spLocks/>
          </p:cNvSpPr>
          <p:nvPr userDrawn="1"/>
        </p:nvSpPr>
        <p:spPr bwMode="invGray">
          <a:xfrm>
            <a:off x="8394700" y="3487738"/>
            <a:ext cx="171450" cy="234950"/>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77877" name="Freeform 53"/>
          <p:cNvSpPr>
            <a:spLocks/>
          </p:cNvSpPr>
          <p:nvPr userDrawn="1"/>
        </p:nvSpPr>
        <p:spPr bwMode="invGray">
          <a:xfrm>
            <a:off x="8274050" y="3500438"/>
            <a:ext cx="111125" cy="222250"/>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77878" name="Freeform 54"/>
          <p:cNvSpPr>
            <a:spLocks noEditPoints="1"/>
          </p:cNvSpPr>
          <p:nvPr userDrawn="1"/>
        </p:nvSpPr>
        <p:spPr bwMode="invGray">
          <a:xfrm>
            <a:off x="7359650" y="3381375"/>
            <a:ext cx="242888" cy="346075"/>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77879" name="Freeform 55"/>
          <p:cNvSpPr>
            <a:spLocks noEditPoints="1"/>
          </p:cNvSpPr>
          <p:nvPr userDrawn="1"/>
        </p:nvSpPr>
        <p:spPr bwMode="invGray">
          <a:xfrm>
            <a:off x="8564563" y="3381375"/>
            <a:ext cx="241300" cy="346075"/>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chemeClr val="bg1"/>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77880" name="Freeform 56"/>
          <p:cNvSpPr>
            <a:spLocks noEditPoints="1"/>
          </p:cNvSpPr>
          <p:nvPr userDrawn="1"/>
        </p:nvSpPr>
        <p:spPr bwMode="invGray">
          <a:xfrm>
            <a:off x="7659688" y="3375025"/>
            <a:ext cx="282575" cy="350838"/>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p>
        </p:txBody>
      </p:sp>
      <p:sp>
        <p:nvSpPr>
          <p:cNvPr id="77881" name="Freeform 57"/>
          <p:cNvSpPr>
            <a:spLocks noEditPoints="1"/>
          </p:cNvSpPr>
          <p:nvPr userDrawn="1"/>
        </p:nvSpPr>
        <p:spPr bwMode="invGray">
          <a:xfrm>
            <a:off x="6450013" y="3375025"/>
            <a:ext cx="282575" cy="350838"/>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1600"/>
            </a:lvl1pPr>
            <a:lvl2pPr>
              <a:defRPr sz="1600"/>
            </a:lvl2pPr>
            <a:lvl3pPr marL="270000" indent="-270000">
              <a:defRPr sz="1600"/>
            </a:lvl3pPr>
            <a:lvl4pPr marL="540000" indent="-270000">
              <a:defRPr sz="1600"/>
            </a:lvl4pPr>
            <a:lvl5pPr marL="810000" indent="-270000">
              <a:defRPr sz="1600"/>
            </a:lvl5pPr>
            <a:lvl6pPr marL="1080000" indent="-270000">
              <a:defRPr sz="1600"/>
            </a:lvl6pPr>
            <a:lvl7pPr marL="1350000" indent="-270000">
              <a:defRPr sz="1600"/>
            </a:lvl7pPr>
            <a:lvl8pPr marL="1620000" indent="-270000">
              <a:defRPr sz="1600"/>
            </a:lvl8pPr>
            <a:lvl9pPr marL="1890000" indent="-27000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GB" dirty="0" smtClean="0"/>
              <a:t>Eighth level</a:t>
            </a:r>
          </a:p>
          <a:p>
            <a:pPr lvl="8"/>
            <a:r>
              <a:rPr lang="en-GB" dirty="0" smtClean="0"/>
              <a:t>Ninth level</a:t>
            </a:r>
            <a:endParaRPr lang="en-GB" dirty="0"/>
          </a:p>
        </p:txBody>
      </p:sp>
      <p:sp>
        <p:nvSpPr>
          <p:cNvPr id="4" name="Slide Number Placeholder 3"/>
          <p:cNvSpPr>
            <a:spLocks noGrp="1"/>
          </p:cNvSpPr>
          <p:nvPr>
            <p:ph type="sldNum" sz="quarter" idx="10"/>
          </p:nvPr>
        </p:nvSpPr>
        <p:spPr/>
        <p:txBody>
          <a:bodyPr/>
          <a:lstStyle>
            <a:lvl1pPr>
              <a:defRPr/>
            </a:lvl1pPr>
          </a:lstStyle>
          <a:p>
            <a:r>
              <a:rPr lang="en-GB"/>
              <a:t>Page </a:t>
            </a:r>
            <a:fld id="{0A54BE20-087E-4005-A3AC-1AB479F3F156}" type="slidenum">
              <a:rPr lang="en-GB"/>
              <a:pPr/>
              <a:t>‹#›</a:t>
            </a:fld>
            <a:endParaRPr lang="en-GB"/>
          </a:p>
        </p:txBody>
      </p:sp>
      <p:sp>
        <p:nvSpPr>
          <p:cNvPr id="5" name="Footer Placeholder 4"/>
          <p:cNvSpPr>
            <a:spLocks noGrp="1"/>
          </p:cNvSpPr>
          <p:nvPr>
            <p:ph type="ftr" sz="quarter" idx="11"/>
            <p:custDataLst>
              <p:tags r:id="rId1"/>
            </p:custDataLst>
          </p:nvPr>
        </p:nvSpPr>
        <p:spPr/>
        <p:txBody>
          <a:bodyPr/>
          <a:lstStyle>
            <a:lvl1pPr>
              <a:defRPr/>
            </a:lvl1pPr>
          </a:lstStyle>
          <a:p>
            <a:r>
              <a:rPr lang="en-GB" smtClean="0"/>
              <a:t> </a:t>
            </a:r>
            <a:endParaRPr lang="en-GB" dirty="0"/>
          </a:p>
        </p:txBody>
      </p:sp>
      <p:sp>
        <p:nvSpPr>
          <p:cNvPr id="6" name="Date Placeholder 5"/>
          <p:cNvSpPr>
            <a:spLocks noGrp="1"/>
          </p:cNvSpPr>
          <p:nvPr>
            <p:ph type="dt" sz="half" idx="12"/>
            <p:custDataLst>
              <p:tags r:id="rId2"/>
            </p:custDataLst>
          </p:nvPr>
        </p:nvSpPr>
        <p:spPr/>
        <p:txBody>
          <a:bodyPr/>
          <a:lstStyle>
            <a:lvl1pPr>
              <a:defRPr/>
            </a:lvl1pPr>
          </a:lstStyle>
          <a:p>
            <a:r>
              <a:rPr lang="en-GB" smtClean="0"/>
              <a:t>© Bird &amp; Bird LLP 2013</a:t>
            </a:r>
            <a:endParaRPr lang="en-GB" dirty="0"/>
          </a:p>
        </p:txBody>
      </p:sp>
      <p:grpSp>
        <p:nvGrpSpPr>
          <p:cNvPr id="7" name="Group 38"/>
          <p:cNvGrpSpPr>
            <a:grpSpLocks/>
          </p:cNvGrpSpPr>
          <p:nvPr userDrawn="1"/>
        </p:nvGrpSpPr>
        <p:grpSpPr bwMode="auto">
          <a:xfrm>
            <a:off x="7186613" y="6419850"/>
            <a:ext cx="1500187" cy="265113"/>
            <a:chOff x="385" y="949"/>
            <a:chExt cx="4036" cy="712"/>
          </a:xfrm>
        </p:grpSpPr>
        <p:sp>
          <p:nvSpPr>
            <p:cNvPr id="8" name="Freeform 39"/>
            <p:cNvSpPr>
              <a:spLocks/>
            </p:cNvSpPr>
            <p:nvPr/>
          </p:nvSpPr>
          <p:spPr bwMode="auto">
            <a:xfrm>
              <a:off x="957" y="1002"/>
              <a:ext cx="128" cy="123"/>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9" name="Freeform 40"/>
            <p:cNvSpPr>
              <a:spLocks/>
            </p:cNvSpPr>
            <p:nvPr/>
          </p:nvSpPr>
          <p:spPr bwMode="auto">
            <a:xfrm>
              <a:off x="3391" y="1002"/>
              <a:ext cx="128" cy="123"/>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0" name="Freeform 41"/>
            <p:cNvSpPr>
              <a:spLocks noEditPoints="1"/>
            </p:cNvSpPr>
            <p:nvPr/>
          </p:nvSpPr>
          <p:spPr bwMode="auto">
            <a:xfrm>
              <a:off x="385" y="1026"/>
              <a:ext cx="508" cy="624"/>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1" name="Freeform 42"/>
            <p:cNvSpPr>
              <a:spLocks/>
            </p:cNvSpPr>
            <p:nvPr/>
          </p:nvSpPr>
          <p:spPr bwMode="auto">
            <a:xfrm>
              <a:off x="1155" y="1176"/>
              <a:ext cx="347" cy="474"/>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2" name="Freeform 43"/>
            <p:cNvSpPr>
              <a:spLocks/>
            </p:cNvSpPr>
            <p:nvPr/>
          </p:nvSpPr>
          <p:spPr bwMode="auto">
            <a:xfrm>
              <a:off x="911" y="1201"/>
              <a:ext cx="226" cy="449"/>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3" name="Freeform 44"/>
            <p:cNvSpPr>
              <a:spLocks noEditPoints="1"/>
            </p:cNvSpPr>
            <p:nvPr/>
          </p:nvSpPr>
          <p:spPr bwMode="auto">
            <a:xfrm>
              <a:off x="2819" y="1026"/>
              <a:ext cx="507" cy="624"/>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4" name="Freeform 45"/>
            <p:cNvSpPr>
              <a:spLocks/>
            </p:cNvSpPr>
            <p:nvPr/>
          </p:nvSpPr>
          <p:spPr bwMode="auto">
            <a:xfrm>
              <a:off x="3589" y="1176"/>
              <a:ext cx="346" cy="474"/>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5" name="Freeform 46"/>
            <p:cNvSpPr>
              <a:spLocks/>
            </p:cNvSpPr>
            <p:nvPr/>
          </p:nvSpPr>
          <p:spPr bwMode="auto">
            <a:xfrm>
              <a:off x="3345" y="1201"/>
              <a:ext cx="225" cy="449"/>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6" name="Freeform 47"/>
            <p:cNvSpPr>
              <a:spLocks noEditPoints="1"/>
            </p:cNvSpPr>
            <p:nvPr/>
          </p:nvSpPr>
          <p:spPr bwMode="auto">
            <a:xfrm>
              <a:off x="1499" y="962"/>
              <a:ext cx="489" cy="699"/>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7" name="Freeform 48"/>
            <p:cNvSpPr>
              <a:spLocks noEditPoints="1"/>
            </p:cNvSpPr>
            <p:nvPr/>
          </p:nvSpPr>
          <p:spPr bwMode="auto">
            <a:xfrm>
              <a:off x="3933" y="962"/>
              <a:ext cx="488" cy="699"/>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8" name="Freeform 49"/>
            <p:cNvSpPr>
              <a:spLocks noEditPoints="1"/>
            </p:cNvSpPr>
            <p:nvPr/>
          </p:nvSpPr>
          <p:spPr bwMode="auto">
            <a:xfrm>
              <a:off x="2106" y="949"/>
              <a:ext cx="570" cy="710"/>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p>
          </p:txBody>
        </p:sp>
      </p:grpSp>
    </p:spTree>
    <p:extLst>
      <p:ext uri="{BB962C8B-B14F-4D97-AF65-F5344CB8AC3E}">
        <p14:creationId xmlns:p14="http://schemas.microsoft.com/office/powerpoint/2010/main" val="378719668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31188" cy="10810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773238"/>
            <a:ext cx="4038600" cy="4535487"/>
          </a:xfrm>
        </p:spPr>
        <p:txBody>
          <a:bodyPr/>
          <a:lstStyle>
            <a:lvl1pPr>
              <a:defRPr sz="1600"/>
            </a:lvl1pPr>
            <a:lvl2pPr>
              <a:defRPr sz="1600"/>
            </a:lvl2pPr>
            <a:lvl3pPr>
              <a:defRPr sz="1600"/>
            </a:lvl3pPr>
            <a:lvl4pPr>
              <a:defRPr sz="1600"/>
            </a:lvl4pPr>
            <a:lvl5pPr>
              <a:defRPr sz="1600"/>
            </a:lvl5pPr>
            <a:lvl6pPr marL="1440000" indent="-360000">
              <a:defRPr sz="1600" baseline="0"/>
            </a:lvl6pPr>
            <a:lvl7pPr marL="1800000" indent="-360000">
              <a:defRPr sz="1600" baseline="0"/>
            </a:lvl7pPr>
            <a:lvl8pPr marL="2160000" indent="-360000">
              <a:defRPr sz="1600"/>
            </a:lvl8pPr>
            <a:lvl9pPr marL="2520000" indent="-36000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GB" dirty="0" smtClean="0"/>
              <a:t>Eighth level</a:t>
            </a:r>
          </a:p>
          <a:p>
            <a:pPr lvl="8"/>
            <a:r>
              <a:rPr lang="en-GB" dirty="0" smtClean="0"/>
              <a:t>Ninth level</a:t>
            </a:r>
            <a:endParaRPr lang="en-US" dirty="0" smtClean="0"/>
          </a:p>
          <a:p>
            <a:pPr lvl="6"/>
            <a:endParaRPr lang="en-GB" dirty="0"/>
          </a:p>
        </p:txBody>
      </p:sp>
      <p:sp>
        <p:nvSpPr>
          <p:cNvPr id="4" name="Content Placeholder 3"/>
          <p:cNvSpPr>
            <a:spLocks noGrp="1"/>
          </p:cNvSpPr>
          <p:nvPr>
            <p:ph sz="half" idx="2"/>
          </p:nvPr>
        </p:nvSpPr>
        <p:spPr>
          <a:xfrm>
            <a:off x="4648200" y="1773238"/>
            <a:ext cx="4038600" cy="4535487"/>
          </a:xfrm>
        </p:spPr>
        <p:txBody>
          <a:bodyPr/>
          <a:lstStyle>
            <a:lvl1pPr>
              <a:defRPr sz="1600"/>
            </a:lvl1pPr>
            <a:lvl2pPr>
              <a:defRPr sz="1600"/>
            </a:lvl2pPr>
            <a:lvl3pPr>
              <a:defRPr sz="1600"/>
            </a:lvl3pPr>
            <a:lvl4pPr>
              <a:defRPr sz="1600"/>
            </a:lvl4pPr>
            <a:lvl5pPr>
              <a:defRPr sz="1600"/>
            </a:lvl5pPr>
            <a:lvl6pPr marL="1440000" indent="-360000">
              <a:defRPr sz="1600"/>
            </a:lvl6pPr>
            <a:lvl7pPr marL="1800000" indent="-360000">
              <a:defRPr sz="1600" baseline="0"/>
            </a:lvl7pPr>
            <a:lvl8pPr marL="2160000" indent="-360000">
              <a:defRPr sz="1600"/>
            </a:lvl8pPr>
            <a:lvl9pPr marL="2520000" indent="-36000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GB" dirty="0" smtClean="0"/>
              <a:t>Eighth level</a:t>
            </a:r>
          </a:p>
          <a:p>
            <a:pPr lvl="8"/>
            <a:r>
              <a:rPr lang="en-GB" dirty="0" smtClean="0"/>
              <a:t>Ninth level</a:t>
            </a:r>
            <a:endParaRPr lang="en-GB" dirty="0"/>
          </a:p>
        </p:txBody>
      </p:sp>
      <p:sp>
        <p:nvSpPr>
          <p:cNvPr id="5" name="Slide Number Placeholder 4"/>
          <p:cNvSpPr>
            <a:spLocks noGrp="1"/>
          </p:cNvSpPr>
          <p:nvPr>
            <p:ph type="sldNum" sz="quarter" idx="10"/>
          </p:nvPr>
        </p:nvSpPr>
        <p:spPr>
          <a:xfrm>
            <a:off x="468313" y="6381750"/>
            <a:ext cx="730250" cy="179388"/>
          </a:xfrm>
        </p:spPr>
        <p:txBody>
          <a:bodyPr/>
          <a:lstStyle>
            <a:lvl1pPr>
              <a:defRPr/>
            </a:lvl1pPr>
          </a:lstStyle>
          <a:p>
            <a:r>
              <a:rPr lang="en-GB"/>
              <a:t>Page </a:t>
            </a:r>
            <a:fld id="{14D95764-FF53-412A-8CD4-0E1F7016CEA7}" type="slidenum">
              <a:rPr lang="en-GB"/>
              <a:pPr/>
              <a:t>‹#›</a:t>
            </a:fld>
            <a:endParaRPr lang="en-GB"/>
          </a:p>
        </p:txBody>
      </p:sp>
      <p:sp>
        <p:nvSpPr>
          <p:cNvPr id="6" name="Footer Placeholder 5"/>
          <p:cNvSpPr>
            <a:spLocks noGrp="1"/>
          </p:cNvSpPr>
          <p:nvPr>
            <p:ph type="ftr" sz="quarter" idx="11"/>
            <p:custDataLst>
              <p:tags r:id="rId1"/>
            </p:custDataLst>
          </p:nvPr>
        </p:nvSpPr>
        <p:spPr>
          <a:xfrm>
            <a:off x="2195513" y="6381750"/>
            <a:ext cx="4754562" cy="339725"/>
          </a:xfrm>
        </p:spPr>
        <p:txBody>
          <a:bodyPr/>
          <a:lstStyle>
            <a:lvl1pPr>
              <a:defRPr/>
            </a:lvl1pPr>
          </a:lstStyle>
          <a:p>
            <a:r>
              <a:rPr lang="en-GB" smtClean="0"/>
              <a:t> </a:t>
            </a:r>
            <a:endParaRPr lang="en-GB" dirty="0"/>
          </a:p>
        </p:txBody>
      </p:sp>
      <p:sp>
        <p:nvSpPr>
          <p:cNvPr id="7" name="Date Placeholder 6"/>
          <p:cNvSpPr>
            <a:spLocks noGrp="1"/>
          </p:cNvSpPr>
          <p:nvPr>
            <p:ph type="dt" sz="half" idx="12"/>
            <p:custDataLst>
              <p:tags r:id="rId2"/>
            </p:custDataLst>
          </p:nvPr>
        </p:nvSpPr>
        <p:spPr>
          <a:xfrm>
            <a:off x="468313" y="6561138"/>
            <a:ext cx="1619250" cy="158750"/>
          </a:xfrm>
        </p:spPr>
        <p:txBody>
          <a:bodyPr/>
          <a:lstStyle>
            <a:lvl1pPr>
              <a:defRPr/>
            </a:lvl1pPr>
          </a:lstStyle>
          <a:p>
            <a:r>
              <a:rPr lang="en-GB" smtClean="0"/>
              <a:t>© Bird &amp; Bird LLP 2013</a:t>
            </a:r>
            <a:endParaRPr lang="en-GB" dirty="0"/>
          </a:p>
        </p:txBody>
      </p:sp>
      <p:grpSp>
        <p:nvGrpSpPr>
          <p:cNvPr id="8" name="Group 38"/>
          <p:cNvGrpSpPr>
            <a:grpSpLocks/>
          </p:cNvGrpSpPr>
          <p:nvPr userDrawn="1"/>
        </p:nvGrpSpPr>
        <p:grpSpPr bwMode="auto">
          <a:xfrm>
            <a:off x="7186613" y="6419850"/>
            <a:ext cx="1500187" cy="265113"/>
            <a:chOff x="385" y="949"/>
            <a:chExt cx="4036" cy="712"/>
          </a:xfrm>
        </p:grpSpPr>
        <p:sp>
          <p:nvSpPr>
            <p:cNvPr id="9" name="Freeform 39"/>
            <p:cNvSpPr>
              <a:spLocks/>
            </p:cNvSpPr>
            <p:nvPr/>
          </p:nvSpPr>
          <p:spPr bwMode="auto">
            <a:xfrm>
              <a:off x="957" y="1002"/>
              <a:ext cx="128" cy="123"/>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0" name="Freeform 40"/>
            <p:cNvSpPr>
              <a:spLocks/>
            </p:cNvSpPr>
            <p:nvPr/>
          </p:nvSpPr>
          <p:spPr bwMode="auto">
            <a:xfrm>
              <a:off x="3391" y="1002"/>
              <a:ext cx="128" cy="123"/>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1" name="Freeform 41"/>
            <p:cNvSpPr>
              <a:spLocks noEditPoints="1"/>
            </p:cNvSpPr>
            <p:nvPr/>
          </p:nvSpPr>
          <p:spPr bwMode="auto">
            <a:xfrm>
              <a:off x="385" y="1026"/>
              <a:ext cx="508" cy="624"/>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2" name="Freeform 42"/>
            <p:cNvSpPr>
              <a:spLocks/>
            </p:cNvSpPr>
            <p:nvPr/>
          </p:nvSpPr>
          <p:spPr bwMode="auto">
            <a:xfrm>
              <a:off x="1155" y="1176"/>
              <a:ext cx="347" cy="474"/>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3" name="Freeform 43"/>
            <p:cNvSpPr>
              <a:spLocks/>
            </p:cNvSpPr>
            <p:nvPr/>
          </p:nvSpPr>
          <p:spPr bwMode="auto">
            <a:xfrm>
              <a:off x="911" y="1201"/>
              <a:ext cx="226" cy="449"/>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4" name="Freeform 44"/>
            <p:cNvSpPr>
              <a:spLocks noEditPoints="1"/>
            </p:cNvSpPr>
            <p:nvPr/>
          </p:nvSpPr>
          <p:spPr bwMode="auto">
            <a:xfrm>
              <a:off x="2819" y="1026"/>
              <a:ext cx="507" cy="624"/>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5" name="Freeform 45"/>
            <p:cNvSpPr>
              <a:spLocks/>
            </p:cNvSpPr>
            <p:nvPr/>
          </p:nvSpPr>
          <p:spPr bwMode="auto">
            <a:xfrm>
              <a:off x="3589" y="1176"/>
              <a:ext cx="346" cy="474"/>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6" name="Freeform 46"/>
            <p:cNvSpPr>
              <a:spLocks/>
            </p:cNvSpPr>
            <p:nvPr/>
          </p:nvSpPr>
          <p:spPr bwMode="auto">
            <a:xfrm>
              <a:off x="3345" y="1201"/>
              <a:ext cx="225" cy="449"/>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7" name="Freeform 47"/>
            <p:cNvSpPr>
              <a:spLocks noEditPoints="1"/>
            </p:cNvSpPr>
            <p:nvPr/>
          </p:nvSpPr>
          <p:spPr bwMode="auto">
            <a:xfrm>
              <a:off x="1499" y="962"/>
              <a:ext cx="489" cy="699"/>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8" name="Freeform 48"/>
            <p:cNvSpPr>
              <a:spLocks noEditPoints="1"/>
            </p:cNvSpPr>
            <p:nvPr/>
          </p:nvSpPr>
          <p:spPr bwMode="auto">
            <a:xfrm>
              <a:off x="3933" y="962"/>
              <a:ext cx="488" cy="699"/>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p>
              <a:endParaRPr lang="en-GB"/>
            </a:p>
          </p:txBody>
        </p:sp>
        <p:sp>
          <p:nvSpPr>
            <p:cNvPr id="19" name="Freeform 49"/>
            <p:cNvSpPr>
              <a:spLocks noEditPoints="1"/>
            </p:cNvSpPr>
            <p:nvPr/>
          </p:nvSpPr>
          <p:spPr bwMode="auto">
            <a:xfrm>
              <a:off x="2106" y="949"/>
              <a:ext cx="570" cy="710"/>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2"/>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p>
              <a:endParaRPr lang="en-GB"/>
            </a:p>
          </p:txBody>
        </p:sp>
      </p:grpSp>
    </p:spTree>
    <p:extLst>
      <p:ext uri="{BB962C8B-B14F-4D97-AF65-F5344CB8AC3E}">
        <p14:creationId xmlns:p14="http://schemas.microsoft.com/office/powerpoint/2010/main" val="30423448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tags" Target="../tags/tag25.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ags" Target="../tags/tag24.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5613" y="476250"/>
            <a:ext cx="8231187"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0243" name="Rectangle 3"/>
          <p:cNvSpPr>
            <a:spLocks noGrp="1" noChangeArrowheads="1"/>
          </p:cNvSpPr>
          <p:nvPr>
            <p:ph type="body" idx="1"/>
          </p:nvPr>
        </p:nvSpPr>
        <p:spPr bwMode="auto">
          <a:xfrm>
            <a:off x="457200" y="1773238"/>
            <a:ext cx="8229600"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p>
        </p:txBody>
      </p:sp>
      <p:sp>
        <p:nvSpPr>
          <p:cNvPr id="10275" name="Rectangle 35"/>
          <p:cNvSpPr>
            <a:spLocks noGrp="1" noChangeArrowheads="1"/>
          </p:cNvSpPr>
          <p:nvPr>
            <p:ph type="ftr" sz="quarter" idx="3"/>
            <p:custDataLst>
              <p:tags r:id="rId24"/>
            </p:custDataLst>
          </p:nvPr>
        </p:nvSpPr>
        <p:spPr bwMode="auto">
          <a:xfrm>
            <a:off x="2195513" y="6381750"/>
            <a:ext cx="4754562"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sz="900">
                <a:solidFill>
                  <a:schemeClr val="bg2"/>
                </a:solidFill>
              </a:defRPr>
            </a:lvl1pPr>
          </a:lstStyle>
          <a:p>
            <a:r>
              <a:rPr lang="en-GB" smtClean="0"/>
              <a:t> </a:t>
            </a:r>
            <a:endParaRPr lang="en-GB" dirty="0"/>
          </a:p>
        </p:txBody>
      </p:sp>
      <p:sp>
        <p:nvSpPr>
          <p:cNvPr id="10276" name="Rectangle 36"/>
          <p:cNvSpPr>
            <a:spLocks noGrp="1" noChangeArrowheads="1"/>
          </p:cNvSpPr>
          <p:nvPr>
            <p:ph type="sldNum" sz="quarter" idx="4"/>
          </p:nvPr>
        </p:nvSpPr>
        <p:spPr bwMode="auto">
          <a:xfrm>
            <a:off x="468313" y="6381750"/>
            <a:ext cx="73025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sz="1200" b="1">
                <a:solidFill>
                  <a:schemeClr val="bg2"/>
                </a:solidFill>
              </a:defRPr>
            </a:lvl1pPr>
          </a:lstStyle>
          <a:p>
            <a:r>
              <a:rPr lang="en-GB"/>
              <a:t>Page </a:t>
            </a:r>
            <a:fld id="{CBF7EA7B-66D3-4419-94A9-19F2E0C218CB}" type="slidenum">
              <a:rPr lang="en-GB"/>
              <a:pPr/>
              <a:t>‹#›</a:t>
            </a:fld>
            <a:endParaRPr lang="en-GB"/>
          </a:p>
        </p:txBody>
      </p:sp>
      <p:sp>
        <p:nvSpPr>
          <p:cNvPr id="10277" name="Copyright"/>
          <p:cNvSpPr>
            <a:spLocks noGrp="1" noChangeArrowheads="1"/>
          </p:cNvSpPr>
          <p:nvPr>
            <p:ph type="dt" sz="half" idx="2"/>
            <p:custDataLst>
              <p:tags r:id="rId25"/>
            </p:custDataLst>
          </p:nvPr>
        </p:nvSpPr>
        <p:spPr bwMode="auto">
          <a:xfrm>
            <a:off x="468313" y="6561138"/>
            <a:ext cx="16192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sz="900" b="1">
                <a:solidFill>
                  <a:schemeClr val="bg2"/>
                </a:solidFill>
              </a:defRPr>
            </a:lvl1pPr>
          </a:lstStyle>
          <a:p>
            <a:r>
              <a:rPr lang="en-GB" smtClean="0"/>
              <a:t>© Bird &amp; Bird LLP 2013</a:t>
            </a:r>
            <a:endParaRPr lang="en-GB" dirty="0"/>
          </a:p>
        </p:txBody>
      </p:sp>
    </p:spTree>
  </p:cSld>
  <p:clrMap bg1="dk2" tx1="lt1" bg2="dk1" tx2="lt2" accent1="accent1" accent2="accent2" accent3="accent3" accent4="accent4" accent5="accent5" accent6="accent6" hlink="hlink" folHlink="folHlink"/>
  <p:sldLayoutIdLst>
    <p:sldLayoutId id="2147483649" r:id="rId1"/>
    <p:sldLayoutId id="2147483791" r:id="rId2"/>
    <p:sldLayoutId id="2147483792" r:id="rId3"/>
    <p:sldLayoutId id="2147483651" r:id="rId4"/>
    <p:sldLayoutId id="2147483688" r:id="rId5"/>
    <p:sldLayoutId id="2147483692" r:id="rId6"/>
    <p:sldLayoutId id="2147483665" r:id="rId7"/>
    <p:sldLayoutId id="2147483698" r:id="rId8"/>
    <p:sldLayoutId id="2147483790" r:id="rId9"/>
    <p:sldLayoutId id="2147483653" r:id="rId10"/>
    <p:sldLayoutId id="2147483708" r:id="rId11"/>
    <p:sldLayoutId id="2147483655" r:id="rId12"/>
    <p:sldLayoutId id="2147483793" r:id="rId13"/>
    <p:sldLayoutId id="2147483718" r:id="rId14"/>
    <p:sldLayoutId id="2147483671" r:id="rId15"/>
    <p:sldLayoutId id="2147483728" r:id="rId16"/>
    <p:sldLayoutId id="2147483739" r:id="rId17"/>
    <p:sldLayoutId id="2147483749" r:id="rId18"/>
    <p:sldLayoutId id="2147483760" r:id="rId19"/>
    <p:sldLayoutId id="2147483667" r:id="rId20"/>
    <p:sldLayoutId id="2147483669" r:id="rId21"/>
    <p:sldLayoutId id="2147483794" r:id="rId22"/>
  </p:sldLayoutIdLst>
  <p:timing>
    <p:tnLst>
      <p:par>
        <p:cTn id="1" dur="indefinite" restart="never" nodeType="tmRoot"/>
      </p:par>
    </p:tnLst>
  </p:timing>
  <p:hf hdr="0"/>
  <p:txStyles>
    <p:titleStyle>
      <a:lvl1pPr algn="l" rtl="0" fontAlgn="base">
        <a:spcBef>
          <a:spcPct val="0"/>
        </a:spcBef>
        <a:spcAft>
          <a:spcPct val="0"/>
        </a:spcAft>
        <a:defRPr sz="3300">
          <a:solidFill>
            <a:schemeClr val="bg1"/>
          </a:solidFill>
          <a:latin typeface="+mj-lt"/>
          <a:ea typeface="+mj-ea"/>
          <a:cs typeface="+mj-cs"/>
        </a:defRPr>
      </a:lvl1pPr>
      <a:lvl2pPr algn="l" rtl="0" fontAlgn="base">
        <a:spcBef>
          <a:spcPct val="0"/>
        </a:spcBef>
        <a:spcAft>
          <a:spcPct val="0"/>
        </a:spcAft>
        <a:defRPr sz="3300">
          <a:solidFill>
            <a:schemeClr val="bg1"/>
          </a:solidFill>
          <a:latin typeface="Georgia" pitchFamily="18" charset="0"/>
        </a:defRPr>
      </a:lvl2pPr>
      <a:lvl3pPr algn="l" rtl="0" fontAlgn="base">
        <a:spcBef>
          <a:spcPct val="0"/>
        </a:spcBef>
        <a:spcAft>
          <a:spcPct val="0"/>
        </a:spcAft>
        <a:defRPr sz="3300">
          <a:solidFill>
            <a:schemeClr val="bg1"/>
          </a:solidFill>
          <a:latin typeface="Georgia" pitchFamily="18" charset="0"/>
        </a:defRPr>
      </a:lvl3pPr>
      <a:lvl4pPr algn="l" rtl="0" fontAlgn="base">
        <a:spcBef>
          <a:spcPct val="0"/>
        </a:spcBef>
        <a:spcAft>
          <a:spcPct val="0"/>
        </a:spcAft>
        <a:defRPr sz="3300">
          <a:solidFill>
            <a:schemeClr val="bg1"/>
          </a:solidFill>
          <a:latin typeface="Georgia" pitchFamily="18" charset="0"/>
        </a:defRPr>
      </a:lvl4pPr>
      <a:lvl5pPr algn="l" rtl="0" fontAlgn="base">
        <a:spcBef>
          <a:spcPct val="0"/>
        </a:spcBef>
        <a:spcAft>
          <a:spcPct val="0"/>
        </a:spcAft>
        <a:defRPr sz="3300">
          <a:solidFill>
            <a:schemeClr val="bg1"/>
          </a:solidFill>
          <a:latin typeface="Georgia" pitchFamily="18" charset="0"/>
        </a:defRPr>
      </a:lvl5pPr>
      <a:lvl6pPr marL="457200" algn="l" rtl="0" fontAlgn="base">
        <a:spcBef>
          <a:spcPct val="0"/>
        </a:spcBef>
        <a:spcAft>
          <a:spcPct val="0"/>
        </a:spcAft>
        <a:defRPr sz="3300">
          <a:solidFill>
            <a:schemeClr val="bg1"/>
          </a:solidFill>
          <a:latin typeface="Georgia" pitchFamily="18" charset="0"/>
        </a:defRPr>
      </a:lvl6pPr>
      <a:lvl7pPr marL="914400" algn="l" rtl="0" fontAlgn="base">
        <a:spcBef>
          <a:spcPct val="0"/>
        </a:spcBef>
        <a:spcAft>
          <a:spcPct val="0"/>
        </a:spcAft>
        <a:defRPr sz="3300">
          <a:solidFill>
            <a:schemeClr val="bg1"/>
          </a:solidFill>
          <a:latin typeface="Georgia" pitchFamily="18" charset="0"/>
        </a:defRPr>
      </a:lvl7pPr>
      <a:lvl8pPr marL="1371600" algn="l" rtl="0" fontAlgn="base">
        <a:spcBef>
          <a:spcPct val="0"/>
        </a:spcBef>
        <a:spcAft>
          <a:spcPct val="0"/>
        </a:spcAft>
        <a:defRPr sz="3300">
          <a:solidFill>
            <a:schemeClr val="bg1"/>
          </a:solidFill>
          <a:latin typeface="Georgia" pitchFamily="18" charset="0"/>
        </a:defRPr>
      </a:lvl8pPr>
      <a:lvl9pPr marL="1828800" algn="l" rtl="0" fontAlgn="base">
        <a:spcBef>
          <a:spcPct val="0"/>
        </a:spcBef>
        <a:spcAft>
          <a:spcPct val="0"/>
        </a:spcAft>
        <a:defRPr sz="3300">
          <a:solidFill>
            <a:schemeClr val="bg1"/>
          </a:solidFill>
          <a:latin typeface="Georgia" pitchFamily="18" charset="0"/>
        </a:defRPr>
      </a:lvl9pPr>
    </p:titleStyle>
    <p:bodyStyle>
      <a:lvl1pPr algn="l" rtl="0" fontAlgn="base">
        <a:spcBef>
          <a:spcPct val="40000"/>
        </a:spcBef>
        <a:spcAft>
          <a:spcPct val="0"/>
        </a:spcAft>
        <a:buClr>
          <a:schemeClr val="accent2"/>
        </a:buClr>
        <a:defRPr sz="2200">
          <a:solidFill>
            <a:schemeClr val="accent2"/>
          </a:solidFill>
          <a:latin typeface="+mn-lt"/>
          <a:ea typeface="+mn-ea"/>
          <a:cs typeface="+mn-cs"/>
        </a:defRPr>
      </a:lvl1pPr>
      <a:lvl2pPr marL="1588" indent="3175" algn="l" rtl="0" fontAlgn="base">
        <a:spcBef>
          <a:spcPct val="20000"/>
        </a:spcBef>
        <a:spcAft>
          <a:spcPct val="0"/>
        </a:spcAft>
        <a:buClr>
          <a:schemeClr val="accent2"/>
        </a:buClr>
        <a:buFont typeface="Georgia" pitchFamily="18" charset="0"/>
        <a:defRPr sz="2200">
          <a:solidFill>
            <a:schemeClr val="bg2"/>
          </a:solidFill>
          <a:latin typeface="+mn-lt"/>
        </a:defRPr>
      </a:lvl2pPr>
      <a:lvl3pPr marL="352425" indent="-346075" algn="l" rtl="0" fontAlgn="base">
        <a:spcBef>
          <a:spcPct val="20000"/>
        </a:spcBef>
        <a:spcAft>
          <a:spcPct val="0"/>
        </a:spcAft>
        <a:buClr>
          <a:schemeClr val="accent2"/>
        </a:buClr>
        <a:buFont typeface="Georgia" pitchFamily="18" charset="0"/>
        <a:buChar char="●"/>
        <a:defRPr sz="2200">
          <a:solidFill>
            <a:schemeClr val="bg2"/>
          </a:solidFill>
          <a:latin typeface="+mn-lt"/>
        </a:defRPr>
      </a:lvl3pPr>
      <a:lvl4pPr marL="704850" indent="-350838" algn="l" rtl="0" fontAlgn="base">
        <a:spcBef>
          <a:spcPct val="20000"/>
        </a:spcBef>
        <a:spcAft>
          <a:spcPct val="0"/>
        </a:spcAft>
        <a:buClr>
          <a:schemeClr val="accent2"/>
        </a:buClr>
        <a:buFont typeface="Georgia" pitchFamily="18" charset="0"/>
        <a:buChar char="•"/>
        <a:defRPr sz="2000">
          <a:solidFill>
            <a:schemeClr val="bg2"/>
          </a:solidFill>
          <a:latin typeface="+mn-lt"/>
        </a:defRPr>
      </a:lvl4pPr>
      <a:lvl5pPr marL="1079500" indent="-373063" algn="l" rtl="0" fontAlgn="base">
        <a:spcBef>
          <a:spcPct val="20000"/>
        </a:spcBef>
        <a:spcAft>
          <a:spcPct val="0"/>
        </a:spcAft>
        <a:buClr>
          <a:schemeClr val="accent2"/>
        </a:buClr>
        <a:buFont typeface="Georgia" pitchFamily="18" charset="0"/>
        <a:buChar char="-"/>
        <a:defRPr sz="2000">
          <a:solidFill>
            <a:schemeClr val="bg2"/>
          </a:solidFill>
          <a:latin typeface="+mn-lt"/>
        </a:defRPr>
      </a:lvl5pPr>
      <a:lvl6pPr marL="1440000" indent="-360000" algn="l" rtl="0" fontAlgn="base">
        <a:spcBef>
          <a:spcPct val="20000"/>
        </a:spcBef>
        <a:spcAft>
          <a:spcPct val="0"/>
        </a:spcAft>
        <a:buClr>
          <a:schemeClr val="accent2"/>
        </a:buClr>
        <a:buFont typeface="Georgia" pitchFamily="18" charset="0"/>
        <a:buChar char="-"/>
        <a:defRPr sz="1800" baseline="0">
          <a:solidFill>
            <a:schemeClr val="bg2"/>
          </a:solidFill>
          <a:latin typeface="+mn-lt"/>
        </a:defRPr>
      </a:lvl6pPr>
      <a:lvl7pPr marL="1800000" indent="-360000" algn="l" rtl="0" fontAlgn="base">
        <a:spcBef>
          <a:spcPct val="20000"/>
        </a:spcBef>
        <a:spcAft>
          <a:spcPct val="0"/>
        </a:spcAft>
        <a:buClr>
          <a:schemeClr val="accent2"/>
        </a:buClr>
        <a:buFont typeface="Georgia" pitchFamily="18" charset="0"/>
        <a:buChar char="-"/>
        <a:defRPr sz="1800" baseline="0">
          <a:solidFill>
            <a:schemeClr val="bg2"/>
          </a:solidFill>
          <a:latin typeface="+mn-lt"/>
        </a:defRPr>
      </a:lvl7pPr>
      <a:lvl8pPr marL="2160000" indent="-360000" algn="l" rtl="0" fontAlgn="base">
        <a:spcBef>
          <a:spcPct val="20000"/>
        </a:spcBef>
        <a:spcAft>
          <a:spcPct val="0"/>
        </a:spcAft>
        <a:buClr>
          <a:schemeClr val="accent2"/>
        </a:buClr>
        <a:buFont typeface="Georgia" pitchFamily="18" charset="0"/>
        <a:buChar char="-"/>
        <a:defRPr sz="1800" baseline="0">
          <a:solidFill>
            <a:schemeClr val="bg2"/>
          </a:solidFill>
          <a:latin typeface="+mn-lt"/>
        </a:defRPr>
      </a:lvl8pPr>
      <a:lvl9pPr marL="2520000" indent="-360000" algn="l" rtl="0" fontAlgn="base">
        <a:spcBef>
          <a:spcPct val="20000"/>
        </a:spcBef>
        <a:spcAft>
          <a:spcPct val="0"/>
        </a:spcAft>
        <a:buClr>
          <a:schemeClr val="accent2"/>
        </a:buClr>
        <a:buFont typeface="Georgia" pitchFamily="18" charset="0"/>
        <a:buChar char="-"/>
        <a:defRPr sz="18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5613" y="476250"/>
            <a:ext cx="8231187"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0243" name="Rectangle 3"/>
          <p:cNvSpPr>
            <a:spLocks noGrp="1" noChangeArrowheads="1"/>
          </p:cNvSpPr>
          <p:nvPr>
            <p:ph type="body" idx="1"/>
          </p:nvPr>
        </p:nvSpPr>
        <p:spPr bwMode="auto">
          <a:xfrm>
            <a:off x="457200" y="1773238"/>
            <a:ext cx="8229600"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p>
        </p:txBody>
      </p:sp>
      <p:sp>
        <p:nvSpPr>
          <p:cNvPr id="10275" name="Rectangle 35"/>
          <p:cNvSpPr>
            <a:spLocks noGrp="1" noChangeArrowheads="1"/>
          </p:cNvSpPr>
          <p:nvPr>
            <p:ph type="ftr" sz="quarter" idx="3"/>
            <p:custDataLst>
              <p:tags r:id="rId24"/>
            </p:custDataLst>
          </p:nvPr>
        </p:nvSpPr>
        <p:spPr bwMode="auto">
          <a:xfrm>
            <a:off x="2195513" y="6381750"/>
            <a:ext cx="4754562"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sz="900">
                <a:solidFill>
                  <a:schemeClr val="bg2"/>
                </a:solidFill>
              </a:defRPr>
            </a:lvl1pPr>
          </a:lstStyle>
          <a:p>
            <a:r>
              <a:rPr lang="en-GB" smtClean="0">
                <a:solidFill>
                  <a:srgbClr val="343D41"/>
                </a:solidFill>
              </a:rPr>
              <a:t> </a:t>
            </a:r>
            <a:endParaRPr lang="en-GB" dirty="0">
              <a:solidFill>
                <a:srgbClr val="343D41"/>
              </a:solidFill>
            </a:endParaRPr>
          </a:p>
        </p:txBody>
      </p:sp>
      <p:sp>
        <p:nvSpPr>
          <p:cNvPr id="10276" name="Rectangle 36"/>
          <p:cNvSpPr>
            <a:spLocks noGrp="1" noChangeArrowheads="1"/>
          </p:cNvSpPr>
          <p:nvPr>
            <p:ph type="sldNum" sz="quarter" idx="4"/>
          </p:nvPr>
        </p:nvSpPr>
        <p:spPr bwMode="auto">
          <a:xfrm>
            <a:off x="468313" y="6381750"/>
            <a:ext cx="73025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sz="1200" b="1">
                <a:solidFill>
                  <a:schemeClr val="bg2"/>
                </a:solidFill>
              </a:defRPr>
            </a:lvl1pPr>
          </a:lstStyle>
          <a:p>
            <a:r>
              <a:rPr lang="en-GB">
                <a:solidFill>
                  <a:srgbClr val="343D41"/>
                </a:solidFill>
              </a:rPr>
              <a:t>Page </a:t>
            </a:r>
            <a:fld id="{CBF7EA7B-66D3-4419-94A9-19F2E0C218CB}" type="slidenum">
              <a:rPr lang="en-GB">
                <a:solidFill>
                  <a:srgbClr val="343D41"/>
                </a:solidFill>
              </a:rPr>
              <a:pPr/>
              <a:t>‹#›</a:t>
            </a:fld>
            <a:endParaRPr lang="en-GB">
              <a:solidFill>
                <a:srgbClr val="343D41"/>
              </a:solidFill>
            </a:endParaRPr>
          </a:p>
        </p:txBody>
      </p:sp>
      <p:sp>
        <p:nvSpPr>
          <p:cNvPr id="10277" name="Copyright"/>
          <p:cNvSpPr>
            <a:spLocks noGrp="1" noChangeArrowheads="1"/>
          </p:cNvSpPr>
          <p:nvPr>
            <p:ph type="dt" sz="half" idx="2"/>
            <p:custDataLst>
              <p:tags r:id="rId25"/>
            </p:custDataLst>
          </p:nvPr>
        </p:nvSpPr>
        <p:spPr bwMode="auto">
          <a:xfrm>
            <a:off x="468313" y="6561138"/>
            <a:ext cx="16192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sz="900" b="1">
                <a:solidFill>
                  <a:schemeClr val="bg2"/>
                </a:solidFill>
              </a:defRPr>
            </a:lvl1pPr>
          </a:lstStyle>
          <a:p>
            <a:r>
              <a:rPr lang="en-GB" smtClean="0">
                <a:solidFill>
                  <a:srgbClr val="343D41"/>
                </a:solidFill>
              </a:rPr>
              <a:t>© Bird &amp; Bird LLP 2013</a:t>
            </a:r>
            <a:endParaRPr lang="en-GB" dirty="0">
              <a:solidFill>
                <a:srgbClr val="343D41"/>
              </a:solidFill>
            </a:endParaRPr>
          </a:p>
        </p:txBody>
      </p:sp>
    </p:spTree>
    <p:extLst>
      <p:ext uri="{BB962C8B-B14F-4D97-AF65-F5344CB8AC3E}">
        <p14:creationId xmlns:p14="http://schemas.microsoft.com/office/powerpoint/2010/main" val="3858476532"/>
      </p:ext>
    </p:extLst>
  </p:cSld>
  <p:clrMap bg1="dk2" tx1="lt1" bg2="dk1"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 id="2147483814" r:id="rId19"/>
    <p:sldLayoutId id="2147483815" r:id="rId20"/>
    <p:sldLayoutId id="2147483816" r:id="rId21"/>
    <p:sldLayoutId id="2147483817" r:id="rId22"/>
  </p:sldLayoutIdLst>
  <p:timing>
    <p:tnLst>
      <p:par>
        <p:cTn id="1" dur="indefinite" restart="never" nodeType="tmRoot"/>
      </p:par>
    </p:tnLst>
  </p:timing>
  <p:hf hdr="0"/>
  <p:txStyles>
    <p:titleStyle>
      <a:lvl1pPr algn="l" rtl="0" fontAlgn="base">
        <a:spcBef>
          <a:spcPct val="0"/>
        </a:spcBef>
        <a:spcAft>
          <a:spcPct val="0"/>
        </a:spcAft>
        <a:defRPr sz="3300">
          <a:solidFill>
            <a:schemeClr val="bg1"/>
          </a:solidFill>
          <a:latin typeface="+mj-lt"/>
          <a:ea typeface="+mj-ea"/>
          <a:cs typeface="+mj-cs"/>
        </a:defRPr>
      </a:lvl1pPr>
      <a:lvl2pPr algn="l" rtl="0" fontAlgn="base">
        <a:spcBef>
          <a:spcPct val="0"/>
        </a:spcBef>
        <a:spcAft>
          <a:spcPct val="0"/>
        </a:spcAft>
        <a:defRPr sz="3300">
          <a:solidFill>
            <a:schemeClr val="bg1"/>
          </a:solidFill>
          <a:latin typeface="Georgia" pitchFamily="18" charset="0"/>
        </a:defRPr>
      </a:lvl2pPr>
      <a:lvl3pPr algn="l" rtl="0" fontAlgn="base">
        <a:spcBef>
          <a:spcPct val="0"/>
        </a:spcBef>
        <a:spcAft>
          <a:spcPct val="0"/>
        </a:spcAft>
        <a:defRPr sz="3300">
          <a:solidFill>
            <a:schemeClr val="bg1"/>
          </a:solidFill>
          <a:latin typeface="Georgia" pitchFamily="18" charset="0"/>
        </a:defRPr>
      </a:lvl3pPr>
      <a:lvl4pPr algn="l" rtl="0" fontAlgn="base">
        <a:spcBef>
          <a:spcPct val="0"/>
        </a:spcBef>
        <a:spcAft>
          <a:spcPct val="0"/>
        </a:spcAft>
        <a:defRPr sz="3300">
          <a:solidFill>
            <a:schemeClr val="bg1"/>
          </a:solidFill>
          <a:latin typeface="Georgia" pitchFamily="18" charset="0"/>
        </a:defRPr>
      </a:lvl4pPr>
      <a:lvl5pPr algn="l" rtl="0" fontAlgn="base">
        <a:spcBef>
          <a:spcPct val="0"/>
        </a:spcBef>
        <a:spcAft>
          <a:spcPct val="0"/>
        </a:spcAft>
        <a:defRPr sz="3300">
          <a:solidFill>
            <a:schemeClr val="bg1"/>
          </a:solidFill>
          <a:latin typeface="Georgia" pitchFamily="18" charset="0"/>
        </a:defRPr>
      </a:lvl5pPr>
      <a:lvl6pPr marL="457200" algn="l" rtl="0" fontAlgn="base">
        <a:spcBef>
          <a:spcPct val="0"/>
        </a:spcBef>
        <a:spcAft>
          <a:spcPct val="0"/>
        </a:spcAft>
        <a:defRPr sz="3300">
          <a:solidFill>
            <a:schemeClr val="bg1"/>
          </a:solidFill>
          <a:latin typeface="Georgia" pitchFamily="18" charset="0"/>
        </a:defRPr>
      </a:lvl6pPr>
      <a:lvl7pPr marL="914400" algn="l" rtl="0" fontAlgn="base">
        <a:spcBef>
          <a:spcPct val="0"/>
        </a:spcBef>
        <a:spcAft>
          <a:spcPct val="0"/>
        </a:spcAft>
        <a:defRPr sz="3300">
          <a:solidFill>
            <a:schemeClr val="bg1"/>
          </a:solidFill>
          <a:latin typeface="Georgia" pitchFamily="18" charset="0"/>
        </a:defRPr>
      </a:lvl7pPr>
      <a:lvl8pPr marL="1371600" algn="l" rtl="0" fontAlgn="base">
        <a:spcBef>
          <a:spcPct val="0"/>
        </a:spcBef>
        <a:spcAft>
          <a:spcPct val="0"/>
        </a:spcAft>
        <a:defRPr sz="3300">
          <a:solidFill>
            <a:schemeClr val="bg1"/>
          </a:solidFill>
          <a:latin typeface="Georgia" pitchFamily="18" charset="0"/>
        </a:defRPr>
      </a:lvl8pPr>
      <a:lvl9pPr marL="1828800" algn="l" rtl="0" fontAlgn="base">
        <a:spcBef>
          <a:spcPct val="0"/>
        </a:spcBef>
        <a:spcAft>
          <a:spcPct val="0"/>
        </a:spcAft>
        <a:defRPr sz="3300">
          <a:solidFill>
            <a:schemeClr val="bg1"/>
          </a:solidFill>
          <a:latin typeface="Georgia" pitchFamily="18" charset="0"/>
        </a:defRPr>
      </a:lvl9pPr>
    </p:titleStyle>
    <p:bodyStyle>
      <a:lvl1pPr algn="l" rtl="0" fontAlgn="base">
        <a:spcBef>
          <a:spcPct val="40000"/>
        </a:spcBef>
        <a:spcAft>
          <a:spcPct val="0"/>
        </a:spcAft>
        <a:buClr>
          <a:schemeClr val="accent2"/>
        </a:buClr>
        <a:defRPr sz="2200">
          <a:solidFill>
            <a:schemeClr val="accent2"/>
          </a:solidFill>
          <a:latin typeface="+mn-lt"/>
          <a:ea typeface="+mn-ea"/>
          <a:cs typeface="+mn-cs"/>
        </a:defRPr>
      </a:lvl1pPr>
      <a:lvl2pPr marL="1588" indent="3175" algn="l" rtl="0" fontAlgn="base">
        <a:spcBef>
          <a:spcPct val="20000"/>
        </a:spcBef>
        <a:spcAft>
          <a:spcPct val="0"/>
        </a:spcAft>
        <a:buClr>
          <a:schemeClr val="accent2"/>
        </a:buClr>
        <a:buFont typeface="Georgia" pitchFamily="18" charset="0"/>
        <a:defRPr sz="2200">
          <a:solidFill>
            <a:schemeClr val="bg2"/>
          </a:solidFill>
          <a:latin typeface="+mn-lt"/>
        </a:defRPr>
      </a:lvl2pPr>
      <a:lvl3pPr marL="352425" indent="-346075" algn="l" rtl="0" fontAlgn="base">
        <a:spcBef>
          <a:spcPct val="20000"/>
        </a:spcBef>
        <a:spcAft>
          <a:spcPct val="0"/>
        </a:spcAft>
        <a:buClr>
          <a:schemeClr val="accent2"/>
        </a:buClr>
        <a:buFont typeface="Georgia" pitchFamily="18" charset="0"/>
        <a:buChar char="●"/>
        <a:defRPr sz="2200">
          <a:solidFill>
            <a:schemeClr val="bg2"/>
          </a:solidFill>
          <a:latin typeface="+mn-lt"/>
        </a:defRPr>
      </a:lvl3pPr>
      <a:lvl4pPr marL="704850" indent="-350838" algn="l" rtl="0" fontAlgn="base">
        <a:spcBef>
          <a:spcPct val="20000"/>
        </a:spcBef>
        <a:spcAft>
          <a:spcPct val="0"/>
        </a:spcAft>
        <a:buClr>
          <a:schemeClr val="accent2"/>
        </a:buClr>
        <a:buFont typeface="Georgia" pitchFamily="18" charset="0"/>
        <a:buChar char="•"/>
        <a:defRPr sz="2000">
          <a:solidFill>
            <a:schemeClr val="bg2"/>
          </a:solidFill>
          <a:latin typeface="+mn-lt"/>
        </a:defRPr>
      </a:lvl4pPr>
      <a:lvl5pPr marL="1079500" indent="-373063" algn="l" rtl="0" fontAlgn="base">
        <a:spcBef>
          <a:spcPct val="20000"/>
        </a:spcBef>
        <a:spcAft>
          <a:spcPct val="0"/>
        </a:spcAft>
        <a:buClr>
          <a:schemeClr val="accent2"/>
        </a:buClr>
        <a:buFont typeface="Georgia" pitchFamily="18" charset="0"/>
        <a:buChar char="-"/>
        <a:defRPr sz="2000">
          <a:solidFill>
            <a:schemeClr val="bg2"/>
          </a:solidFill>
          <a:latin typeface="+mn-lt"/>
        </a:defRPr>
      </a:lvl5pPr>
      <a:lvl6pPr marL="1440000" indent="-360000" algn="l" rtl="0" fontAlgn="base">
        <a:spcBef>
          <a:spcPct val="20000"/>
        </a:spcBef>
        <a:spcAft>
          <a:spcPct val="0"/>
        </a:spcAft>
        <a:buClr>
          <a:schemeClr val="accent2"/>
        </a:buClr>
        <a:buFont typeface="Georgia" pitchFamily="18" charset="0"/>
        <a:buChar char="-"/>
        <a:defRPr sz="1800" baseline="0">
          <a:solidFill>
            <a:schemeClr val="bg2"/>
          </a:solidFill>
          <a:latin typeface="+mn-lt"/>
        </a:defRPr>
      </a:lvl6pPr>
      <a:lvl7pPr marL="1800000" indent="-360000" algn="l" rtl="0" fontAlgn="base">
        <a:spcBef>
          <a:spcPct val="20000"/>
        </a:spcBef>
        <a:spcAft>
          <a:spcPct val="0"/>
        </a:spcAft>
        <a:buClr>
          <a:schemeClr val="accent2"/>
        </a:buClr>
        <a:buFont typeface="Georgia" pitchFamily="18" charset="0"/>
        <a:buChar char="-"/>
        <a:defRPr sz="1800" baseline="0">
          <a:solidFill>
            <a:schemeClr val="bg2"/>
          </a:solidFill>
          <a:latin typeface="+mn-lt"/>
        </a:defRPr>
      </a:lvl7pPr>
      <a:lvl8pPr marL="2160000" indent="-360000" algn="l" rtl="0" fontAlgn="base">
        <a:spcBef>
          <a:spcPct val="20000"/>
        </a:spcBef>
        <a:spcAft>
          <a:spcPct val="0"/>
        </a:spcAft>
        <a:buClr>
          <a:schemeClr val="accent2"/>
        </a:buClr>
        <a:buFont typeface="Georgia" pitchFamily="18" charset="0"/>
        <a:buChar char="-"/>
        <a:defRPr sz="1800" baseline="0">
          <a:solidFill>
            <a:schemeClr val="bg2"/>
          </a:solidFill>
          <a:latin typeface="+mn-lt"/>
        </a:defRPr>
      </a:lvl8pPr>
      <a:lvl9pPr marL="2520000" indent="-360000" algn="l" rtl="0" fontAlgn="base">
        <a:spcBef>
          <a:spcPct val="20000"/>
        </a:spcBef>
        <a:spcAft>
          <a:spcPct val="0"/>
        </a:spcAft>
        <a:buClr>
          <a:schemeClr val="accent2"/>
        </a:buClr>
        <a:buFont typeface="Georgia" pitchFamily="18" charset="0"/>
        <a:buChar char="-"/>
        <a:defRPr sz="18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notesSlide" Target="../notesSlides/notesSlide7.xml"/><Relationship Id="rId5" Type="http://schemas.openxmlformats.org/officeDocument/2006/relationships/slideLayout" Target="../slideLayouts/slideLayout5.xml"/><Relationship Id="rId4" Type="http://schemas.openxmlformats.org/officeDocument/2006/relationships/tags" Target="../tags/tag66.xml"/></Relationships>
</file>

<file path=ppt/slides/_rels/slide11.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notesSlide" Target="../notesSlides/notesSlide8.xml"/><Relationship Id="rId4"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6.jpg"/><Relationship Id="rId5" Type="http://schemas.openxmlformats.org/officeDocument/2006/relationships/notesSlide" Target="../notesSlides/notesSlide9.xml"/><Relationship Id="rId4"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7.jpg"/><Relationship Id="rId5" Type="http://schemas.openxmlformats.org/officeDocument/2006/relationships/notesSlide" Target="../notesSlides/notesSlide10.xml"/><Relationship Id="rId4"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8.jpeg"/><Relationship Id="rId5" Type="http://schemas.openxmlformats.org/officeDocument/2006/relationships/notesSlide" Target="../notesSlides/notesSlide11.xml"/><Relationship Id="rId4"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9.jpeg"/><Relationship Id="rId5" Type="http://schemas.openxmlformats.org/officeDocument/2006/relationships/notesSlide" Target="../notesSlides/notesSlide12.xml"/><Relationship Id="rId4"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notesSlide" Target="../notesSlides/notesSlide13.xml"/><Relationship Id="rId5" Type="http://schemas.openxmlformats.org/officeDocument/2006/relationships/slideLayout" Target="../slideLayouts/slideLayout5.xml"/><Relationship Id="rId4" Type="http://schemas.openxmlformats.org/officeDocument/2006/relationships/tags" Target="../tags/tag85.xml"/></Relationships>
</file>

<file path=ppt/slides/_rels/slide2.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notesSlide" Target="../notesSlides/notesSlide2.xml"/><Relationship Id="rId4"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notesSlide" Target="../notesSlides/notesSlide14.xml"/><Relationship Id="rId5" Type="http://schemas.openxmlformats.org/officeDocument/2006/relationships/slideLayout" Target="../slideLayouts/slideLayout5.xml"/><Relationship Id="rId4" Type="http://schemas.openxmlformats.org/officeDocument/2006/relationships/tags" Target="../tags/tag8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notesSlide" Target="../notesSlides/notesSlide15.xml"/><Relationship Id="rId5" Type="http://schemas.openxmlformats.org/officeDocument/2006/relationships/slideLayout" Target="../slideLayouts/slideLayout5.xml"/><Relationship Id="rId4" Type="http://schemas.openxmlformats.org/officeDocument/2006/relationships/tags" Target="../tags/tag93.xml"/></Relationships>
</file>

<file path=ppt/slides/_rels/slide23.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10.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notesSlide" Target="../notesSlides/notesSlide16.xml"/><Relationship Id="rId5" Type="http://schemas.openxmlformats.org/officeDocument/2006/relationships/slideLayout" Target="../slideLayouts/slideLayout5.xml"/><Relationship Id="rId4" Type="http://schemas.openxmlformats.org/officeDocument/2006/relationships/tags" Target="../tags/tag9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gif"/><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notesSlide" Target="../notesSlides/notesSlide17.xml"/><Relationship Id="rId5" Type="http://schemas.openxmlformats.org/officeDocument/2006/relationships/slideLayout" Target="../slideLayouts/slideLayout5.xml"/><Relationship Id="rId4" Type="http://schemas.openxmlformats.org/officeDocument/2006/relationships/tags" Target="../tags/tag10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notesSlide" Target="../notesSlides/notesSlide18.xml"/><Relationship Id="rId5" Type="http://schemas.openxmlformats.org/officeDocument/2006/relationships/slideLayout" Target="../slideLayouts/slideLayout5.xml"/><Relationship Id="rId4" Type="http://schemas.openxmlformats.org/officeDocument/2006/relationships/tags" Target="../tags/tag10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106.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2.jpg"/><Relationship Id="rId5" Type="http://schemas.openxmlformats.org/officeDocument/2006/relationships/notesSlide" Target="../notesSlides/notesSlide3.xml"/><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3.jpeg"/><Relationship Id="rId5" Type="http://schemas.openxmlformats.org/officeDocument/2006/relationships/notesSlide" Target="../notesSlides/notesSlide4.xml"/><Relationship Id="rId4"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notesSlide" Target="../notesSlides/notesSlide5.xml"/><Relationship Id="rId4"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5.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4.jpg"/><Relationship Id="rId5" Type="http://schemas.openxmlformats.org/officeDocument/2006/relationships/notesSlide" Target="../notesSlides/notesSlide6.xml"/><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2052" name="Rectangle 4"/>
          <p:cNvSpPr>
            <a:spLocks noGrp="1" noChangeArrowheads="1"/>
          </p:cNvSpPr>
          <p:nvPr>
            <p:ph type="ctrTitle"/>
            <p:custDataLst>
              <p:tags r:id="rId2"/>
            </p:custDataLst>
          </p:nvPr>
        </p:nvSpPr>
        <p:spPr>
          <a:xfrm>
            <a:off x="899592" y="2349500"/>
            <a:ext cx="5471047" cy="1470025"/>
          </a:xfrm>
        </p:spPr>
        <p:txBody>
          <a:bodyPr/>
          <a:lstStyle/>
          <a:p>
            <a:r>
              <a:rPr lang="de-DE" dirty="0" smtClean="0">
                <a:solidFill>
                  <a:srgbClr val="C3C1D5"/>
                </a:solidFill>
              </a:rPr>
              <a:t>M2M</a:t>
            </a:r>
            <a:br>
              <a:rPr lang="de-DE" dirty="0" smtClean="0">
                <a:solidFill>
                  <a:srgbClr val="C3C1D5"/>
                </a:solidFill>
              </a:rPr>
            </a:br>
            <a:r>
              <a:rPr lang="de-DE" dirty="0" smtClean="0">
                <a:solidFill>
                  <a:srgbClr val="C3C1D5"/>
                </a:solidFill>
              </a:rPr>
              <a:t>Rechtsfragen zu Handlungs- und Haftungssubjekten</a:t>
            </a:r>
            <a:endParaRPr lang="de-DE" dirty="0">
              <a:solidFill>
                <a:srgbClr val="C3C1D5"/>
              </a:solidFill>
            </a:endParaRPr>
          </a:p>
        </p:txBody>
      </p:sp>
      <p:sp>
        <p:nvSpPr>
          <p:cNvPr id="2053" name="Rectangle 5"/>
          <p:cNvSpPr>
            <a:spLocks noGrp="1" noChangeArrowheads="1"/>
          </p:cNvSpPr>
          <p:nvPr>
            <p:ph type="subTitle" idx="1"/>
          </p:nvPr>
        </p:nvSpPr>
        <p:spPr>
          <a:xfrm>
            <a:off x="971600" y="4076700"/>
            <a:ext cx="5400625" cy="1944588"/>
          </a:xfrm>
        </p:spPr>
        <p:txBody>
          <a:bodyPr/>
          <a:lstStyle/>
          <a:p>
            <a:r>
              <a:rPr lang="de-DE" b="1" dirty="0" smtClean="0"/>
              <a:t>Münchner Kreis</a:t>
            </a:r>
          </a:p>
          <a:p>
            <a:r>
              <a:rPr lang="de-DE" dirty="0" smtClean="0"/>
              <a:t>6. Mai 2013</a:t>
            </a:r>
          </a:p>
          <a:p>
            <a:r>
              <a:rPr lang="de-DE" dirty="0" smtClean="0"/>
              <a:t>München</a:t>
            </a:r>
          </a:p>
          <a:p>
            <a:endParaRPr lang="de-DE" sz="900" dirty="0" smtClean="0"/>
          </a:p>
          <a:p>
            <a:r>
              <a:rPr lang="de-DE" dirty="0" smtClean="0"/>
              <a:t>Dr. Alexander Duisberg</a:t>
            </a:r>
            <a:endParaRPr lang="de-DE" dirty="0"/>
          </a:p>
          <a:p>
            <a:endParaRPr lang="de-DE"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de-DE" dirty="0" smtClean="0"/>
              <a:t>Seite</a:t>
            </a:r>
            <a:r>
              <a:rPr lang="en-GB" dirty="0" smtClean="0"/>
              <a:t> </a:t>
            </a:r>
            <a:fld id="{3717D14C-F6B2-4BD4-9D5B-C216CB6EC04D}" type="slidenum">
              <a:rPr lang="en-GB" smtClean="0"/>
              <a:pPr/>
              <a:t>10</a:t>
            </a:fld>
            <a:endParaRPr lang="en-GB" dirty="0"/>
          </a:p>
        </p:txBody>
      </p:sp>
      <p:sp>
        <p:nvSpPr>
          <p:cNvPr id="6" name="Date Placeholder 5"/>
          <p:cNvSpPr>
            <a:spLocks noGrp="1"/>
          </p:cNvSpPr>
          <p:nvPr>
            <p:ph type="dt" sz="half" idx="12"/>
            <p:custDataLst>
              <p:tags r:id="rId2"/>
            </p:custDataLst>
          </p:nvPr>
        </p:nvSpPr>
        <p:spPr/>
        <p:txBody>
          <a:bodyPr/>
          <a:lstStyle/>
          <a:p>
            <a:r>
              <a:rPr lang="en-GB" dirty="0" smtClean="0"/>
              <a:t>© Bird &amp; Bird LLP 2013</a:t>
            </a:r>
            <a:endParaRPr lang="en-GB" dirty="0"/>
          </a:p>
        </p:txBody>
      </p:sp>
      <p:sp>
        <p:nvSpPr>
          <p:cNvPr id="8194" name="Rectangle 2"/>
          <p:cNvSpPr>
            <a:spLocks noGrp="1" noChangeArrowheads="1"/>
          </p:cNvSpPr>
          <p:nvPr>
            <p:ph type="title"/>
          </p:nvPr>
        </p:nvSpPr>
        <p:spPr/>
        <p:txBody>
          <a:bodyPr/>
          <a:lstStyle/>
          <a:p>
            <a:r>
              <a:rPr lang="de-DE" dirty="0" smtClean="0"/>
              <a:t>M2M – Wem wird zugerechnet?</a:t>
            </a:r>
            <a:endParaRPr lang="de-DE" dirty="0"/>
          </a:p>
        </p:txBody>
      </p:sp>
      <p:sp>
        <p:nvSpPr>
          <p:cNvPr id="8195" name="Rectangle 3"/>
          <p:cNvSpPr>
            <a:spLocks noGrp="1" noChangeArrowheads="1"/>
          </p:cNvSpPr>
          <p:nvPr>
            <p:ph type="body" idx="1"/>
            <p:custDataLst>
              <p:tags r:id="rId3"/>
            </p:custDataLst>
          </p:nvPr>
        </p:nvSpPr>
        <p:spPr>
          <a:xfrm>
            <a:off x="323528" y="3068960"/>
            <a:ext cx="1872208" cy="936103"/>
          </a:xfrm>
        </p:spPr>
        <p:txBody>
          <a:bodyPr/>
          <a:lstStyle/>
          <a:p>
            <a:pPr lvl="1" indent="0" algn="r"/>
            <a:r>
              <a:rPr lang="de-DE" sz="2400" dirty="0" smtClean="0"/>
              <a:t>Eigentümer?</a:t>
            </a:r>
          </a:p>
          <a:p>
            <a:pPr lvl="1" indent="0" algn="r"/>
            <a:r>
              <a:rPr lang="de-DE" sz="2400" dirty="0" smtClean="0"/>
              <a:t>Nutzer? Betreiber?</a:t>
            </a:r>
          </a:p>
          <a:p>
            <a:pPr lvl="1" indent="0" algn="r"/>
            <a:endParaRPr lang="de-DE" sz="2400" dirty="0" smtClean="0"/>
          </a:p>
          <a:p>
            <a:pPr lvl="1" indent="0" algn="r"/>
            <a:endParaRPr lang="de-DE" sz="2400" dirty="0" smtClean="0"/>
          </a:p>
        </p:txBody>
      </p:sp>
      <p:sp>
        <p:nvSpPr>
          <p:cNvPr id="7" name="Rectangle 3"/>
          <p:cNvSpPr txBox="1">
            <a:spLocks noChangeArrowheads="1"/>
          </p:cNvSpPr>
          <p:nvPr>
            <p:custDataLst>
              <p:tags r:id="rId4"/>
            </p:custDataLst>
          </p:nvPr>
        </p:nvSpPr>
        <p:spPr bwMode="auto">
          <a:xfrm>
            <a:off x="6732240" y="3068960"/>
            <a:ext cx="1872208" cy="936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40000"/>
              </a:spcBef>
              <a:spcAft>
                <a:spcPct val="0"/>
              </a:spcAft>
              <a:buClr>
                <a:schemeClr val="accent2"/>
              </a:buClr>
              <a:defRPr sz="2200">
                <a:solidFill>
                  <a:schemeClr val="accent2"/>
                </a:solidFill>
                <a:latin typeface="+mn-lt"/>
                <a:ea typeface="+mn-ea"/>
                <a:cs typeface="+mn-cs"/>
              </a:defRPr>
            </a:lvl1pPr>
            <a:lvl2pPr marL="1588" indent="3175" algn="l" rtl="0" fontAlgn="base">
              <a:spcBef>
                <a:spcPct val="20000"/>
              </a:spcBef>
              <a:spcAft>
                <a:spcPct val="0"/>
              </a:spcAft>
              <a:buClr>
                <a:schemeClr val="accent2"/>
              </a:buClr>
              <a:buFont typeface="Georgia" pitchFamily="18" charset="0"/>
              <a:defRPr sz="2200">
                <a:solidFill>
                  <a:schemeClr val="bg2"/>
                </a:solidFill>
                <a:latin typeface="+mn-lt"/>
              </a:defRPr>
            </a:lvl2pPr>
            <a:lvl3pPr marL="352425" indent="-346075" algn="l" rtl="0" fontAlgn="base">
              <a:spcBef>
                <a:spcPct val="20000"/>
              </a:spcBef>
              <a:spcAft>
                <a:spcPct val="0"/>
              </a:spcAft>
              <a:buClr>
                <a:schemeClr val="accent2"/>
              </a:buClr>
              <a:buFont typeface="Georgia" pitchFamily="18" charset="0"/>
              <a:buChar char="●"/>
              <a:defRPr sz="2200">
                <a:solidFill>
                  <a:schemeClr val="bg2"/>
                </a:solidFill>
                <a:latin typeface="+mn-lt"/>
              </a:defRPr>
            </a:lvl3pPr>
            <a:lvl4pPr marL="704850" indent="-350838" algn="l" rtl="0" fontAlgn="base">
              <a:spcBef>
                <a:spcPct val="20000"/>
              </a:spcBef>
              <a:spcAft>
                <a:spcPct val="0"/>
              </a:spcAft>
              <a:buClr>
                <a:schemeClr val="accent2"/>
              </a:buClr>
              <a:buFont typeface="Georgia" pitchFamily="18" charset="0"/>
              <a:buChar char="•"/>
              <a:defRPr sz="2200">
                <a:solidFill>
                  <a:schemeClr val="bg2"/>
                </a:solidFill>
                <a:latin typeface="+mn-lt"/>
              </a:defRPr>
            </a:lvl4pPr>
            <a:lvl5pPr marL="1079500" indent="-373063" algn="l" rtl="0" fontAlgn="base">
              <a:spcBef>
                <a:spcPct val="20000"/>
              </a:spcBef>
              <a:spcAft>
                <a:spcPct val="0"/>
              </a:spcAft>
              <a:buClr>
                <a:schemeClr val="accent2"/>
              </a:buClr>
              <a:buFont typeface="Georgia" pitchFamily="18" charset="0"/>
              <a:buChar char="-"/>
              <a:defRPr sz="2200">
                <a:solidFill>
                  <a:schemeClr val="bg2"/>
                </a:solidFill>
                <a:latin typeface="+mn-lt"/>
              </a:defRPr>
            </a:lvl5pPr>
            <a:lvl6pPr marL="1440000" indent="-360000" algn="l" rtl="0" fontAlgn="base">
              <a:spcBef>
                <a:spcPct val="20000"/>
              </a:spcBef>
              <a:spcAft>
                <a:spcPct val="0"/>
              </a:spcAft>
              <a:buClr>
                <a:schemeClr val="accent2"/>
              </a:buClr>
              <a:buFont typeface="Georgia" pitchFamily="18" charset="0"/>
              <a:buChar char="-"/>
              <a:defRPr sz="2200" baseline="0">
                <a:solidFill>
                  <a:schemeClr val="bg2"/>
                </a:solidFill>
                <a:latin typeface="+mn-lt"/>
              </a:defRPr>
            </a:lvl6pPr>
            <a:lvl7pPr marL="1800000" indent="-360000" algn="l" rtl="0" fontAlgn="base">
              <a:spcBef>
                <a:spcPct val="20000"/>
              </a:spcBef>
              <a:spcAft>
                <a:spcPct val="0"/>
              </a:spcAft>
              <a:buClr>
                <a:schemeClr val="accent2"/>
              </a:buClr>
              <a:buFont typeface="Georgia" pitchFamily="18" charset="0"/>
              <a:buChar char="-"/>
              <a:defRPr sz="2200" baseline="0">
                <a:solidFill>
                  <a:schemeClr val="bg2"/>
                </a:solidFill>
                <a:latin typeface="+mn-lt"/>
              </a:defRPr>
            </a:lvl7pPr>
            <a:lvl8pPr marL="2160000" indent="-360000" algn="l" rtl="0" fontAlgn="base">
              <a:spcBef>
                <a:spcPct val="20000"/>
              </a:spcBef>
              <a:spcAft>
                <a:spcPct val="0"/>
              </a:spcAft>
              <a:buClr>
                <a:schemeClr val="accent2"/>
              </a:buClr>
              <a:buFont typeface="Georgia" pitchFamily="18" charset="0"/>
              <a:buChar char="-"/>
              <a:defRPr sz="2200" baseline="0">
                <a:solidFill>
                  <a:schemeClr val="bg2"/>
                </a:solidFill>
                <a:latin typeface="+mn-lt"/>
              </a:defRPr>
            </a:lvl8pPr>
            <a:lvl9pPr marL="2520000" indent="-360000" algn="l" rtl="0" fontAlgn="base">
              <a:spcBef>
                <a:spcPct val="20000"/>
              </a:spcBef>
              <a:spcAft>
                <a:spcPct val="0"/>
              </a:spcAft>
              <a:buClr>
                <a:schemeClr val="accent2"/>
              </a:buClr>
              <a:buFont typeface="Georgia" pitchFamily="18" charset="0"/>
              <a:buChar char="-"/>
              <a:defRPr sz="2200">
                <a:solidFill>
                  <a:schemeClr val="bg2"/>
                </a:solidFill>
                <a:latin typeface="+mn-lt"/>
              </a:defRPr>
            </a:lvl9pPr>
          </a:lstStyle>
          <a:p>
            <a:pPr lvl="1" indent="0"/>
            <a:r>
              <a:rPr lang="de-DE" sz="2400" dirty="0" smtClean="0"/>
              <a:t>Eigentümer?</a:t>
            </a:r>
          </a:p>
          <a:p>
            <a:pPr lvl="1" indent="0"/>
            <a:r>
              <a:rPr lang="de-DE" sz="2400" dirty="0" smtClean="0"/>
              <a:t>Nutzer? Betreiber?</a:t>
            </a:r>
          </a:p>
        </p:txBody>
      </p:sp>
      <p:sp>
        <p:nvSpPr>
          <p:cNvPr id="2" name="Rounded Rectangle 1"/>
          <p:cNvSpPr/>
          <p:nvPr/>
        </p:nvSpPr>
        <p:spPr bwMode="auto">
          <a:xfrm>
            <a:off x="2627784" y="3212976"/>
            <a:ext cx="1368152" cy="504056"/>
          </a:xfrm>
          <a:prstGeom prst="round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bg2"/>
                </a:solidFill>
                <a:effectLst/>
                <a:latin typeface="Georgia" pitchFamily="18" charset="0"/>
              </a:rPr>
              <a:t>Machine</a:t>
            </a:r>
          </a:p>
        </p:txBody>
      </p:sp>
      <p:sp>
        <p:nvSpPr>
          <p:cNvPr id="9" name="Rounded Rectangle 8"/>
          <p:cNvSpPr/>
          <p:nvPr/>
        </p:nvSpPr>
        <p:spPr bwMode="auto">
          <a:xfrm>
            <a:off x="4932040" y="3212976"/>
            <a:ext cx="1368152" cy="504056"/>
          </a:xfrm>
          <a:prstGeom prst="round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bg2"/>
                </a:solidFill>
                <a:effectLst/>
                <a:latin typeface="Georgia" pitchFamily="18" charset="0"/>
              </a:rPr>
              <a:t>Machine</a:t>
            </a:r>
          </a:p>
        </p:txBody>
      </p:sp>
      <p:sp>
        <p:nvSpPr>
          <p:cNvPr id="3" name="TextBox 2"/>
          <p:cNvSpPr txBox="1"/>
          <p:nvPr/>
        </p:nvSpPr>
        <p:spPr>
          <a:xfrm>
            <a:off x="4283968" y="3212976"/>
            <a:ext cx="360040" cy="430887"/>
          </a:xfrm>
          <a:prstGeom prst="rect">
            <a:avLst/>
          </a:prstGeom>
          <a:noFill/>
        </p:spPr>
        <p:txBody>
          <a:bodyPr wrap="square" rtlCol="0">
            <a:spAutoFit/>
          </a:bodyPr>
          <a:lstStyle/>
          <a:p>
            <a:r>
              <a:rPr lang="de-DE" sz="2200" dirty="0" smtClean="0">
                <a:solidFill>
                  <a:schemeClr val="bg2"/>
                </a:solidFill>
              </a:rPr>
              <a:t>2</a:t>
            </a:r>
          </a:p>
        </p:txBody>
      </p:sp>
      <p:sp>
        <p:nvSpPr>
          <p:cNvPr id="11" name="Rounded Rectangle 10"/>
          <p:cNvSpPr/>
          <p:nvPr/>
        </p:nvSpPr>
        <p:spPr bwMode="auto">
          <a:xfrm>
            <a:off x="3779912" y="2204864"/>
            <a:ext cx="1368152" cy="504056"/>
          </a:xfrm>
          <a:prstGeom prst="round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bg2"/>
                </a:solidFill>
                <a:effectLst/>
                <a:latin typeface="Georgia" pitchFamily="18" charset="0"/>
              </a:rPr>
              <a:t>Machine</a:t>
            </a:r>
          </a:p>
        </p:txBody>
      </p:sp>
      <p:sp>
        <p:nvSpPr>
          <p:cNvPr id="12" name="Rounded Rectangle 11"/>
          <p:cNvSpPr/>
          <p:nvPr/>
        </p:nvSpPr>
        <p:spPr bwMode="auto">
          <a:xfrm>
            <a:off x="3779912" y="4221088"/>
            <a:ext cx="1368152" cy="504056"/>
          </a:xfrm>
          <a:prstGeom prst="round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bg2"/>
                </a:solidFill>
                <a:effectLst/>
                <a:latin typeface="Georgia" pitchFamily="18" charset="0"/>
              </a:rPr>
              <a:t>Machine</a:t>
            </a:r>
          </a:p>
        </p:txBody>
      </p:sp>
      <p:sp>
        <p:nvSpPr>
          <p:cNvPr id="13" name="Rounded Rectangle 12"/>
          <p:cNvSpPr/>
          <p:nvPr/>
        </p:nvSpPr>
        <p:spPr bwMode="auto">
          <a:xfrm>
            <a:off x="5868144" y="4218911"/>
            <a:ext cx="1368152" cy="504056"/>
          </a:xfrm>
          <a:prstGeom prst="round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bg2"/>
                </a:solidFill>
                <a:effectLst/>
                <a:latin typeface="Georgia" pitchFamily="18" charset="0"/>
              </a:rPr>
              <a:t>Machine</a:t>
            </a:r>
          </a:p>
        </p:txBody>
      </p:sp>
      <p:sp>
        <p:nvSpPr>
          <p:cNvPr id="14" name="Rounded Rectangle 13"/>
          <p:cNvSpPr/>
          <p:nvPr/>
        </p:nvSpPr>
        <p:spPr bwMode="auto">
          <a:xfrm>
            <a:off x="1691680" y="4218911"/>
            <a:ext cx="1368152" cy="504056"/>
          </a:xfrm>
          <a:prstGeom prst="round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bg2"/>
                </a:solidFill>
                <a:effectLst/>
                <a:latin typeface="Georgia" pitchFamily="18" charset="0"/>
              </a:rPr>
              <a:t>Machine</a:t>
            </a:r>
          </a:p>
        </p:txBody>
      </p:sp>
      <p:sp>
        <p:nvSpPr>
          <p:cNvPr id="15" name="Rounded Rectangle 14"/>
          <p:cNvSpPr/>
          <p:nvPr/>
        </p:nvSpPr>
        <p:spPr bwMode="auto">
          <a:xfrm>
            <a:off x="1691680" y="2194742"/>
            <a:ext cx="1368152" cy="504056"/>
          </a:xfrm>
          <a:prstGeom prst="round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bg2"/>
                </a:solidFill>
                <a:effectLst/>
                <a:latin typeface="Georgia" pitchFamily="18" charset="0"/>
              </a:rPr>
              <a:t>Machine</a:t>
            </a:r>
          </a:p>
        </p:txBody>
      </p:sp>
      <p:sp>
        <p:nvSpPr>
          <p:cNvPr id="16" name="Rounded Rectangle 15"/>
          <p:cNvSpPr/>
          <p:nvPr/>
        </p:nvSpPr>
        <p:spPr bwMode="auto">
          <a:xfrm>
            <a:off x="5868144" y="2194742"/>
            <a:ext cx="1368152" cy="504056"/>
          </a:xfrm>
          <a:prstGeom prst="round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bg2"/>
                </a:solidFill>
                <a:effectLst/>
                <a:latin typeface="Georgia" pitchFamily="18" charset="0"/>
              </a:rPr>
              <a:t>Machine</a:t>
            </a:r>
          </a:p>
        </p:txBody>
      </p:sp>
      <p:sp>
        <p:nvSpPr>
          <p:cNvPr id="17" name="Rounded Rectangle 16"/>
          <p:cNvSpPr/>
          <p:nvPr/>
        </p:nvSpPr>
        <p:spPr bwMode="auto">
          <a:xfrm>
            <a:off x="2780184" y="5085184"/>
            <a:ext cx="1368152" cy="504056"/>
          </a:xfrm>
          <a:prstGeom prst="round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bg2"/>
                </a:solidFill>
                <a:effectLst/>
                <a:latin typeface="Georgia" pitchFamily="18" charset="0"/>
              </a:rPr>
              <a:t>Machine</a:t>
            </a:r>
          </a:p>
        </p:txBody>
      </p:sp>
      <p:sp>
        <p:nvSpPr>
          <p:cNvPr id="18" name="Rounded Rectangle 17"/>
          <p:cNvSpPr/>
          <p:nvPr/>
        </p:nvSpPr>
        <p:spPr bwMode="auto">
          <a:xfrm>
            <a:off x="4932040" y="5085184"/>
            <a:ext cx="1368152" cy="504056"/>
          </a:xfrm>
          <a:prstGeom prst="round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bg2"/>
                </a:solidFill>
                <a:effectLst/>
                <a:latin typeface="Georgia" pitchFamily="18" charset="0"/>
              </a:rPr>
              <a:t>Machine</a:t>
            </a:r>
          </a:p>
        </p:txBody>
      </p:sp>
      <p:sp>
        <p:nvSpPr>
          <p:cNvPr id="19" name="Rounded Rectangle 18"/>
          <p:cNvSpPr/>
          <p:nvPr/>
        </p:nvSpPr>
        <p:spPr bwMode="auto">
          <a:xfrm>
            <a:off x="2627784" y="1268760"/>
            <a:ext cx="1368152" cy="504056"/>
          </a:xfrm>
          <a:prstGeom prst="round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bg2"/>
                </a:solidFill>
                <a:effectLst/>
                <a:latin typeface="Georgia" pitchFamily="18" charset="0"/>
              </a:rPr>
              <a:t>Machine</a:t>
            </a:r>
          </a:p>
        </p:txBody>
      </p:sp>
      <p:sp>
        <p:nvSpPr>
          <p:cNvPr id="20" name="Rounded Rectangle 19"/>
          <p:cNvSpPr/>
          <p:nvPr/>
        </p:nvSpPr>
        <p:spPr bwMode="auto">
          <a:xfrm>
            <a:off x="4932040" y="1268760"/>
            <a:ext cx="1368152" cy="504056"/>
          </a:xfrm>
          <a:prstGeom prst="round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bg2"/>
                </a:solidFill>
                <a:effectLst/>
                <a:latin typeface="Georgia" pitchFamily="18" charset="0"/>
              </a:rPr>
              <a:t>Machine</a:t>
            </a:r>
          </a:p>
        </p:txBody>
      </p:sp>
      <p:sp>
        <p:nvSpPr>
          <p:cNvPr id="21" name="Rounded Rectangle 20"/>
          <p:cNvSpPr/>
          <p:nvPr/>
        </p:nvSpPr>
        <p:spPr bwMode="auto">
          <a:xfrm>
            <a:off x="727956" y="3244240"/>
            <a:ext cx="1368152" cy="504056"/>
          </a:xfrm>
          <a:prstGeom prst="round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bg2"/>
                </a:solidFill>
                <a:effectLst/>
                <a:latin typeface="Georgia" pitchFamily="18" charset="0"/>
              </a:rPr>
              <a:t>Machine</a:t>
            </a:r>
          </a:p>
        </p:txBody>
      </p:sp>
      <p:sp>
        <p:nvSpPr>
          <p:cNvPr id="22" name="Rounded Rectangle 21"/>
          <p:cNvSpPr/>
          <p:nvPr/>
        </p:nvSpPr>
        <p:spPr bwMode="auto">
          <a:xfrm>
            <a:off x="6845598" y="3196912"/>
            <a:ext cx="1368152" cy="504056"/>
          </a:xfrm>
          <a:prstGeom prst="round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bg2"/>
                </a:solidFill>
                <a:effectLst/>
                <a:latin typeface="Georgia" pitchFamily="18" charset="0"/>
              </a:rPr>
              <a:t>Machine</a:t>
            </a:r>
          </a:p>
        </p:txBody>
      </p:sp>
      <p:sp>
        <p:nvSpPr>
          <p:cNvPr id="23" name="Rounded Rectangle 22"/>
          <p:cNvSpPr/>
          <p:nvPr/>
        </p:nvSpPr>
        <p:spPr bwMode="auto">
          <a:xfrm>
            <a:off x="395536" y="5085184"/>
            <a:ext cx="1368152" cy="504056"/>
          </a:xfrm>
          <a:prstGeom prst="round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bg2"/>
                </a:solidFill>
                <a:effectLst/>
                <a:latin typeface="Georgia" pitchFamily="18" charset="0"/>
              </a:rPr>
              <a:t>Machine</a:t>
            </a:r>
          </a:p>
        </p:txBody>
      </p:sp>
      <p:sp>
        <p:nvSpPr>
          <p:cNvPr id="24" name="Rounded Rectangle 23"/>
          <p:cNvSpPr/>
          <p:nvPr/>
        </p:nvSpPr>
        <p:spPr bwMode="auto">
          <a:xfrm>
            <a:off x="7183510" y="5085184"/>
            <a:ext cx="1368152" cy="504056"/>
          </a:xfrm>
          <a:prstGeom prst="round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bg2"/>
                </a:solidFill>
                <a:effectLst/>
                <a:latin typeface="Georgia" pitchFamily="18" charset="0"/>
              </a:rPr>
              <a:t>Machine</a:t>
            </a:r>
          </a:p>
        </p:txBody>
      </p:sp>
      <p:sp>
        <p:nvSpPr>
          <p:cNvPr id="25" name="Rounded Rectangle 24"/>
          <p:cNvSpPr/>
          <p:nvPr/>
        </p:nvSpPr>
        <p:spPr bwMode="auto">
          <a:xfrm>
            <a:off x="377746" y="1268760"/>
            <a:ext cx="1368152" cy="504056"/>
          </a:xfrm>
          <a:prstGeom prst="round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bg2"/>
                </a:solidFill>
                <a:effectLst/>
                <a:latin typeface="Georgia" pitchFamily="18" charset="0"/>
              </a:rPr>
              <a:t>Machine</a:t>
            </a:r>
          </a:p>
        </p:txBody>
      </p:sp>
      <p:sp>
        <p:nvSpPr>
          <p:cNvPr id="26" name="Rounded Rectangle 25"/>
          <p:cNvSpPr/>
          <p:nvPr/>
        </p:nvSpPr>
        <p:spPr bwMode="auto">
          <a:xfrm>
            <a:off x="7356709" y="1268760"/>
            <a:ext cx="1368152" cy="504056"/>
          </a:xfrm>
          <a:prstGeom prst="round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bg2"/>
                </a:solidFill>
                <a:effectLst/>
                <a:latin typeface="Georgia" pitchFamily="18" charset="0"/>
              </a:rPr>
              <a:t>Machine</a:t>
            </a:r>
          </a:p>
        </p:txBody>
      </p:sp>
      <p:sp>
        <p:nvSpPr>
          <p:cNvPr id="27" name="Rounded Rectangle 26"/>
          <p:cNvSpPr/>
          <p:nvPr/>
        </p:nvSpPr>
        <p:spPr bwMode="auto">
          <a:xfrm>
            <a:off x="6156176" y="332656"/>
            <a:ext cx="1368152" cy="504056"/>
          </a:xfrm>
          <a:prstGeom prst="round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bg2"/>
                </a:solidFill>
                <a:effectLst/>
                <a:latin typeface="Georgia" pitchFamily="18" charset="0"/>
              </a:rPr>
              <a:t>Machine</a:t>
            </a:r>
          </a:p>
        </p:txBody>
      </p:sp>
      <p:sp>
        <p:nvSpPr>
          <p:cNvPr id="28" name="Rounded Rectangle 27"/>
          <p:cNvSpPr/>
          <p:nvPr/>
        </p:nvSpPr>
        <p:spPr bwMode="auto">
          <a:xfrm>
            <a:off x="3760223" y="332656"/>
            <a:ext cx="1368152" cy="504056"/>
          </a:xfrm>
          <a:prstGeom prst="round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bg2"/>
                </a:solidFill>
                <a:effectLst/>
                <a:latin typeface="Georgia" pitchFamily="18" charset="0"/>
              </a:rPr>
              <a:t>Machine</a:t>
            </a:r>
          </a:p>
        </p:txBody>
      </p:sp>
      <p:sp>
        <p:nvSpPr>
          <p:cNvPr id="29" name="Rounded Rectangle 28"/>
          <p:cNvSpPr/>
          <p:nvPr/>
        </p:nvSpPr>
        <p:spPr bwMode="auto">
          <a:xfrm>
            <a:off x="1412032" y="332656"/>
            <a:ext cx="1368152" cy="504056"/>
          </a:xfrm>
          <a:prstGeom prst="round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bg2"/>
                </a:solidFill>
                <a:effectLst/>
                <a:latin typeface="Georgia" pitchFamily="18" charset="0"/>
              </a:rPr>
              <a:t>Machine</a:t>
            </a:r>
          </a:p>
        </p:txBody>
      </p:sp>
      <p:sp>
        <p:nvSpPr>
          <p:cNvPr id="30" name="Rounded Rectangle 29"/>
          <p:cNvSpPr/>
          <p:nvPr/>
        </p:nvSpPr>
        <p:spPr bwMode="auto">
          <a:xfrm>
            <a:off x="1685400" y="6021288"/>
            <a:ext cx="1368152" cy="504056"/>
          </a:xfrm>
          <a:prstGeom prst="round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bg2"/>
                </a:solidFill>
                <a:effectLst/>
                <a:latin typeface="Georgia" pitchFamily="18" charset="0"/>
              </a:rPr>
              <a:t>Machine</a:t>
            </a:r>
          </a:p>
        </p:txBody>
      </p:sp>
      <p:sp>
        <p:nvSpPr>
          <p:cNvPr id="31" name="Rounded Rectangle 30"/>
          <p:cNvSpPr/>
          <p:nvPr/>
        </p:nvSpPr>
        <p:spPr bwMode="auto">
          <a:xfrm>
            <a:off x="3959932" y="6019111"/>
            <a:ext cx="1368152" cy="504056"/>
          </a:xfrm>
          <a:prstGeom prst="round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bg2"/>
                </a:solidFill>
                <a:effectLst/>
                <a:latin typeface="Georgia" pitchFamily="18" charset="0"/>
              </a:rPr>
              <a:t>Machine</a:t>
            </a:r>
          </a:p>
        </p:txBody>
      </p:sp>
      <p:sp>
        <p:nvSpPr>
          <p:cNvPr id="32" name="Rounded Rectangle 31"/>
          <p:cNvSpPr/>
          <p:nvPr/>
        </p:nvSpPr>
        <p:spPr bwMode="auto">
          <a:xfrm>
            <a:off x="6161522" y="6016934"/>
            <a:ext cx="1368152" cy="504056"/>
          </a:xfrm>
          <a:prstGeom prst="round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bg2"/>
                </a:solidFill>
                <a:effectLst/>
                <a:latin typeface="Georgia" pitchFamily="18" charset="0"/>
              </a:rPr>
              <a:t>Machine</a:t>
            </a:r>
          </a:p>
        </p:txBody>
      </p:sp>
      <p:sp>
        <p:nvSpPr>
          <p:cNvPr id="33" name="TextBox 32"/>
          <p:cNvSpPr txBox="1"/>
          <p:nvPr/>
        </p:nvSpPr>
        <p:spPr>
          <a:xfrm>
            <a:off x="2693512" y="2718253"/>
            <a:ext cx="360040" cy="430887"/>
          </a:xfrm>
          <a:prstGeom prst="rect">
            <a:avLst/>
          </a:prstGeom>
          <a:noFill/>
        </p:spPr>
        <p:txBody>
          <a:bodyPr wrap="square" rtlCol="0">
            <a:spAutoFit/>
          </a:bodyPr>
          <a:lstStyle/>
          <a:p>
            <a:r>
              <a:rPr lang="de-DE" sz="2200" dirty="0" smtClean="0">
                <a:solidFill>
                  <a:schemeClr val="bg2"/>
                </a:solidFill>
              </a:rPr>
              <a:t>2</a:t>
            </a:r>
          </a:p>
        </p:txBody>
      </p:sp>
      <p:sp>
        <p:nvSpPr>
          <p:cNvPr id="34" name="TextBox 33"/>
          <p:cNvSpPr txBox="1"/>
          <p:nvPr/>
        </p:nvSpPr>
        <p:spPr>
          <a:xfrm>
            <a:off x="3760223" y="2718253"/>
            <a:ext cx="360040" cy="430887"/>
          </a:xfrm>
          <a:prstGeom prst="rect">
            <a:avLst/>
          </a:prstGeom>
          <a:noFill/>
        </p:spPr>
        <p:txBody>
          <a:bodyPr wrap="square" rtlCol="0">
            <a:spAutoFit/>
          </a:bodyPr>
          <a:lstStyle/>
          <a:p>
            <a:r>
              <a:rPr lang="de-DE" sz="2200" dirty="0" smtClean="0">
                <a:solidFill>
                  <a:schemeClr val="bg2"/>
                </a:solidFill>
              </a:rPr>
              <a:t>2</a:t>
            </a:r>
          </a:p>
        </p:txBody>
      </p:sp>
      <p:sp>
        <p:nvSpPr>
          <p:cNvPr id="35" name="TextBox 34"/>
          <p:cNvSpPr txBox="1"/>
          <p:nvPr/>
        </p:nvSpPr>
        <p:spPr>
          <a:xfrm>
            <a:off x="4968044" y="2708920"/>
            <a:ext cx="360040" cy="430887"/>
          </a:xfrm>
          <a:prstGeom prst="rect">
            <a:avLst/>
          </a:prstGeom>
          <a:noFill/>
        </p:spPr>
        <p:txBody>
          <a:bodyPr wrap="square" rtlCol="0">
            <a:spAutoFit/>
          </a:bodyPr>
          <a:lstStyle/>
          <a:p>
            <a:r>
              <a:rPr lang="de-DE" sz="2200" dirty="0" smtClean="0">
                <a:solidFill>
                  <a:schemeClr val="bg2"/>
                </a:solidFill>
              </a:rPr>
              <a:t>2</a:t>
            </a:r>
          </a:p>
        </p:txBody>
      </p:sp>
      <p:sp>
        <p:nvSpPr>
          <p:cNvPr id="36" name="TextBox 35"/>
          <p:cNvSpPr txBox="1"/>
          <p:nvPr/>
        </p:nvSpPr>
        <p:spPr>
          <a:xfrm>
            <a:off x="5868144" y="2708920"/>
            <a:ext cx="360040" cy="430887"/>
          </a:xfrm>
          <a:prstGeom prst="rect">
            <a:avLst/>
          </a:prstGeom>
          <a:noFill/>
        </p:spPr>
        <p:txBody>
          <a:bodyPr wrap="square" rtlCol="0">
            <a:spAutoFit/>
          </a:bodyPr>
          <a:lstStyle/>
          <a:p>
            <a:r>
              <a:rPr lang="de-DE" sz="2200" dirty="0" smtClean="0">
                <a:solidFill>
                  <a:schemeClr val="bg2"/>
                </a:solidFill>
              </a:rPr>
              <a:t>2</a:t>
            </a:r>
          </a:p>
        </p:txBody>
      </p:sp>
      <p:sp>
        <p:nvSpPr>
          <p:cNvPr id="37" name="TextBox 36"/>
          <p:cNvSpPr txBox="1"/>
          <p:nvPr/>
        </p:nvSpPr>
        <p:spPr>
          <a:xfrm>
            <a:off x="5981502" y="3736093"/>
            <a:ext cx="360040" cy="430887"/>
          </a:xfrm>
          <a:prstGeom prst="rect">
            <a:avLst/>
          </a:prstGeom>
          <a:noFill/>
        </p:spPr>
        <p:txBody>
          <a:bodyPr wrap="square" rtlCol="0">
            <a:spAutoFit/>
          </a:bodyPr>
          <a:lstStyle/>
          <a:p>
            <a:r>
              <a:rPr lang="de-DE" sz="2200" dirty="0" smtClean="0">
                <a:solidFill>
                  <a:schemeClr val="bg2"/>
                </a:solidFill>
              </a:rPr>
              <a:t>2</a:t>
            </a:r>
          </a:p>
        </p:txBody>
      </p:sp>
      <p:sp>
        <p:nvSpPr>
          <p:cNvPr id="38" name="TextBox 37"/>
          <p:cNvSpPr txBox="1"/>
          <p:nvPr/>
        </p:nvSpPr>
        <p:spPr>
          <a:xfrm>
            <a:off x="4913592" y="3738569"/>
            <a:ext cx="360040" cy="430887"/>
          </a:xfrm>
          <a:prstGeom prst="rect">
            <a:avLst/>
          </a:prstGeom>
          <a:noFill/>
        </p:spPr>
        <p:txBody>
          <a:bodyPr wrap="square" rtlCol="0">
            <a:spAutoFit/>
          </a:bodyPr>
          <a:lstStyle/>
          <a:p>
            <a:r>
              <a:rPr lang="de-DE" sz="2200" dirty="0" smtClean="0">
                <a:solidFill>
                  <a:schemeClr val="bg2"/>
                </a:solidFill>
              </a:rPr>
              <a:t>2</a:t>
            </a:r>
          </a:p>
        </p:txBody>
      </p:sp>
      <p:sp>
        <p:nvSpPr>
          <p:cNvPr id="39" name="TextBox 38"/>
          <p:cNvSpPr txBox="1"/>
          <p:nvPr/>
        </p:nvSpPr>
        <p:spPr>
          <a:xfrm>
            <a:off x="3690012" y="3748296"/>
            <a:ext cx="360040" cy="430887"/>
          </a:xfrm>
          <a:prstGeom prst="rect">
            <a:avLst/>
          </a:prstGeom>
          <a:noFill/>
        </p:spPr>
        <p:txBody>
          <a:bodyPr wrap="square" rtlCol="0">
            <a:spAutoFit/>
          </a:bodyPr>
          <a:lstStyle/>
          <a:p>
            <a:r>
              <a:rPr lang="de-DE" sz="2200" dirty="0" smtClean="0">
                <a:solidFill>
                  <a:schemeClr val="bg2"/>
                </a:solidFill>
              </a:rPr>
              <a:t>2</a:t>
            </a:r>
          </a:p>
        </p:txBody>
      </p:sp>
      <p:sp>
        <p:nvSpPr>
          <p:cNvPr id="40" name="TextBox 39"/>
          <p:cNvSpPr txBox="1"/>
          <p:nvPr/>
        </p:nvSpPr>
        <p:spPr>
          <a:xfrm>
            <a:off x="2600164" y="3758024"/>
            <a:ext cx="360040" cy="430887"/>
          </a:xfrm>
          <a:prstGeom prst="rect">
            <a:avLst/>
          </a:prstGeom>
          <a:noFill/>
        </p:spPr>
        <p:txBody>
          <a:bodyPr wrap="square" rtlCol="0">
            <a:spAutoFit/>
          </a:bodyPr>
          <a:lstStyle/>
          <a:p>
            <a:r>
              <a:rPr lang="de-DE" sz="2200" dirty="0" smtClean="0">
                <a:solidFill>
                  <a:schemeClr val="bg2"/>
                </a:solidFill>
              </a:rPr>
              <a:t>2</a:t>
            </a:r>
          </a:p>
        </p:txBody>
      </p:sp>
      <p:sp>
        <p:nvSpPr>
          <p:cNvPr id="41" name="TextBox 40"/>
          <p:cNvSpPr txBox="1"/>
          <p:nvPr/>
        </p:nvSpPr>
        <p:spPr>
          <a:xfrm>
            <a:off x="2195736" y="3249560"/>
            <a:ext cx="360040" cy="430887"/>
          </a:xfrm>
          <a:prstGeom prst="rect">
            <a:avLst/>
          </a:prstGeom>
          <a:noFill/>
        </p:spPr>
        <p:txBody>
          <a:bodyPr wrap="square" rtlCol="0">
            <a:spAutoFit/>
          </a:bodyPr>
          <a:lstStyle/>
          <a:p>
            <a:r>
              <a:rPr lang="de-DE" sz="2200" dirty="0" smtClean="0">
                <a:solidFill>
                  <a:schemeClr val="bg2"/>
                </a:solidFill>
              </a:rPr>
              <a:t>2</a:t>
            </a:r>
          </a:p>
        </p:txBody>
      </p:sp>
      <p:sp>
        <p:nvSpPr>
          <p:cNvPr id="42" name="TextBox 41"/>
          <p:cNvSpPr txBox="1"/>
          <p:nvPr/>
        </p:nvSpPr>
        <p:spPr>
          <a:xfrm>
            <a:off x="6342009" y="3212975"/>
            <a:ext cx="360040" cy="430887"/>
          </a:xfrm>
          <a:prstGeom prst="rect">
            <a:avLst/>
          </a:prstGeom>
          <a:noFill/>
        </p:spPr>
        <p:txBody>
          <a:bodyPr wrap="square" rtlCol="0">
            <a:spAutoFit/>
          </a:bodyPr>
          <a:lstStyle/>
          <a:p>
            <a:r>
              <a:rPr lang="de-DE" sz="2200" dirty="0" smtClean="0">
                <a:solidFill>
                  <a:schemeClr val="bg2"/>
                </a:solidFill>
              </a:rPr>
              <a:t>2</a:t>
            </a:r>
          </a:p>
        </p:txBody>
      </p:sp>
      <p:sp>
        <p:nvSpPr>
          <p:cNvPr id="43" name="TextBox 42"/>
          <p:cNvSpPr txBox="1"/>
          <p:nvPr/>
        </p:nvSpPr>
        <p:spPr>
          <a:xfrm>
            <a:off x="3815916" y="4654297"/>
            <a:ext cx="360040" cy="430887"/>
          </a:xfrm>
          <a:prstGeom prst="rect">
            <a:avLst/>
          </a:prstGeom>
          <a:noFill/>
        </p:spPr>
        <p:txBody>
          <a:bodyPr wrap="square" rtlCol="0">
            <a:spAutoFit/>
          </a:bodyPr>
          <a:lstStyle/>
          <a:p>
            <a:r>
              <a:rPr lang="de-DE" sz="2200" dirty="0" smtClean="0">
                <a:solidFill>
                  <a:schemeClr val="bg2"/>
                </a:solidFill>
              </a:rPr>
              <a:t>2</a:t>
            </a:r>
          </a:p>
        </p:txBody>
      </p:sp>
      <p:sp>
        <p:nvSpPr>
          <p:cNvPr id="44" name="TextBox 43"/>
          <p:cNvSpPr txBox="1"/>
          <p:nvPr/>
        </p:nvSpPr>
        <p:spPr>
          <a:xfrm>
            <a:off x="5922260" y="4666500"/>
            <a:ext cx="360040" cy="430887"/>
          </a:xfrm>
          <a:prstGeom prst="rect">
            <a:avLst/>
          </a:prstGeom>
          <a:noFill/>
        </p:spPr>
        <p:txBody>
          <a:bodyPr wrap="square" rtlCol="0">
            <a:spAutoFit/>
          </a:bodyPr>
          <a:lstStyle/>
          <a:p>
            <a:r>
              <a:rPr lang="de-DE" sz="2200" dirty="0" smtClean="0">
                <a:solidFill>
                  <a:schemeClr val="bg2"/>
                </a:solidFill>
              </a:rPr>
              <a:t>2</a:t>
            </a:r>
          </a:p>
        </p:txBody>
      </p:sp>
      <p:sp>
        <p:nvSpPr>
          <p:cNvPr id="45" name="TextBox 44"/>
          <p:cNvSpPr txBox="1"/>
          <p:nvPr/>
        </p:nvSpPr>
        <p:spPr>
          <a:xfrm>
            <a:off x="3278763" y="4257672"/>
            <a:ext cx="360040" cy="430887"/>
          </a:xfrm>
          <a:prstGeom prst="rect">
            <a:avLst/>
          </a:prstGeom>
          <a:noFill/>
        </p:spPr>
        <p:txBody>
          <a:bodyPr wrap="square" rtlCol="0">
            <a:spAutoFit/>
          </a:bodyPr>
          <a:lstStyle/>
          <a:p>
            <a:r>
              <a:rPr lang="de-DE" sz="2200" dirty="0" smtClean="0">
                <a:solidFill>
                  <a:schemeClr val="bg2"/>
                </a:solidFill>
              </a:rPr>
              <a:t>2</a:t>
            </a:r>
          </a:p>
        </p:txBody>
      </p:sp>
      <p:sp>
        <p:nvSpPr>
          <p:cNvPr id="46" name="TextBox 45"/>
          <p:cNvSpPr txBox="1"/>
          <p:nvPr/>
        </p:nvSpPr>
        <p:spPr>
          <a:xfrm>
            <a:off x="5328084" y="4231114"/>
            <a:ext cx="360040" cy="430887"/>
          </a:xfrm>
          <a:prstGeom prst="rect">
            <a:avLst/>
          </a:prstGeom>
          <a:noFill/>
        </p:spPr>
        <p:txBody>
          <a:bodyPr wrap="square" rtlCol="0">
            <a:spAutoFit/>
          </a:bodyPr>
          <a:lstStyle/>
          <a:p>
            <a:r>
              <a:rPr lang="de-DE" sz="2200" dirty="0" smtClean="0">
                <a:solidFill>
                  <a:schemeClr val="bg2"/>
                </a:solidFill>
              </a:rPr>
              <a:t>2</a:t>
            </a:r>
          </a:p>
        </p:txBody>
      </p:sp>
      <p:sp>
        <p:nvSpPr>
          <p:cNvPr id="47" name="TextBox 46"/>
          <p:cNvSpPr txBox="1"/>
          <p:nvPr/>
        </p:nvSpPr>
        <p:spPr>
          <a:xfrm>
            <a:off x="1505380" y="4678703"/>
            <a:ext cx="360040" cy="430887"/>
          </a:xfrm>
          <a:prstGeom prst="rect">
            <a:avLst/>
          </a:prstGeom>
          <a:noFill/>
        </p:spPr>
        <p:txBody>
          <a:bodyPr wrap="square" rtlCol="0">
            <a:spAutoFit/>
          </a:bodyPr>
          <a:lstStyle/>
          <a:p>
            <a:r>
              <a:rPr lang="de-DE" sz="2200" dirty="0" smtClean="0">
                <a:solidFill>
                  <a:schemeClr val="bg2"/>
                </a:solidFill>
              </a:rPr>
              <a:t>2</a:t>
            </a:r>
          </a:p>
        </p:txBody>
      </p:sp>
      <p:sp>
        <p:nvSpPr>
          <p:cNvPr id="48" name="TextBox 47"/>
          <p:cNvSpPr txBox="1"/>
          <p:nvPr/>
        </p:nvSpPr>
        <p:spPr>
          <a:xfrm>
            <a:off x="7056276" y="4647045"/>
            <a:ext cx="360040" cy="430887"/>
          </a:xfrm>
          <a:prstGeom prst="rect">
            <a:avLst/>
          </a:prstGeom>
          <a:noFill/>
        </p:spPr>
        <p:txBody>
          <a:bodyPr wrap="square" rtlCol="0">
            <a:spAutoFit/>
          </a:bodyPr>
          <a:lstStyle/>
          <a:p>
            <a:r>
              <a:rPr lang="de-DE" sz="2200" dirty="0" smtClean="0">
                <a:solidFill>
                  <a:schemeClr val="bg2"/>
                </a:solidFill>
              </a:rPr>
              <a:t>2</a:t>
            </a:r>
          </a:p>
        </p:txBody>
      </p:sp>
      <p:sp>
        <p:nvSpPr>
          <p:cNvPr id="49" name="TextBox 48"/>
          <p:cNvSpPr txBox="1"/>
          <p:nvPr/>
        </p:nvSpPr>
        <p:spPr>
          <a:xfrm>
            <a:off x="6102280" y="5586047"/>
            <a:ext cx="360040" cy="430887"/>
          </a:xfrm>
          <a:prstGeom prst="rect">
            <a:avLst/>
          </a:prstGeom>
          <a:noFill/>
        </p:spPr>
        <p:txBody>
          <a:bodyPr wrap="square" rtlCol="0">
            <a:spAutoFit/>
          </a:bodyPr>
          <a:lstStyle/>
          <a:p>
            <a:r>
              <a:rPr lang="de-DE" sz="2200" dirty="0" smtClean="0">
                <a:solidFill>
                  <a:schemeClr val="bg2"/>
                </a:solidFill>
              </a:rPr>
              <a:t>2</a:t>
            </a:r>
          </a:p>
        </p:txBody>
      </p:sp>
      <p:sp>
        <p:nvSpPr>
          <p:cNvPr id="50" name="TextBox 49"/>
          <p:cNvSpPr txBox="1"/>
          <p:nvPr/>
        </p:nvSpPr>
        <p:spPr>
          <a:xfrm>
            <a:off x="4888323" y="5590401"/>
            <a:ext cx="360040" cy="430887"/>
          </a:xfrm>
          <a:prstGeom prst="rect">
            <a:avLst/>
          </a:prstGeom>
          <a:noFill/>
        </p:spPr>
        <p:txBody>
          <a:bodyPr wrap="square" rtlCol="0">
            <a:spAutoFit/>
          </a:bodyPr>
          <a:lstStyle/>
          <a:p>
            <a:r>
              <a:rPr lang="de-DE" sz="2200" dirty="0" smtClean="0">
                <a:solidFill>
                  <a:schemeClr val="bg2"/>
                </a:solidFill>
              </a:rPr>
              <a:t>2</a:t>
            </a:r>
          </a:p>
        </p:txBody>
      </p:sp>
      <p:sp>
        <p:nvSpPr>
          <p:cNvPr id="51" name="TextBox 50"/>
          <p:cNvSpPr txBox="1"/>
          <p:nvPr/>
        </p:nvSpPr>
        <p:spPr>
          <a:xfrm>
            <a:off x="3968316" y="5592877"/>
            <a:ext cx="360040" cy="430887"/>
          </a:xfrm>
          <a:prstGeom prst="rect">
            <a:avLst/>
          </a:prstGeom>
          <a:noFill/>
        </p:spPr>
        <p:txBody>
          <a:bodyPr wrap="square" rtlCol="0">
            <a:spAutoFit/>
          </a:bodyPr>
          <a:lstStyle/>
          <a:p>
            <a:r>
              <a:rPr lang="de-DE" sz="2200" dirty="0" smtClean="0">
                <a:solidFill>
                  <a:schemeClr val="bg2"/>
                </a:solidFill>
              </a:rPr>
              <a:t>2</a:t>
            </a:r>
          </a:p>
        </p:txBody>
      </p:sp>
      <p:sp>
        <p:nvSpPr>
          <p:cNvPr id="52" name="TextBox 51"/>
          <p:cNvSpPr txBox="1"/>
          <p:nvPr/>
        </p:nvSpPr>
        <p:spPr>
          <a:xfrm>
            <a:off x="2740266" y="5579467"/>
            <a:ext cx="360040" cy="430887"/>
          </a:xfrm>
          <a:prstGeom prst="rect">
            <a:avLst/>
          </a:prstGeom>
          <a:noFill/>
        </p:spPr>
        <p:txBody>
          <a:bodyPr wrap="square" rtlCol="0">
            <a:spAutoFit/>
          </a:bodyPr>
          <a:lstStyle/>
          <a:p>
            <a:r>
              <a:rPr lang="de-DE" sz="2200" dirty="0" smtClean="0">
                <a:solidFill>
                  <a:schemeClr val="bg2"/>
                </a:solidFill>
              </a:rPr>
              <a:t>2</a:t>
            </a:r>
          </a:p>
        </p:txBody>
      </p:sp>
      <p:sp>
        <p:nvSpPr>
          <p:cNvPr id="53" name="TextBox 52"/>
          <p:cNvSpPr txBox="1"/>
          <p:nvPr/>
        </p:nvSpPr>
        <p:spPr>
          <a:xfrm>
            <a:off x="1565878" y="5592877"/>
            <a:ext cx="360040" cy="430887"/>
          </a:xfrm>
          <a:prstGeom prst="rect">
            <a:avLst/>
          </a:prstGeom>
          <a:noFill/>
        </p:spPr>
        <p:txBody>
          <a:bodyPr wrap="square" rtlCol="0">
            <a:spAutoFit/>
          </a:bodyPr>
          <a:lstStyle/>
          <a:p>
            <a:r>
              <a:rPr lang="de-DE" sz="2200" dirty="0" smtClean="0">
                <a:solidFill>
                  <a:schemeClr val="bg2"/>
                </a:solidFill>
              </a:rPr>
              <a:t>2</a:t>
            </a:r>
          </a:p>
        </p:txBody>
      </p:sp>
      <p:sp>
        <p:nvSpPr>
          <p:cNvPr id="54" name="TextBox 53"/>
          <p:cNvSpPr txBox="1"/>
          <p:nvPr/>
        </p:nvSpPr>
        <p:spPr>
          <a:xfrm>
            <a:off x="2096108" y="5077932"/>
            <a:ext cx="360040" cy="430887"/>
          </a:xfrm>
          <a:prstGeom prst="rect">
            <a:avLst/>
          </a:prstGeom>
          <a:noFill/>
        </p:spPr>
        <p:txBody>
          <a:bodyPr wrap="square" rtlCol="0">
            <a:spAutoFit/>
          </a:bodyPr>
          <a:lstStyle/>
          <a:p>
            <a:r>
              <a:rPr lang="de-DE" sz="2200" dirty="0" smtClean="0">
                <a:solidFill>
                  <a:schemeClr val="bg2"/>
                </a:solidFill>
              </a:rPr>
              <a:t>2</a:t>
            </a:r>
          </a:p>
        </p:txBody>
      </p:sp>
      <p:sp>
        <p:nvSpPr>
          <p:cNvPr id="55" name="TextBox 54"/>
          <p:cNvSpPr txBox="1"/>
          <p:nvPr/>
        </p:nvSpPr>
        <p:spPr>
          <a:xfrm>
            <a:off x="4328356" y="5109590"/>
            <a:ext cx="360040" cy="430887"/>
          </a:xfrm>
          <a:prstGeom prst="rect">
            <a:avLst/>
          </a:prstGeom>
          <a:noFill/>
        </p:spPr>
        <p:txBody>
          <a:bodyPr wrap="square" rtlCol="0">
            <a:spAutoFit/>
          </a:bodyPr>
          <a:lstStyle/>
          <a:p>
            <a:r>
              <a:rPr lang="de-DE" sz="2200" dirty="0" smtClean="0">
                <a:solidFill>
                  <a:schemeClr val="bg2"/>
                </a:solidFill>
              </a:rPr>
              <a:t>2</a:t>
            </a:r>
          </a:p>
        </p:txBody>
      </p:sp>
      <p:sp>
        <p:nvSpPr>
          <p:cNvPr id="56" name="TextBox 55"/>
          <p:cNvSpPr txBox="1"/>
          <p:nvPr/>
        </p:nvSpPr>
        <p:spPr>
          <a:xfrm>
            <a:off x="6552220" y="5121768"/>
            <a:ext cx="360040" cy="430887"/>
          </a:xfrm>
          <a:prstGeom prst="rect">
            <a:avLst/>
          </a:prstGeom>
          <a:noFill/>
        </p:spPr>
        <p:txBody>
          <a:bodyPr wrap="square" rtlCol="0">
            <a:spAutoFit/>
          </a:bodyPr>
          <a:lstStyle/>
          <a:p>
            <a:r>
              <a:rPr lang="de-DE" sz="2200" dirty="0" smtClean="0">
                <a:solidFill>
                  <a:schemeClr val="bg2"/>
                </a:solidFill>
              </a:rPr>
              <a:t>2</a:t>
            </a:r>
          </a:p>
        </p:txBody>
      </p:sp>
      <p:sp>
        <p:nvSpPr>
          <p:cNvPr id="57" name="TextBox 56"/>
          <p:cNvSpPr txBox="1"/>
          <p:nvPr/>
        </p:nvSpPr>
        <p:spPr>
          <a:xfrm>
            <a:off x="5902469" y="1773977"/>
            <a:ext cx="360040" cy="430887"/>
          </a:xfrm>
          <a:prstGeom prst="rect">
            <a:avLst/>
          </a:prstGeom>
          <a:noFill/>
        </p:spPr>
        <p:txBody>
          <a:bodyPr wrap="square" rtlCol="0">
            <a:spAutoFit/>
          </a:bodyPr>
          <a:lstStyle/>
          <a:p>
            <a:r>
              <a:rPr lang="de-DE" sz="2200" dirty="0" smtClean="0">
                <a:solidFill>
                  <a:schemeClr val="bg2"/>
                </a:solidFill>
              </a:rPr>
              <a:t>2</a:t>
            </a:r>
          </a:p>
        </p:txBody>
      </p:sp>
      <p:sp>
        <p:nvSpPr>
          <p:cNvPr id="58" name="TextBox 57"/>
          <p:cNvSpPr txBox="1"/>
          <p:nvPr/>
        </p:nvSpPr>
        <p:spPr>
          <a:xfrm>
            <a:off x="3690012" y="1783310"/>
            <a:ext cx="360040" cy="430887"/>
          </a:xfrm>
          <a:prstGeom prst="rect">
            <a:avLst/>
          </a:prstGeom>
          <a:noFill/>
        </p:spPr>
        <p:txBody>
          <a:bodyPr wrap="square" rtlCol="0">
            <a:spAutoFit/>
          </a:bodyPr>
          <a:lstStyle/>
          <a:p>
            <a:r>
              <a:rPr lang="de-DE" sz="2200" dirty="0" smtClean="0">
                <a:solidFill>
                  <a:schemeClr val="bg2"/>
                </a:solidFill>
              </a:rPr>
              <a:t>2</a:t>
            </a:r>
          </a:p>
        </p:txBody>
      </p:sp>
      <p:sp>
        <p:nvSpPr>
          <p:cNvPr id="59" name="TextBox 58"/>
          <p:cNvSpPr txBox="1"/>
          <p:nvPr/>
        </p:nvSpPr>
        <p:spPr>
          <a:xfrm>
            <a:off x="2607993" y="1802371"/>
            <a:ext cx="360040" cy="430887"/>
          </a:xfrm>
          <a:prstGeom prst="rect">
            <a:avLst/>
          </a:prstGeom>
          <a:noFill/>
        </p:spPr>
        <p:txBody>
          <a:bodyPr wrap="square" rtlCol="0">
            <a:spAutoFit/>
          </a:bodyPr>
          <a:lstStyle/>
          <a:p>
            <a:r>
              <a:rPr lang="de-DE" sz="2200" dirty="0" smtClean="0">
                <a:solidFill>
                  <a:schemeClr val="bg2"/>
                </a:solidFill>
              </a:rPr>
              <a:t>2</a:t>
            </a:r>
          </a:p>
        </p:txBody>
      </p:sp>
      <p:sp>
        <p:nvSpPr>
          <p:cNvPr id="60" name="TextBox 59"/>
          <p:cNvSpPr txBox="1"/>
          <p:nvPr/>
        </p:nvSpPr>
        <p:spPr>
          <a:xfrm>
            <a:off x="1505044" y="1811704"/>
            <a:ext cx="360040" cy="430887"/>
          </a:xfrm>
          <a:prstGeom prst="rect">
            <a:avLst/>
          </a:prstGeom>
          <a:noFill/>
        </p:spPr>
        <p:txBody>
          <a:bodyPr wrap="square" rtlCol="0">
            <a:spAutoFit/>
          </a:bodyPr>
          <a:lstStyle/>
          <a:p>
            <a:r>
              <a:rPr lang="de-DE" sz="2200" dirty="0" smtClean="0">
                <a:solidFill>
                  <a:schemeClr val="bg2"/>
                </a:solidFill>
              </a:rPr>
              <a:t>2</a:t>
            </a:r>
          </a:p>
        </p:txBody>
      </p:sp>
      <p:sp>
        <p:nvSpPr>
          <p:cNvPr id="61" name="TextBox 60"/>
          <p:cNvSpPr txBox="1"/>
          <p:nvPr/>
        </p:nvSpPr>
        <p:spPr>
          <a:xfrm>
            <a:off x="7139575" y="1772422"/>
            <a:ext cx="360040" cy="430887"/>
          </a:xfrm>
          <a:prstGeom prst="rect">
            <a:avLst/>
          </a:prstGeom>
          <a:noFill/>
        </p:spPr>
        <p:txBody>
          <a:bodyPr wrap="square" rtlCol="0">
            <a:spAutoFit/>
          </a:bodyPr>
          <a:lstStyle/>
          <a:p>
            <a:r>
              <a:rPr lang="de-DE" sz="2200" dirty="0" smtClean="0">
                <a:solidFill>
                  <a:schemeClr val="bg2"/>
                </a:solidFill>
              </a:rPr>
              <a:t>2</a:t>
            </a:r>
          </a:p>
        </p:txBody>
      </p:sp>
      <p:sp>
        <p:nvSpPr>
          <p:cNvPr id="62" name="TextBox 61"/>
          <p:cNvSpPr txBox="1"/>
          <p:nvPr/>
        </p:nvSpPr>
        <p:spPr>
          <a:xfrm>
            <a:off x="5981969" y="837873"/>
            <a:ext cx="360040" cy="430887"/>
          </a:xfrm>
          <a:prstGeom prst="rect">
            <a:avLst/>
          </a:prstGeom>
          <a:noFill/>
        </p:spPr>
        <p:txBody>
          <a:bodyPr wrap="square" rtlCol="0">
            <a:spAutoFit/>
          </a:bodyPr>
          <a:lstStyle/>
          <a:p>
            <a:r>
              <a:rPr lang="de-DE" sz="2200" dirty="0" smtClean="0">
                <a:solidFill>
                  <a:schemeClr val="bg2"/>
                </a:solidFill>
              </a:rPr>
              <a:t>2</a:t>
            </a:r>
          </a:p>
        </p:txBody>
      </p:sp>
      <p:sp>
        <p:nvSpPr>
          <p:cNvPr id="63" name="TextBox 62"/>
          <p:cNvSpPr txBox="1"/>
          <p:nvPr/>
        </p:nvSpPr>
        <p:spPr>
          <a:xfrm>
            <a:off x="7344308" y="837873"/>
            <a:ext cx="360040" cy="430887"/>
          </a:xfrm>
          <a:prstGeom prst="rect">
            <a:avLst/>
          </a:prstGeom>
          <a:noFill/>
        </p:spPr>
        <p:txBody>
          <a:bodyPr wrap="square" rtlCol="0">
            <a:spAutoFit/>
          </a:bodyPr>
          <a:lstStyle/>
          <a:p>
            <a:r>
              <a:rPr lang="de-DE" sz="2200" dirty="0" smtClean="0">
                <a:solidFill>
                  <a:schemeClr val="bg2"/>
                </a:solidFill>
              </a:rPr>
              <a:t>2</a:t>
            </a:r>
          </a:p>
        </p:txBody>
      </p:sp>
      <p:sp>
        <p:nvSpPr>
          <p:cNvPr id="64" name="TextBox 63"/>
          <p:cNvSpPr txBox="1"/>
          <p:nvPr/>
        </p:nvSpPr>
        <p:spPr>
          <a:xfrm>
            <a:off x="6665578" y="1278093"/>
            <a:ext cx="360040" cy="430887"/>
          </a:xfrm>
          <a:prstGeom prst="rect">
            <a:avLst/>
          </a:prstGeom>
          <a:noFill/>
        </p:spPr>
        <p:txBody>
          <a:bodyPr wrap="square" rtlCol="0">
            <a:spAutoFit/>
          </a:bodyPr>
          <a:lstStyle/>
          <a:p>
            <a:r>
              <a:rPr lang="de-DE" sz="2200" dirty="0" smtClean="0">
                <a:solidFill>
                  <a:schemeClr val="bg2"/>
                </a:solidFill>
              </a:rPr>
              <a:t>2</a:t>
            </a:r>
          </a:p>
        </p:txBody>
      </p:sp>
      <p:sp>
        <p:nvSpPr>
          <p:cNvPr id="65" name="TextBox 64"/>
          <p:cNvSpPr txBox="1"/>
          <p:nvPr/>
        </p:nvSpPr>
        <p:spPr>
          <a:xfrm>
            <a:off x="5436096" y="426047"/>
            <a:ext cx="360040" cy="430887"/>
          </a:xfrm>
          <a:prstGeom prst="rect">
            <a:avLst/>
          </a:prstGeom>
          <a:noFill/>
        </p:spPr>
        <p:txBody>
          <a:bodyPr wrap="square" rtlCol="0">
            <a:spAutoFit/>
          </a:bodyPr>
          <a:lstStyle/>
          <a:p>
            <a:r>
              <a:rPr lang="de-DE" sz="2200" dirty="0" smtClean="0">
                <a:solidFill>
                  <a:schemeClr val="bg2"/>
                </a:solidFill>
              </a:rPr>
              <a:t>2</a:t>
            </a:r>
          </a:p>
        </p:txBody>
      </p:sp>
      <p:sp>
        <p:nvSpPr>
          <p:cNvPr id="66" name="TextBox 65"/>
          <p:cNvSpPr txBox="1"/>
          <p:nvPr/>
        </p:nvSpPr>
        <p:spPr>
          <a:xfrm>
            <a:off x="3104220" y="332656"/>
            <a:ext cx="360040" cy="430887"/>
          </a:xfrm>
          <a:prstGeom prst="rect">
            <a:avLst/>
          </a:prstGeom>
          <a:noFill/>
        </p:spPr>
        <p:txBody>
          <a:bodyPr wrap="square" rtlCol="0">
            <a:spAutoFit/>
          </a:bodyPr>
          <a:lstStyle/>
          <a:p>
            <a:r>
              <a:rPr lang="de-DE" sz="2200" dirty="0" smtClean="0">
                <a:solidFill>
                  <a:schemeClr val="bg2"/>
                </a:solidFill>
              </a:rPr>
              <a:t>2</a:t>
            </a:r>
          </a:p>
        </p:txBody>
      </p:sp>
      <p:sp>
        <p:nvSpPr>
          <p:cNvPr id="67" name="TextBox 66"/>
          <p:cNvSpPr txBox="1"/>
          <p:nvPr/>
        </p:nvSpPr>
        <p:spPr>
          <a:xfrm>
            <a:off x="2535985" y="846045"/>
            <a:ext cx="360040" cy="430887"/>
          </a:xfrm>
          <a:prstGeom prst="rect">
            <a:avLst/>
          </a:prstGeom>
          <a:noFill/>
        </p:spPr>
        <p:txBody>
          <a:bodyPr wrap="square" rtlCol="0">
            <a:spAutoFit/>
          </a:bodyPr>
          <a:lstStyle/>
          <a:p>
            <a:r>
              <a:rPr lang="de-DE" sz="2200" dirty="0" smtClean="0">
                <a:solidFill>
                  <a:schemeClr val="bg2"/>
                </a:solidFill>
              </a:rPr>
              <a:t>2</a:t>
            </a:r>
          </a:p>
        </p:txBody>
      </p:sp>
      <p:sp>
        <p:nvSpPr>
          <p:cNvPr id="68" name="TextBox 67"/>
          <p:cNvSpPr txBox="1"/>
          <p:nvPr/>
        </p:nvSpPr>
        <p:spPr>
          <a:xfrm>
            <a:off x="4873337" y="856934"/>
            <a:ext cx="360040" cy="430887"/>
          </a:xfrm>
          <a:prstGeom prst="rect">
            <a:avLst/>
          </a:prstGeom>
          <a:noFill/>
        </p:spPr>
        <p:txBody>
          <a:bodyPr wrap="square" rtlCol="0">
            <a:spAutoFit/>
          </a:bodyPr>
          <a:lstStyle/>
          <a:p>
            <a:r>
              <a:rPr lang="de-DE" sz="2200" dirty="0" smtClean="0">
                <a:solidFill>
                  <a:schemeClr val="bg2"/>
                </a:solidFill>
              </a:rPr>
              <a:t>2</a:t>
            </a:r>
          </a:p>
        </p:txBody>
      </p:sp>
      <p:sp>
        <p:nvSpPr>
          <p:cNvPr id="69" name="TextBox 68"/>
          <p:cNvSpPr txBox="1"/>
          <p:nvPr/>
        </p:nvSpPr>
        <p:spPr>
          <a:xfrm>
            <a:off x="3711249" y="856934"/>
            <a:ext cx="360040" cy="430887"/>
          </a:xfrm>
          <a:prstGeom prst="rect">
            <a:avLst/>
          </a:prstGeom>
          <a:noFill/>
        </p:spPr>
        <p:txBody>
          <a:bodyPr wrap="square" rtlCol="0">
            <a:spAutoFit/>
          </a:bodyPr>
          <a:lstStyle/>
          <a:p>
            <a:r>
              <a:rPr lang="de-DE" sz="2200" dirty="0" smtClean="0">
                <a:solidFill>
                  <a:schemeClr val="bg2"/>
                </a:solidFill>
              </a:rPr>
              <a:t>2</a:t>
            </a:r>
          </a:p>
        </p:txBody>
      </p:sp>
      <p:sp>
        <p:nvSpPr>
          <p:cNvPr id="70" name="TextBox 69"/>
          <p:cNvSpPr txBox="1"/>
          <p:nvPr/>
        </p:nvSpPr>
        <p:spPr>
          <a:xfrm>
            <a:off x="4264279" y="1271236"/>
            <a:ext cx="360040" cy="430887"/>
          </a:xfrm>
          <a:prstGeom prst="rect">
            <a:avLst/>
          </a:prstGeom>
          <a:noFill/>
        </p:spPr>
        <p:txBody>
          <a:bodyPr wrap="square" rtlCol="0">
            <a:spAutoFit/>
          </a:bodyPr>
          <a:lstStyle/>
          <a:p>
            <a:r>
              <a:rPr lang="de-DE" sz="2200" dirty="0" smtClean="0">
                <a:solidFill>
                  <a:schemeClr val="bg2"/>
                </a:solidFill>
              </a:rPr>
              <a:t>2</a:t>
            </a:r>
          </a:p>
        </p:txBody>
      </p:sp>
      <p:sp>
        <p:nvSpPr>
          <p:cNvPr id="71" name="TextBox 70"/>
          <p:cNvSpPr txBox="1"/>
          <p:nvPr/>
        </p:nvSpPr>
        <p:spPr>
          <a:xfrm>
            <a:off x="2009436" y="1305344"/>
            <a:ext cx="360040" cy="430887"/>
          </a:xfrm>
          <a:prstGeom prst="rect">
            <a:avLst/>
          </a:prstGeom>
          <a:noFill/>
        </p:spPr>
        <p:txBody>
          <a:bodyPr wrap="square" rtlCol="0">
            <a:spAutoFit/>
          </a:bodyPr>
          <a:lstStyle/>
          <a:p>
            <a:r>
              <a:rPr lang="de-DE" sz="2200" dirty="0" smtClean="0">
                <a:solidFill>
                  <a:schemeClr val="bg2"/>
                </a:solidFill>
              </a:rPr>
              <a:t>2</a:t>
            </a:r>
          </a:p>
        </p:txBody>
      </p:sp>
      <p:sp>
        <p:nvSpPr>
          <p:cNvPr id="72" name="TextBox 71"/>
          <p:cNvSpPr txBox="1"/>
          <p:nvPr/>
        </p:nvSpPr>
        <p:spPr>
          <a:xfrm>
            <a:off x="6916730" y="2698798"/>
            <a:ext cx="360040" cy="430887"/>
          </a:xfrm>
          <a:prstGeom prst="rect">
            <a:avLst/>
          </a:prstGeom>
          <a:noFill/>
        </p:spPr>
        <p:txBody>
          <a:bodyPr wrap="square" rtlCol="0">
            <a:spAutoFit/>
          </a:bodyPr>
          <a:lstStyle/>
          <a:p>
            <a:r>
              <a:rPr lang="de-DE" sz="2200" dirty="0" smtClean="0">
                <a:solidFill>
                  <a:schemeClr val="bg2"/>
                </a:solidFill>
              </a:rPr>
              <a:t>2</a:t>
            </a:r>
          </a:p>
        </p:txBody>
      </p:sp>
      <p:sp>
        <p:nvSpPr>
          <p:cNvPr id="73" name="TextBox 72"/>
          <p:cNvSpPr txBox="1"/>
          <p:nvPr/>
        </p:nvSpPr>
        <p:spPr>
          <a:xfrm>
            <a:off x="1719519" y="2720729"/>
            <a:ext cx="360040" cy="430887"/>
          </a:xfrm>
          <a:prstGeom prst="rect">
            <a:avLst/>
          </a:prstGeom>
          <a:noFill/>
        </p:spPr>
        <p:txBody>
          <a:bodyPr wrap="square" rtlCol="0">
            <a:spAutoFit/>
          </a:bodyPr>
          <a:lstStyle/>
          <a:p>
            <a:r>
              <a:rPr lang="de-DE" sz="2200" dirty="0" smtClean="0">
                <a:solidFill>
                  <a:schemeClr val="bg2"/>
                </a:solidFill>
              </a:rPr>
              <a:t>2</a:t>
            </a:r>
          </a:p>
        </p:txBody>
      </p:sp>
      <p:sp>
        <p:nvSpPr>
          <p:cNvPr id="74" name="TextBox 73"/>
          <p:cNvSpPr txBox="1"/>
          <p:nvPr/>
        </p:nvSpPr>
        <p:spPr>
          <a:xfrm>
            <a:off x="1649396" y="3760500"/>
            <a:ext cx="360040" cy="430887"/>
          </a:xfrm>
          <a:prstGeom prst="rect">
            <a:avLst/>
          </a:prstGeom>
          <a:noFill/>
        </p:spPr>
        <p:txBody>
          <a:bodyPr wrap="square" rtlCol="0">
            <a:spAutoFit/>
          </a:bodyPr>
          <a:lstStyle/>
          <a:p>
            <a:r>
              <a:rPr lang="de-DE" sz="2200" dirty="0" smtClean="0">
                <a:solidFill>
                  <a:schemeClr val="bg2"/>
                </a:solidFill>
              </a:rPr>
              <a:t>2</a:t>
            </a:r>
          </a:p>
        </p:txBody>
      </p:sp>
      <p:sp>
        <p:nvSpPr>
          <p:cNvPr id="75" name="TextBox 74"/>
          <p:cNvSpPr txBox="1"/>
          <p:nvPr/>
        </p:nvSpPr>
        <p:spPr>
          <a:xfrm>
            <a:off x="6885648" y="3743520"/>
            <a:ext cx="360040" cy="430887"/>
          </a:xfrm>
          <a:prstGeom prst="rect">
            <a:avLst/>
          </a:prstGeom>
          <a:noFill/>
        </p:spPr>
        <p:txBody>
          <a:bodyPr wrap="square" rtlCol="0">
            <a:spAutoFit/>
          </a:bodyPr>
          <a:lstStyle/>
          <a:p>
            <a:r>
              <a:rPr lang="de-DE" sz="2200" dirty="0" smtClean="0">
                <a:solidFill>
                  <a:schemeClr val="bg2"/>
                </a:solidFill>
              </a:rPr>
              <a:t>2</a:t>
            </a:r>
          </a:p>
        </p:txBody>
      </p:sp>
      <p:sp>
        <p:nvSpPr>
          <p:cNvPr id="76" name="TextBox 75"/>
          <p:cNvSpPr txBox="1"/>
          <p:nvPr/>
        </p:nvSpPr>
        <p:spPr>
          <a:xfrm>
            <a:off x="7276770" y="5586046"/>
            <a:ext cx="360040" cy="430887"/>
          </a:xfrm>
          <a:prstGeom prst="rect">
            <a:avLst/>
          </a:prstGeom>
          <a:noFill/>
        </p:spPr>
        <p:txBody>
          <a:bodyPr wrap="square" rtlCol="0">
            <a:spAutoFit/>
          </a:bodyPr>
          <a:lstStyle/>
          <a:p>
            <a:r>
              <a:rPr lang="de-DE" sz="2200" dirty="0" smtClean="0">
                <a:solidFill>
                  <a:schemeClr val="bg2"/>
                </a:solidFill>
              </a:rPr>
              <a:t>2</a:t>
            </a:r>
          </a:p>
        </p:txBody>
      </p:sp>
      <p:sp>
        <p:nvSpPr>
          <p:cNvPr id="77" name="TextBox 76"/>
          <p:cNvSpPr txBox="1"/>
          <p:nvPr/>
        </p:nvSpPr>
        <p:spPr>
          <a:xfrm>
            <a:off x="1403648" y="836712"/>
            <a:ext cx="360040" cy="430887"/>
          </a:xfrm>
          <a:prstGeom prst="rect">
            <a:avLst/>
          </a:prstGeom>
          <a:noFill/>
        </p:spPr>
        <p:txBody>
          <a:bodyPr wrap="square" rtlCol="0">
            <a:spAutoFit/>
          </a:bodyPr>
          <a:lstStyle/>
          <a:p>
            <a:r>
              <a:rPr lang="de-DE" sz="2200" dirty="0" smtClean="0">
                <a:solidFill>
                  <a:schemeClr val="bg2"/>
                </a:solidFill>
              </a:rPr>
              <a:t>2</a:t>
            </a:r>
          </a:p>
        </p:txBody>
      </p:sp>
      <p:sp>
        <p:nvSpPr>
          <p:cNvPr id="78" name="TextBox 77"/>
          <p:cNvSpPr txBox="1"/>
          <p:nvPr/>
        </p:nvSpPr>
        <p:spPr>
          <a:xfrm>
            <a:off x="3249244" y="2223925"/>
            <a:ext cx="360040" cy="430887"/>
          </a:xfrm>
          <a:prstGeom prst="rect">
            <a:avLst/>
          </a:prstGeom>
          <a:noFill/>
        </p:spPr>
        <p:txBody>
          <a:bodyPr wrap="square" rtlCol="0">
            <a:spAutoFit/>
          </a:bodyPr>
          <a:lstStyle/>
          <a:p>
            <a:r>
              <a:rPr lang="de-DE" sz="2200" dirty="0" smtClean="0">
                <a:solidFill>
                  <a:schemeClr val="bg2"/>
                </a:solidFill>
              </a:rPr>
              <a:t>2</a:t>
            </a:r>
          </a:p>
        </p:txBody>
      </p:sp>
      <p:sp>
        <p:nvSpPr>
          <p:cNvPr id="79" name="TextBox 78"/>
          <p:cNvSpPr txBox="1"/>
          <p:nvPr/>
        </p:nvSpPr>
        <p:spPr>
          <a:xfrm>
            <a:off x="5328084" y="2252714"/>
            <a:ext cx="360040" cy="430887"/>
          </a:xfrm>
          <a:prstGeom prst="rect">
            <a:avLst/>
          </a:prstGeom>
          <a:noFill/>
        </p:spPr>
        <p:txBody>
          <a:bodyPr wrap="square" rtlCol="0">
            <a:spAutoFit/>
          </a:bodyPr>
          <a:lstStyle/>
          <a:p>
            <a:r>
              <a:rPr lang="de-DE" sz="2200" dirty="0" smtClean="0">
                <a:solidFill>
                  <a:schemeClr val="bg2"/>
                </a:solidFill>
              </a:rPr>
              <a:t>2</a:t>
            </a:r>
          </a:p>
        </p:txBody>
      </p:sp>
      <p:sp>
        <p:nvSpPr>
          <p:cNvPr id="80" name="TextBox 79"/>
          <p:cNvSpPr txBox="1"/>
          <p:nvPr/>
        </p:nvSpPr>
        <p:spPr>
          <a:xfrm>
            <a:off x="4909327" y="1783309"/>
            <a:ext cx="360040" cy="430887"/>
          </a:xfrm>
          <a:prstGeom prst="rect">
            <a:avLst/>
          </a:prstGeom>
          <a:noFill/>
        </p:spPr>
        <p:txBody>
          <a:bodyPr wrap="square" rtlCol="0">
            <a:spAutoFit/>
          </a:bodyPr>
          <a:lstStyle/>
          <a:p>
            <a:r>
              <a:rPr lang="de-DE" sz="2200" dirty="0" smtClean="0">
                <a:solidFill>
                  <a:schemeClr val="bg2"/>
                </a:solidFill>
              </a:rPr>
              <a:t>2</a:t>
            </a:r>
          </a:p>
        </p:txBody>
      </p:sp>
    </p:spTree>
    <p:custDataLst>
      <p:tags r:id="rId1"/>
    </p:custDataLst>
    <p:extLst>
      <p:ext uri="{BB962C8B-B14F-4D97-AF65-F5344CB8AC3E}">
        <p14:creationId xmlns:p14="http://schemas.microsoft.com/office/powerpoint/2010/main" val="63878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7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4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72"/>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2"/>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42"/>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46"/>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37"/>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7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3"/>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74"/>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4"/>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23"/>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54"/>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30"/>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52"/>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31"/>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51"/>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55"/>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8"/>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44"/>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48"/>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24"/>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56"/>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49"/>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76"/>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194" grpId="0"/>
      <p:bldP spid="8195" grpId="0" build="p"/>
      <p:bldP spid="7" grpId="0"/>
      <p:bldP spid="2" grpId="0" animBg="1"/>
      <p:bldP spid="9" grpId="0" animBg="1"/>
      <p:bldP spid="3" grpId="0"/>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de-DE" dirty="0" smtClean="0"/>
              <a:t>Seite</a:t>
            </a:r>
            <a:r>
              <a:rPr lang="en-GB" dirty="0" smtClean="0"/>
              <a:t> </a:t>
            </a:r>
            <a:fld id="{3717D14C-F6B2-4BD4-9D5B-C216CB6EC04D}" type="slidenum">
              <a:rPr lang="en-GB" smtClean="0"/>
              <a:pPr/>
              <a:t>11</a:t>
            </a:fld>
            <a:endParaRPr lang="en-GB" dirty="0"/>
          </a:p>
        </p:txBody>
      </p:sp>
      <p:sp>
        <p:nvSpPr>
          <p:cNvPr id="6" name="Date Placeholder 5"/>
          <p:cNvSpPr>
            <a:spLocks noGrp="1"/>
          </p:cNvSpPr>
          <p:nvPr>
            <p:ph type="dt" sz="half" idx="12"/>
            <p:custDataLst>
              <p:tags r:id="rId2"/>
            </p:custDataLst>
          </p:nvPr>
        </p:nvSpPr>
        <p:spPr/>
        <p:txBody>
          <a:bodyPr/>
          <a:lstStyle/>
          <a:p>
            <a:r>
              <a:rPr lang="en-GB" dirty="0" smtClean="0"/>
              <a:t>© Bird &amp; Bird LLP 2013</a:t>
            </a:r>
            <a:endParaRPr lang="en-GB" dirty="0"/>
          </a:p>
        </p:txBody>
      </p:sp>
      <p:sp>
        <p:nvSpPr>
          <p:cNvPr id="8194" name="Rectangle 2"/>
          <p:cNvSpPr>
            <a:spLocks noGrp="1" noChangeArrowheads="1"/>
          </p:cNvSpPr>
          <p:nvPr>
            <p:ph type="title"/>
          </p:nvPr>
        </p:nvSpPr>
        <p:spPr/>
        <p:txBody>
          <a:bodyPr/>
          <a:lstStyle/>
          <a:p>
            <a:r>
              <a:rPr lang="de-DE" dirty="0" smtClean="0"/>
              <a:t>Zurechnung in Nutzungsgemeinschaften</a:t>
            </a:r>
            <a:endParaRPr lang="de-DE" dirty="0"/>
          </a:p>
        </p:txBody>
      </p:sp>
      <p:sp>
        <p:nvSpPr>
          <p:cNvPr id="8195" name="Rectangle 3"/>
          <p:cNvSpPr>
            <a:spLocks noGrp="1" noChangeArrowheads="1"/>
          </p:cNvSpPr>
          <p:nvPr>
            <p:ph type="body" idx="1"/>
            <p:custDataLst>
              <p:tags r:id="rId3"/>
            </p:custDataLst>
          </p:nvPr>
        </p:nvSpPr>
        <p:spPr>
          <a:xfrm>
            <a:off x="467544" y="1700808"/>
            <a:ext cx="8219256" cy="4607917"/>
          </a:xfrm>
        </p:spPr>
        <p:txBody>
          <a:bodyPr/>
          <a:lstStyle/>
          <a:p>
            <a:pPr marL="458788" lvl="1" indent="-457200">
              <a:buFont typeface="Arial" pitchFamily="34" charset="0"/>
              <a:buChar char="•"/>
            </a:pPr>
            <a:r>
              <a:rPr lang="de-DE" sz="2400" dirty="0" smtClean="0"/>
              <a:t>Auf dem Weg in die BGB-Gesellschaft?</a:t>
            </a:r>
          </a:p>
          <a:p>
            <a:pPr marL="458788" lvl="1" indent="-457200">
              <a:buFont typeface="Arial" pitchFamily="34" charset="0"/>
              <a:buChar char="•"/>
            </a:pPr>
            <a:r>
              <a:rPr lang="de-DE" sz="2400" dirty="0" smtClean="0"/>
              <a:t>Gemeinsamer Nutzungszweck?</a:t>
            </a:r>
          </a:p>
          <a:p>
            <a:pPr marL="458788" lvl="1" indent="-457200">
              <a:buFont typeface="Arial" pitchFamily="34" charset="0"/>
              <a:buChar char="•"/>
            </a:pPr>
            <a:r>
              <a:rPr lang="de-DE" sz="2400" dirty="0" smtClean="0"/>
              <a:t>Verbundenheit über technischer Standardisierung</a:t>
            </a:r>
          </a:p>
          <a:p>
            <a:pPr marL="458788" lvl="1" indent="-457200">
              <a:buFont typeface="Arial" pitchFamily="34" charset="0"/>
              <a:buChar char="•"/>
            </a:pPr>
            <a:r>
              <a:rPr lang="de-DE" sz="2400" dirty="0" smtClean="0"/>
              <a:t>Gemeinsames Nutzungsregelwerk</a:t>
            </a:r>
          </a:p>
          <a:p>
            <a:pPr marL="458788" lvl="1" indent="-457200">
              <a:buFont typeface="Arial" pitchFamily="34" charset="0"/>
              <a:buChar char="•"/>
            </a:pPr>
            <a:r>
              <a:rPr lang="de-DE" sz="2400" dirty="0" smtClean="0"/>
              <a:t>Haftungsgemeinschaft gegenüber Dritten?</a:t>
            </a:r>
          </a:p>
          <a:p>
            <a:pPr marL="809625" lvl="2" indent="-457200">
              <a:buFont typeface="Arial" pitchFamily="34" charset="0"/>
              <a:buChar char="•"/>
            </a:pPr>
            <a:r>
              <a:rPr lang="de-DE" sz="2400" dirty="0" smtClean="0"/>
              <a:t>Regulatorische Compliance (z.B. Datenschutz)</a:t>
            </a:r>
          </a:p>
          <a:p>
            <a:pPr marL="809625" lvl="2" indent="-457200">
              <a:buFont typeface="Arial" pitchFamily="34" charset="0"/>
              <a:buChar char="•"/>
            </a:pPr>
            <a:r>
              <a:rPr lang="de-DE" sz="2400" dirty="0" smtClean="0"/>
              <a:t>IP Verletzungen</a:t>
            </a:r>
          </a:p>
          <a:p>
            <a:pPr marL="458788" lvl="1" indent="-457200">
              <a:buFont typeface="Arial" pitchFamily="34" charset="0"/>
              <a:buChar char="•"/>
            </a:pPr>
            <a:r>
              <a:rPr lang="de-DE" sz="2400" dirty="0" smtClean="0"/>
              <a:t>Haftungsfragen im Innen- und Außenverhältnis?</a:t>
            </a:r>
          </a:p>
        </p:txBody>
      </p:sp>
    </p:spTree>
    <p:custDataLst>
      <p:tags r:id="rId1"/>
    </p:custDataLst>
    <p:extLst>
      <p:ext uri="{BB962C8B-B14F-4D97-AF65-F5344CB8AC3E}">
        <p14:creationId xmlns:p14="http://schemas.microsoft.com/office/powerpoint/2010/main" val="638780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smtClean="0"/>
              <a:t>M2M Szenarien</a:t>
            </a:r>
            <a:endParaRPr lang="de-DE" dirty="0"/>
          </a:p>
        </p:txBody>
      </p:sp>
      <p:sp>
        <p:nvSpPr>
          <p:cNvPr id="3" name="Subtitle 2"/>
          <p:cNvSpPr>
            <a:spLocks noGrp="1"/>
          </p:cNvSpPr>
          <p:nvPr>
            <p:ph type="subTitle" idx="1"/>
          </p:nvPr>
        </p:nvSpPr>
        <p:spPr/>
        <p:txBody>
          <a:bodyPr/>
          <a:lstStyle/>
          <a:p>
            <a:endParaRPr lang="de-DE"/>
          </a:p>
        </p:txBody>
      </p:sp>
    </p:spTree>
    <p:extLst>
      <p:ext uri="{BB962C8B-B14F-4D97-AF65-F5344CB8AC3E}">
        <p14:creationId xmlns:p14="http://schemas.microsoft.com/office/powerpoint/2010/main" val="313655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de-DE" dirty="0" smtClean="0"/>
              <a:t>Seite</a:t>
            </a:r>
            <a:r>
              <a:rPr lang="en-GB" dirty="0" smtClean="0"/>
              <a:t> </a:t>
            </a:r>
            <a:fld id="{3717D14C-F6B2-4BD4-9D5B-C216CB6EC04D}" type="slidenum">
              <a:rPr lang="en-GB" smtClean="0"/>
              <a:pPr/>
              <a:t>13</a:t>
            </a:fld>
            <a:endParaRPr lang="en-GB" dirty="0"/>
          </a:p>
        </p:txBody>
      </p:sp>
      <p:sp>
        <p:nvSpPr>
          <p:cNvPr id="6" name="Date Placeholder 5"/>
          <p:cNvSpPr>
            <a:spLocks noGrp="1"/>
          </p:cNvSpPr>
          <p:nvPr>
            <p:ph type="dt" sz="half" idx="12"/>
            <p:custDataLst>
              <p:tags r:id="rId2"/>
            </p:custDataLst>
          </p:nvPr>
        </p:nvSpPr>
        <p:spPr/>
        <p:txBody>
          <a:bodyPr/>
          <a:lstStyle/>
          <a:p>
            <a:r>
              <a:rPr lang="en-GB" dirty="0" smtClean="0"/>
              <a:t>© Bird &amp; Bird LLP 2013</a:t>
            </a:r>
            <a:endParaRPr lang="en-GB" dirty="0"/>
          </a:p>
        </p:txBody>
      </p:sp>
      <p:sp>
        <p:nvSpPr>
          <p:cNvPr id="8194" name="Rectangle 2"/>
          <p:cNvSpPr>
            <a:spLocks noGrp="1" noChangeArrowheads="1"/>
          </p:cNvSpPr>
          <p:nvPr>
            <p:ph type="title"/>
          </p:nvPr>
        </p:nvSpPr>
        <p:spPr/>
        <p:txBody>
          <a:bodyPr/>
          <a:lstStyle/>
          <a:p>
            <a:r>
              <a:rPr lang="de-DE" dirty="0" smtClean="0"/>
              <a:t>Beispiel – Automatisierung &amp; Logistik</a:t>
            </a:r>
            <a:endParaRPr lang="de-DE" dirty="0"/>
          </a:p>
        </p:txBody>
      </p:sp>
      <p:sp>
        <p:nvSpPr>
          <p:cNvPr id="8195" name="Rectangle 3"/>
          <p:cNvSpPr>
            <a:spLocks noGrp="1" noChangeArrowheads="1"/>
          </p:cNvSpPr>
          <p:nvPr>
            <p:ph type="body" idx="1"/>
            <p:custDataLst>
              <p:tags r:id="rId3"/>
            </p:custDataLst>
          </p:nvPr>
        </p:nvSpPr>
        <p:spPr>
          <a:xfrm>
            <a:off x="467544" y="1700808"/>
            <a:ext cx="8219256" cy="4607917"/>
          </a:xfrm>
        </p:spPr>
        <p:txBody>
          <a:bodyPr/>
          <a:lstStyle/>
          <a:p>
            <a:pPr marL="458788" lvl="1" indent="-457200">
              <a:buFont typeface="Arial" pitchFamily="34" charset="0"/>
              <a:buChar char="•"/>
            </a:pPr>
            <a:r>
              <a:rPr lang="de-DE" sz="2400" dirty="0" smtClean="0"/>
              <a:t>Sensordaten, Fertigungsdaten, etc.</a:t>
            </a:r>
          </a:p>
          <a:p>
            <a:pPr marL="458788" lvl="1" indent="-457200">
              <a:buFont typeface="Arial" pitchFamily="34" charset="0"/>
              <a:buChar char="•"/>
            </a:pPr>
            <a:r>
              <a:rPr lang="de-DE" sz="2400" dirty="0" smtClean="0"/>
              <a:t>Bereits </a:t>
            </a:r>
            <a:r>
              <a:rPr lang="de-DE" sz="2400" dirty="0"/>
              <a:t>einheitlicher </a:t>
            </a:r>
            <a:r>
              <a:rPr lang="de-DE" sz="2400" dirty="0" smtClean="0"/>
              <a:t>Standard: OPC </a:t>
            </a:r>
            <a:r>
              <a:rPr lang="de-DE" sz="2400" dirty="0" err="1" smtClean="0"/>
              <a:t>Foundation</a:t>
            </a:r>
            <a:r>
              <a:rPr lang="de-DE" sz="2400" dirty="0" smtClean="0"/>
              <a:t> – OPC Unified </a:t>
            </a:r>
            <a:r>
              <a:rPr lang="de-DE" sz="2400" dirty="0" err="1" smtClean="0"/>
              <a:t>Architecture</a:t>
            </a:r>
            <a:endParaRPr lang="de-DE" sz="2400" dirty="0" smtClean="0"/>
          </a:p>
          <a:p>
            <a:pPr marL="809625" lvl="2" indent="-457200">
              <a:buFont typeface="Arial" pitchFamily="34" charset="0"/>
              <a:buChar char="•"/>
            </a:pPr>
            <a:r>
              <a:rPr lang="de-DE" dirty="0" smtClean="0"/>
              <a:t>Plattformunabhängiger Daten- und Informationsaustausch</a:t>
            </a:r>
          </a:p>
          <a:p>
            <a:pPr marL="809625" lvl="2" indent="-457200">
              <a:buFont typeface="Arial" pitchFamily="34" charset="0"/>
              <a:buChar char="•"/>
            </a:pPr>
            <a:r>
              <a:rPr lang="de-DE" dirty="0" smtClean="0"/>
              <a:t>Datenzusammenführung</a:t>
            </a:r>
          </a:p>
          <a:p>
            <a:pPr marL="809625" lvl="2" indent="-457200">
              <a:buFont typeface="Arial" pitchFamily="34" charset="0"/>
              <a:buChar char="•"/>
            </a:pPr>
            <a:r>
              <a:rPr lang="de-DE" dirty="0" smtClean="0"/>
              <a:t>Modellierung von Informationen</a:t>
            </a:r>
          </a:p>
          <a:p>
            <a:pPr marL="458788" lvl="1" indent="-457200">
              <a:buFont typeface="Arial" pitchFamily="34" charset="0"/>
              <a:buChar char="•"/>
            </a:pPr>
            <a:r>
              <a:rPr lang="de-DE" sz="2400" dirty="0" smtClean="0"/>
              <a:t>Wer ist Handlungssubjekt für die Erzeugung von Sensordaten, Fertigungsdaten, etc.? </a:t>
            </a:r>
          </a:p>
          <a:p>
            <a:pPr marL="458788" lvl="1" indent="-457200">
              <a:buFont typeface="Arial" pitchFamily="34" charset="0"/>
              <a:buChar char="•"/>
            </a:pPr>
            <a:r>
              <a:rPr lang="de-DE" sz="2400" dirty="0" smtClean="0"/>
              <a:t>Haftungsgemeinschaften?</a:t>
            </a:r>
          </a:p>
          <a:p>
            <a:pPr marL="458788" lvl="1" indent="-457200">
              <a:buFont typeface="Arial" pitchFamily="34" charset="0"/>
              <a:buChar char="•"/>
            </a:pPr>
            <a:r>
              <a:rPr lang="de-DE" sz="2400" dirty="0" smtClean="0"/>
              <a:t>Vertragliche Lösungen über einheitliche Teilnahmebedingungen?</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6216" y="4941168"/>
            <a:ext cx="2127525" cy="1416948"/>
          </a:xfrm>
          <a:prstGeom prst="rect">
            <a:avLst/>
          </a:prstGeom>
        </p:spPr>
      </p:pic>
    </p:spTree>
    <p:custDataLst>
      <p:tags r:id="rId1"/>
    </p:custDataLst>
    <p:extLst>
      <p:ext uri="{BB962C8B-B14F-4D97-AF65-F5344CB8AC3E}">
        <p14:creationId xmlns:p14="http://schemas.microsoft.com/office/powerpoint/2010/main" val="10389944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de-DE" dirty="0" smtClean="0"/>
              <a:t>Seite</a:t>
            </a:r>
            <a:r>
              <a:rPr lang="en-GB" dirty="0" smtClean="0"/>
              <a:t> </a:t>
            </a:r>
            <a:fld id="{3717D14C-F6B2-4BD4-9D5B-C216CB6EC04D}" type="slidenum">
              <a:rPr lang="en-GB" smtClean="0"/>
              <a:pPr/>
              <a:t>14</a:t>
            </a:fld>
            <a:endParaRPr lang="en-GB" dirty="0"/>
          </a:p>
        </p:txBody>
      </p:sp>
      <p:sp>
        <p:nvSpPr>
          <p:cNvPr id="6" name="Date Placeholder 5"/>
          <p:cNvSpPr>
            <a:spLocks noGrp="1"/>
          </p:cNvSpPr>
          <p:nvPr>
            <p:ph type="dt" sz="half" idx="12"/>
            <p:custDataLst>
              <p:tags r:id="rId2"/>
            </p:custDataLst>
          </p:nvPr>
        </p:nvSpPr>
        <p:spPr/>
        <p:txBody>
          <a:bodyPr/>
          <a:lstStyle/>
          <a:p>
            <a:r>
              <a:rPr lang="en-GB" dirty="0" smtClean="0"/>
              <a:t>© Bird &amp; Bird LLP 2013</a:t>
            </a:r>
            <a:endParaRPr lang="en-GB" dirty="0"/>
          </a:p>
        </p:txBody>
      </p:sp>
      <p:sp>
        <p:nvSpPr>
          <p:cNvPr id="8194" name="Rectangle 2"/>
          <p:cNvSpPr>
            <a:spLocks noGrp="1" noChangeArrowheads="1"/>
          </p:cNvSpPr>
          <p:nvPr>
            <p:ph type="title"/>
          </p:nvPr>
        </p:nvSpPr>
        <p:spPr/>
        <p:txBody>
          <a:bodyPr/>
          <a:lstStyle/>
          <a:p>
            <a:r>
              <a:rPr lang="de-DE" dirty="0" smtClean="0"/>
              <a:t>Beispiel – Car-2-Car &amp; Automatisiertes Fahren</a:t>
            </a:r>
            <a:endParaRPr lang="de-DE" dirty="0"/>
          </a:p>
        </p:txBody>
      </p:sp>
      <p:sp>
        <p:nvSpPr>
          <p:cNvPr id="8195" name="Rectangle 3"/>
          <p:cNvSpPr>
            <a:spLocks noGrp="1" noChangeArrowheads="1"/>
          </p:cNvSpPr>
          <p:nvPr>
            <p:ph type="body" idx="1"/>
            <p:custDataLst>
              <p:tags r:id="rId3"/>
            </p:custDataLst>
          </p:nvPr>
        </p:nvSpPr>
        <p:spPr>
          <a:xfrm>
            <a:off x="467544" y="1700808"/>
            <a:ext cx="8219256" cy="4607917"/>
          </a:xfrm>
        </p:spPr>
        <p:txBody>
          <a:bodyPr/>
          <a:lstStyle/>
          <a:p>
            <a:pPr marL="458788" lvl="1" indent="-457200">
              <a:buFont typeface="Arial" pitchFamily="34" charset="0"/>
              <a:buChar char="•"/>
            </a:pPr>
            <a:r>
              <a:rPr lang="de-DE" sz="2400" dirty="0" smtClean="0"/>
              <a:t>Vielschichtige technische Abläufe und Abhängigkeiten</a:t>
            </a:r>
          </a:p>
          <a:p>
            <a:pPr marL="458788" lvl="1" indent="-457200">
              <a:buFont typeface="Arial" pitchFamily="34" charset="0"/>
              <a:buChar char="•"/>
            </a:pPr>
            <a:r>
              <a:rPr lang="de-DE" sz="2400" dirty="0" smtClean="0"/>
              <a:t>Herausforderungen an Kompatibilität und Standardisierung</a:t>
            </a:r>
          </a:p>
          <a:p>
            <a:pPr marL="458788" lvl="1" indent="-457200">
              <a:buFont typeface="Arial" pitchFamily="34" charset="0"/>
              <a:buChar char="•"/>
            </a:pPr>
            <a:r>
              <a:rPr lang="de-DE" sz="2400" dirty="0" smtClean="0"/>
              <a:t>Technische und rechtliche Risiken durch </a:t>
            </a:r>
            <a:r>
              <a:rPr lang="de-DE" sz="2400" dirty="0" err="1" smtClean="0"/>
              <a:t>Konnektivitätsausfälle</a:t>
            </a:r>
            <a:endParaRPr lang="de-DE" sz="2400" dirty="0" smtClean="0"/>
          </a:p>
          <a:p>
            <a:pPr marL="458788" lvl="1" indent="-457200">
              <a:buFont typeface="Arial" pitchFamily="34" charset="0"/>
              <a:buChar char="•"/>
            </a:pPr>
            <a:r>
              <a:rPr lang="de-DE" sz="2400" dirty="0" smtClean="0"/>
              <a:t>Produkthaftung</a:t>
            </a:r>
          </a:p>
          <a:p>
            <a:pPr marL="458788" lvl="1" indent="-457200">
              <a:buFont typeface="Arial" pitchFamily="34" charset="0"/>
              <a:buChar char="•"/>
            </a:pPr>
            <a:r>
              <a:rPr lang="de-DE" sz="2400" dirty="0" smtClean="0"/>
              <a:t>Wer ist Handlungssubjekt:</a:t>
            </a:r>
          </a:p>
          <a:p>
            <a:pPr marL="458788" lvl="1" indent="-457200">
              <a:buFont typeface="Arial" pitchFamily="34" charset="0"/>
              <a:buChar char="•"/>
            </a:pPr>
            <a:r>
              <a:rPr lang="de-DE" sz="2400" dirty="0" smtClean="0"/>
              <a:t>Der Fahrer, der Hersteller, </a:t>
            </a:r>
          </a:p>
          <a:p>
            <a:pPr marL="458788" lvl="1" indent="-457200">
              <a:buFont typeface="Arial" pitchFamily="34" charset="0"/>
              <a:buChar char="•"/>
            </a:pPr>
            <a:r>
              <a:rPr lang="de-DE" sz="2400" dirty="0" smtClean="0"/>
              <a:t>der Betreiber?</a:t>
            </a:r>
          </a:p>
          <a:p>
            <a:pPr lvl="1" indent="0"/>
            <a:endParaRPr lang="de-DE" sz="2400" dirty="0" smtClean="0"/>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2040" y="4005064"/>
            <a:ext cx="3753694" cy="2499990"/>
          </a:xfrm>
          <a:prstGeom prst="rect">
            <a:avLst/>
          </a:prstGeom>
        </p:spPr>
      </p:pic>
    </p:spTree>
    <p:custDataLst>
      <p:tags r:id="rId1"/>
    </p:custDataLst>
    <p:extLst>
      <p:ext uri="{BB962C8B-B14F-4D97-AF65-F5344CB8AC3E}">
        <p14:creationId xmlns:p14="http://schemas.microsoft.com/office/powerpoint/2010/main" val="10389944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de-DE" dirty="0" smtClean="0"/>
              <a:t>Seite</a:t>
            </a:r>
            <a:r>
              <a:rPr lang="en-GB" dirty="0" smtClean="0"/>
              <a:t> </a:t>
            </a:r>
            <a:fld id="{3717D14C-F6B2-4BD4-9D5B-C216CB6EC04D}" type="slidenum">
              <a:rPr lang="en-GB" smtClean="0"/>
              <a:pPr/>
              <a:t>15</a:t>
            </a:fld>
            <a:endParaRPr lang="en-GB" dirty="0"/>
          </a:p>
        </p:txBody>
      </p:sp>
      <p:sp>
        <p:nvSpPr>
          <p:cNvPr id="6" name="Date Placeholder 5"/>
          <p:cNvSpPr>
            <a:spLocks noGrp="1"/>
          </p:cNvSpPr>
          <p:nvPr>
            <p:ph type="dt" sz="half" idx="12"/>
            <p:custDataLst>
              <p:tags r:id="rId2"/>
            </p:custDataLst>
          </p:nvPr>
        </p:nvSpPr>
        <p:spPr/>
        <p:txBody>
          <a:bodyPr/>
          <a:lstStyle/>
          <a:p>
            <a:r>
              <a:rPr lang="en-GB" dirty="0" smtClean="0"/>
              <a:t>© Bird &amp; Bird LLP 2013</a:t>
            </a:r>
            <a:endParaRPr lang="en-GB" dirty="0"/>
          </a:p>
        </p:txBody>
      </p:sp>
      <p:sp>
        <p:nvSpPr>
          <p:cNvPr id="8194" name="Rectangle 2"/>
          <p:cNvSpPr>
            <a:spLocks noGrp="1" noChangeArrowheads="1"/>
          </p:cNvSpPr>
          <p:nvPr>
            <p:ph type="title"/>
          </p:nvPr>
        </p:nvSpPr>
        <p:spPr/>
        <p:txBody>
          <a:bodyPr/>
          <a:lstStyle/>
          <a:p>
            <a:r>
              <a:rPr lang="de-DE" dirty="0" smtClean="0"/>
              <a:t>Beispiel – Smart </a:t>
            </a:r>
            <a:r>
              <a:rPr lang="de-DE" dirty="0" err="1" smtClean="0"/>
              <a:t>Homes</a:t>
            </a:r>
            <a:r>
              <a:rPr lang="de-DE" dirty="0" smtClean="0"/>
              <a:t> &amp; Cities</a:t>
            </a:r>
            <a:endParaRPr lang="de-DE" dirty="0"/>
          </a:p>
        </p:txBody>
      </p:sp>
      <p:sp>
        <p:nvSpPr>
          <p:cNvPr id="8195" name="Rectangle 3"/>
          <p:cNvSpPr>
            <a:spLocks noGrp="1" noChangeArrowheads="1"/>
          </p:cNvSpPr>
          <p:nvPr>
            <p:ph type="body" idx="1"/>
            <p:custDataLst>
              <p:tags r:id="rId3"/>
            </p:custDataLst>
          </p:nvPr>
        </p:nvSpPr>
        <p:spPr>
          <a:xfrm>
            <a:off x="467544" y="1700808"/>
            <a:ext cx="8219256" cy="4607917"/>
          </a:xfrm>
        </p:spPr>
        <p:txBody>
          <a:bodyPr/>
          <a:lstStyle/>
          <a:p>
            <a:pPr marL="458788" lvl="1" indent="-457200">
              <a:buFont typeface="Arial" pitchFamily="34" charset="0"/>
              <a:buChar char="•"/>
            </a:pPr>
            <a:r>
              <a:rPr lang="de-DE" sz="2400" dirty="0" smtClean="0"/>
              <a:t>Bi-polare Smart </a:t>
            </a:r>
            <a:r>
              <a:rPr lang="de-DE" sz="2400" dirty="0" smtClean="0"/>
              <a:t>Meter </a:t>
            </a:r>
            <a:r>
              <a:rPr lang="de-DE" sz="2400" dirty="0" smtClean="0">
                <a:sym typeface="Wingdings"/>
              </a:rPr>
              <a:t> </a:t>
            </a:r>
            <a:r>
              <a:rPr lang="de-DE" sz="2400" dirty="0" smtClean="0"/>
              <a:t>Multi-polare </a:t>
            </a:r>
            <a:r>
              <a:rPr lang="de-DE" sz="2400" dirty="0" smtClean="0"/>
              <a:t>Datenströme</a:t>
            </a:r>
          </a:p>
          <a:p>
            <a:pPr marL="458788" lvl="1" indent="-457200">
              <a:buFont typeface="Arial" pitchFamily="34" charset="0"/>
              <a:buChar char="•"/>
            </a:pPr>
            <a:r>
              <a:rPr lang="de-DE" sz="2400" dirty="0" smtClean="0"/>
              <a:t>Bedeutung von RFID und Sensortechnik</a:t>
            </a:r>
          </a:p>
          <a:p>
            <a:pPr marL="458788" lvl="1" indent="-457200">
              <a:buFont typeface="Arial" pitchFamily="34" charset="0"/>
              <a:buChar char="•"/>
            </a:pPr>
            <a:r>
              <a:rPr lang="de-DE" sz="2400" dirty="0" smtClean="0"/>
              <a:t>Rolle </a:t>
            </a:r>
            <a:r>
              <a:rPr lang="de-DE" sz="2400" dirty="0" smtClean="0"/>
              <a:t>von </a:t>
            </a:r>
            <a:r>
              <a:rPr lang="de-DE" sz="2400" dirty="0" smtClean="0"/>
              <a:t>Aggregatoren und Datenmittlern</a:t>
            </a:r>
            <a:endParaRPr lang="de-DE" sz="2400" dirty="0" smtClean="0"/>
          </a:p>
          <a:p>
            <a:pPr marL="458788" lvl="1" indent="-457200">
              <a:buFont typeface="Arial" pitchFamily="34" charset="0"/>
              <a:buChar char="•"/>
            </a:pPr>
            <a:r>
              <a:rPr lang="de-DE" sz="2400" dirty="0" smtClean="0"/>
              <a:t>Wer betreibt den smarten </a:t>
            </a:r>
            <a:r>
              <a:rPr lang="de-DE" sz="2400" dirty="0" smtClean="0"/>
              <a:t>Kühlschrank, die smarte Waschmaschine?</a:t>
            </a:r>
            <a:endParaRPr lang="de-DE" sz="2400" dirty="0" smtClean="0"/>
          </a:p>
          <a:p>
            <a:pPr marL="809625" lvl="2" indent="-457200">
              <a:buFont typeface="Arial" pitchFamily="34" charset="0"/>
              <a:buChar char="•"/>
            </a:pPr>
            <a:r>
              <a:rPr lang="de-DE" sz="2400" dirty="0" smtClean="0"/>
              <a:t>Der Eigentümer/Besitzer?</a:t>
            </a:r>
          </a:p>
          <a:p>
            <a:pPr marL="809625" lvl="2" indent="-457200">
              <a:buFont typeface="Arial" pitchFamily="34" charset="0"/>
              <a:buChar char="•"/>
            </a:pPr>
            <a:r>
              <a:rPr lang="de-DE" sz="2400" dirty="0" smtClean="0"/>
              <a:t>Der </a:t>
            </a:r>
            <a:r>
              <a:rPr lang="de-DE" sz="2400" dirty="0" smtClean="0"/>
              <a:t>Nutzer?</a:t>
            </a:r>
          </a:p>
          <a:p>
            <a:pPr marL="809625" lvl="2" indent="-457200">
              <a:buFont typeface="Arial" pitchFamily="34" charset="0"/>
              <a:buChar char="•"/>
            </a:pPr>
            <a:r>
              <a:rPr lang="de-DE" sz="2400" dirty="0" smtClean="0"/>
              <a:t>Der </a:t>
            </a:r>
            <a:r>
              <a:rPr lang="de-DE" sz="2400" dirty="0" err="1" smtClean="0"/>
              <a:t>Diensteanbieter</a:t>
            </a:r>
            <a:r>
              <a:rPr lang="de-DE" sz="2400" dirty="0" smtClean="0"/>
              <a:t>?</a:t>
            </a:r>
          </a:p>
          <a:p>
            <a:pPr marL="1257300" lvl="2" indent="-455613">
              <a:buFont typeface="Wingdings"/>
              <a:buChar char="ð"/>
            </a:pPr>
            <a:r>
              <a:rPr lang="de-DE" sz="2400" dirty="0" smtClean="0">
                <a:sym typeface="Wingdings"/>
              </a:rPr>
              <a:t>Gibt es ihn?</a:t>
            </a:r>
          </a:p>
          <a:p>
            <a:pPr marL="1257300" lvl="2" indent="-455613">
              <a:buFont typeface="Wingdings"/>
              <a:buChar char="ð"/>
            </a:pPr>
            <a:r>
              <a:rPr lang="de-DE" sz="2400" dirty="0" smtClean="0">
                <a:sym typeface="Wingdings"/>
              </a:rPr>
              <a:t>Wie </a:t>
            </a:r>
            <a:r>
              <a:rPr lang="de-DE" sz="2400" dirty="0" smtClean="0">
                <a:sym typeface="Wingdings"/>
              </a:rPr>
              <a:t>weit reicht </a:t>
            </a:r>
            <a:r>
              <a:rPr lang="de-DE" sz="2400" dirty="0" smtClean="0">
                <a:sym typeface="Wingdings"/>
              </a:rPr>
              <a:t>der Dienst?</a:t>
            </a:r>
          </a:p>
          <a:p>
            <a:pPr marL="1257300" lvl="2" indent="-455613">
              <a:buFont typeface="Wingdings"/>
              <a:buChar char="ð"/>
            </a:pPr>
            <a:r>
              <a:rPr lang="de-DE" sz="2400" dirty="0" smtClean="0">
                <a:sym typeface="Wingdings"/>
              </a:rPr>
              <a:t>Schnittstellen?</a:t>
            </a:r>
            <a:endParaRPr lang="de-DE" sz="2400" dirty="0" smtClean="0"/>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8104" y="3998896"/>
            <a:ext cx="3248763" cy="2163676"/>
          </a:xfrm>
          <a:prstGeom prst="rect">
            <a:avLst/>
          </a:prstGeom>
        </p:spPr>
      </p:pic>
    </p:spTree>
    <p:custDataLst>
      <p:tags r:id="rId1"/>
    </p:custDataLst>
    <p:extLst>
      <p:ext uri="{BB962C8B-B14F-4D97-AF65-F5344CB8AC3E}">
        <p14:creationId xmlns:p14="http://schemas.microsoft.com/office/powerpoint/2010/main" val="1038994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de-DE" dirty="0" smtClean="0"/>
              <a:t>Seite</a:t>
            </a:r>
            <a:r>
              <a:rPr lang="en-GB" dirty="0" smtClean="0"/>
              <a:t> </a:t>
            </a:r>
            <a:fld id="{3717D14C-F6B2-4BD4-9D5B-C216CB6EC04D}" type="slidenum">
              <a:rPr lang="en-GB" smtClean="0"/>
              <a:pPr/>
              <a:t>16</a:t>
            </a:fld>
            <a:endParaRPr lang="en-GB" dirty="0"/>
          </a:p>
        </p:txBody>
      </p:sp>
      <p:sp>
        <p:nvSpPr>
          <p:cNvPr id="6" name="Date Placeholder 5"/>
          <p:cNvSpPr>
            <a:spLocks noGrp="1"/>
          </p:cNvSpPr>
          <p:nvPr>
            <p:ph type="dt" sz="half" idx="12"/>
            <p:custDataLst>
              <p:tags r:id="rId2"/>
            </p:custDataLst>
          </p:nvPr>
        </p:nvSpPr>
        <p:spPr/>
        <p:txBody>
          <a:bodyPr/>
          <a:lstStyle/>
          <a:p>
            <a:r>
              <a:rPr lang="en-GB" dirty="0" smtClean="0"/>
              <a:t>© Bird &amp; Bird LLP 2013</a:t>
            </a:r>
            <a:endParaRPr lang="en-GB" dirty="0"/>
          </a:p>
        </p:txBody>
      </p:sp>
      <p:sp>
        <p:nvSpPr>
          <p:cNvPr id="8194" name="Rectangle 2"/>
          <p:cNvSpPr>
            <a:spLocks noGrp="1" noChangeArrowheads="1"/>
          </p:cNvSpPr>
          <p:nvPr>
            <p:ph type="title"/>
          </p:nvPr>
        </p:nvSpPr>
        <p:spPr/>
        <p:txBody>
          <a:bodyPr/>
          <a:lstStyle/>
          <a:p>
            <a:r>
              <a:rPr lang="de-DE" dirty="0" smtClean="0"/>
              <a:t>Beispiel – Hochfrequenzhandel</a:t>
            </a:r>
            <a:endParaRPr lang="de-DE" dirty="0"/>
          </a:p>
        </p:txBody>
      </p:sp>
      <p:sp>
        <p:nvSpPr>
          <p:cNvPr id="8195" name="Rectangle 3"/>
          <p:cNvSpPr>
            <a:spLocks noGrp="1" noChangeArrowheads="1"/>
          </p:cNvSpPr>
          <p:nvPr>
            <p:ph type="body" idx="1"/>
            <p:custDataLst>
              <p:tags r:id="rId3"/>
            </p:custDataLst>
          </p:nvPr>
        </p:nvSpPr>
        <p:spPr>
          <a:xfrm>
            <a:off x="467544" y="1700808"/>
            <a:ext cx="8219256" cy="4607917"/>
          </a:xfrm>
        </p:spPr>
        <p:txBody>
          <a:bodyPr/>
          <a:lstStyle/>
          <a:p>
            <a:pPr marL="458788" lvl="1" indent="-457200">
              <a:buFont typeface="Arial" pitchFamily="34" charset="0"/>
              <a:buChar char="•"/>
            </a:pPr>
            <a:r>
              <a:rPr lang="de-DE" sz="2400" dirty="0" smtClean="0"/>
              <a:t>M2M-Modell auf </a:t>
            </a:r>
            <a:r>
              <a:rPr lang="de-DE" sz="2400" dirty="0" smtClean="0"/>
              <a:t> Transaktionsbasis</a:t>
            </a:r>
            <a:endParaRPr lang="de-DE" sz="2400" dirty="0" smtClean="0"/>
          </a:p>
          <a:p>
            <a:pPr marL="458788" lvl="1" indent="-457200">
              <a:buFont typeface="Arial" pitchFamily="34" charset="0"/>
              <a:buChar char="•"/>
            </a:pPr>
            <a:r>
              <a:rPr lang="de-DE" sz="2400" dirty="0" smtClean="0"/>
              <a:t>Regulatorischer Ansatz</a:t>
            </a:r>
          </a:p>
          <a:p>
            <a:pPr marL="458788" lvl="1" indent="-457200">
              <a:buFont typeface="Arial" pitchFamily="34" charset="0"/>
              <a:buChar char="•"/>
            </a:pPr>
            <a:r>
              <a:rPr lang="de-DE" i="1" dirty="0" smtClean="0"/>
              <a:t>Gesetz zur Vermeidung von Gefahren und Missbräuchen im Hochfrequenzhandel (Hochfrequenzhandelsgesetz</a:t>
            </a:r>
            <a:r>
              <a:rPr lang="de-DE" i="1" dirty="0" smtClean="0"/>
              <a:t>) (noch nicht in Kraft)</a:t>
            </a:r>
            <a:endParaRPr lang="de-DE" i="1" dirty="0" smtClean="0"/>
          </a:p>
          <a:p>
            <a:pPr marL="447675" lvl="1" indent="-446088">
              <a:buFont typeface="Wingdings"/>
              <a:buChar char="ð"/>
            </a:pPr>
            <a:r>
              <a:rPr lang="de-DE" sz="2400" dirty="0" smtClean="0">
                <a:sym typeface="Wingdings"/>
              </a:rPr>
              <a:t>Ziel (</a:t>
            </a:r>
            <a:r>
              <a:rPr lang="de-DE" sz="2400" dirty="0" err="1" smtClean="0">
                <a:sym typeface="Wingdings"/>
              </a:rPr>
              <a:t>u.a</a:t>
            </a:r>
            <a:r>
              <a:rPr lang="de-DE" sz="2400" dirty="0" smtClean="0">
                <a:sym typeface="Wingdings"/>
              </a:rPr>
              <a:t>)</a:t>
            </a:r>
            <a:r>
              <a:rPr lang="de-DE" dirty="0" smtClean="0">
                <a:sym typeface="Wingdings"/>
              </a:rPr>
              <a:t>: Eindämmung von </a:t>
            </a:r>
            <a:r>
              <a:rPr lang="de-DE" dirty="0" err="1" smtClean="0">
                <a:sym typeface="Wingdings"/>
              </a:rPr>
              <a:t>prozkylischen</a:t>
            </a:r>
            <a:r>
              <a:rPr lang="de-DE" dirty="0" smtClean="0">
                <a:sym typeface="Wingdings"/>
              </a:rPr>
              <a:t> Effekten und z.B. "Flash-Crashs"</a:t>
            </a:r>
          </a:p>
          <a:p>
            <a:pPr marL="447675" lvl="1" indent="-446088">
              <a:buFont typeface="Wingdings"/>
              <a:buChar char="ð"/>
            </a:pPr>
            <a:r>
              <a:rPr lang="de-DE" dirty="0" smtClean="0">
                <a:sym typeface="Wingdings"/>
              </a:rPr>
              <a:t>Anforderungen an Systeme und </a:t>
            </a:r>
            <a:r>
              <a:rPr lang="de-DE" dirty="0" smtClean="0">
                <a:sym typeface="Wingdings"/>
              </a:rPr>
              <a:t>Risikokontrollen, um irrationale Marktstörungen einzugrenzen</a:t>
            </a:r>
            <a:endParaRPr lang="de-DE" sz="2400" dirty="0" smtClean="0"/>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2200" y="1268760"/>
            <a:ext cx="1774641" cy="1181925"/>
          </a:xfrm>
          <a:prstGeom prst="rect">
            <a:avLst/>
          </a:prstGeom>
        </p:spPr>
      </p:pic>
    </p:spTree>
    <p:custDataLst>
      <p:tags r:id="rId1"/>
    </p:custDataLst>
    <p:extLst>
      <p:ext uri="{BB962C8B-B14F-4D97-AF65-F5344CB8AC3E}">
        <p14:creationId xmlns:p14="http://schemas.microsoft.com/office/powerpoint/2010/main" val="1038994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140968"/>
            <a:ext cx="8207375" cy="606425"/>
          </a:xfrm>
        </p:spPr>
        <p:txBody>
          <a:bodyPr/>
          <a:lstStyle/>
          <a:p>
            <a:r>
              <a:rPr lang="de-DE" dirty="0"/>
              <a:t>Haftung – die Grundsätze</a:t>
            </a:r>
          </a:p>
        </p:txBody>
      </p:sp>
    </p:spTree>
    <p:extLst>
      <p:ext uri="{BB962C8B-B14F-4D97-AF65-F5344CB8AC3E}">
        <p14:creationId xmlns:p14="http://schemas.microsoft.com/office/powerpoint/2010/main" val="2595713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Haftung – Anspruchsgrundlagen</a:t>
            </a:r>
            <a:endParaRPr lang="de-DE" dirty="0"/>
          </a:p>
        </p:txBody>
      </p:sp>
      <p:sp>
        <p:nvSpPr>
          <p:cNvPr id="3" name="Content Placeholder 2"/>
          <p:cNvSpPr>
            <a:spLocks noGrp="1"/>
          </p:cNvSpPr>
          <p:nvPr>
            <p:ph idx="1"/>
          </p:nvPr>
        </p:nvSpPr>
        <p:spPr>
          <a:xfrm>
            <a:off x="467544" y="1340768"/>
            <a:ext cx="8219256" cy="4967957"/>
          </a:xfrm>
        </p:spPr>
        <p:txBody>
          <a:bodyPr/>
          <a:lstStyle/>
          <a:p>
            <a:r>
              <a:rPr lang="de-DE" b="1" dirty="0"/>
              <a:t>Vertrag</a:t>
            </a:r>
          </a:p>
          <a:p>
            <a:pPr marL="344488" lvl="1" indent="-342900">
              <a:buFont typeface="Arial" pitchFamily="34" charset="0"/>
              <a:buChar char="•"/>
            </a:pPr>
            <a:r>
              <a:rPr lang="de-DE" sz="1800" dirty="0" smtClean="0"/>
              <a:t>Pflichtenverstoß</a:t>
            </a:r>
          </a:p>
          <a:p>
            <a:pPr marL="344488" lvl="1" indent="-342900">
              <a:buFont typeface="Arial" pitchFamily="34" charset="0"/>
              <a:buChar char="•"/>
            </a:pPr>
            <a:r>
              <a:rPr lang="de-DE" sz="1800" dirty="0" smtClean="0">
                <a:solidFill>
                  <a:schemeClr val="bg2"/>
                </a:solidFill>
              </a:rPr>
              <a:t>Haftung für Erfüllungsgehilfen (§ 278 BGB)</a:t>
            </a:r>
          </a:p>
          <a:p>
            <a:pPr marL="344488" lvl="1" indent="-342900">
              <a:buFont typeface="Arial" pitchFamily="34" charset="0"/>
              <a:buChar char="•"/>
            </a:pPr>
            <a:r>
              <a:rPr lang="de-DE" sz="1800" dirty="0" smtClean="0"/>
              <a:t>Beweislastumkehr bzgl. Verschulden (§§ 280, 281 BGB)</a:t>
            </a:r>
          </a:p>
          <a:p>
            <a:pPr marL="344488" lvl="1" indent="-342900">
              <a:buFont typeface="Arial" pitchFamily="34" charset="0"/>
              <a:buChar char="•"/>
            </a:pPr>
            <a:r>
              <a:rPr lang="de-DE" sz="1800" dirty="0" smtClean="0"/>
              <a:t>Kausalitätsnachweis</a:t>
            </a:r>
            <a:endParaRPr lang="de-DE" sz="1800" dirty="0"/>
          </a:p>
          <a:p>
            <a:pPr marL="0" lvl="2" indent="0">
              <a:spcBef>
                <a:spcPct val="40000"/>
              </a:spcBef>
              <a:buNone/>
            </a:pPr>
            <a:r>
              <a:rPr lang="de-DE" b="1" dirty="0">
                <a:solidFill>
                  <a:schemeClr val="accent2"/>
                </a:solidFill>
                <a:ea typeface="+mn-ea"/>
                <a:cs typeface="+mn-cs"/>
              </a:rPr>
              <a:t>Delikt (unerlaubte Handlung)</a:t>
            </a:r>
          </a:p>
          <a:p>
            <a:pPr marL="344488" lvl="1" indent="-342900">
              <a:buFont typeface="Arial" pitchFamily="34" charset="0"/>
              <a:buChar char="•"/>
            </a:pPr>
            <a:r>
              <a:rPr lang="de-DE" sz="1800" dirty="0"/>
              <a:t>Gegen jedermann (auch gegen Vertragspartner)</a:t>
            </a:r>
          </a:p>
          <a:p>
            <a:pPr marL="344488" lvl="1" indent="-342900">
              <a:buFont typeface="Arial" pitchFamily="34" charset="0"/>
              <a:buChar char="•"/>
            </a:pPr>
            <a:r>
              <a:rPr lang="de-DE" sz="1800" dirty="0"/>
              <a:t>Geschützte Rechtsgüter wie Eigentum und "sonstige Rechte"</a:t>
            </a:r>
          </a:p>
          <a:p>
            <a:pPr marL="344488" lvl="1" indent="-342900">
              <a:buFont typeface="Arial" pitchFamily="34" charset="0"/>
              <a:buChar char="•"/>
            </a:pPr>
            <a:r>
              <a:rPr lang="de-DE" sz="1800" dirty="0"/>
              <a:t>Vorsatz oder Fahrlässigkeit</a:t>
            </a:r>
          </a:p>
          <a:p>
            <a:pPr marL="344488" lvl="1" indent="-342900">
              <a:buFont typeface="Arial" pitchFamily="34" charset="0"/>
              <a:buChar char="•"/>
            </a:pPr>
            <a:r>
              <a:rPr lang="de-DE" sz="1800" dirty="0"/>
              <a:t>Verletzung einer Verkehrssicherungspflicht</a:t>
            </a:r>
          </a:p>
          <a:p>
            <a:pPr marL="344488" lvl="1" indent="-342900">
              <a:buFont typeface="Arial" pitchFamily="34" charset="0"/>
              <a:buChar char="•"/>
            </a:pPr>
            <a:r>
              <a:rPr lang="de-DE" sz="1800" dirty="0"/>
              <a:t>Schutzgesetze (§ 823 Abs. 2 BGB)</a:t>
            </a:r>
          </a:p>
          <a:p>
            <a:pPr marL="0" lvl="2" indent="0">
              <a:spcBef>
                <a:spcPct val="40000"/>
              </a:spcBef>
              <a:buNone/>
            </a:pPr>
            <a:r>
              <a:rPr lang="de-DE" b="1" dirty="0">
                <a:solidFill>
                  <a:schemeClr val="accent2"/>
                </a:solidFill>
                <a:ea typeface="+mn-ea"/>
                <a:cs typeface="+mn-cs"/>
              </a:rPr>
              <a:t>Sonderhaftungstatbestände</a:t>
            </a:r>
          </a:p>
          <a:p>
            <a:pPr marL="342900" lvl="2" indent="-342900">
              <a:spcBef>
                <a:spcPct val="40000"/>
              </a:spcBef>
              <a:buFont typeface="Arial" pitchFamily="34" charset="0"/>
              <a:buChar char="•"/>
            </a:pPr>
            <a:r>
              <a:rPr lang="de-DE" sz="1800" dirty="0" smtClean="0">
                <a:ea typeface="+mn-ea"/>
                <a:cs typeface="+mn-cs"/>
              </a:rPr>
              <a:t>Produkthaftung, Datenschutz, etc.</a:t>
            </a:r>
          </a:p>
          <a:p>
            <a:pPr marL="342900" lvl="2" indent="-342900">
              <a:spcBef>
                <a:spcPct val="40000"/>
              </a:spcBef>
              <a:buFont typeface="Arial" pitchFamily="34" charset="0"/>
              <a:buChar char="•"/>
            </a:pPr>
            <a:endParaRPr lang="de-DE" sz="2000" dirty="0">
              <a:ea typeface="+mn-ea"/>
              <a:cs typeface="+mn-cs"/>
            </a:endParaRPr>
          </a:p>
        </p:txBody>
      </p:sp>
      <p:sp>
        <p:nvSpPr>
          <p:cNvPr id="4" name="Footer Placeholder 3"/>
          <p:cNvSpPr>
            <a:spLocks noGrp="1"/>
          </p:cNvSpPr>
          <p:nvPr>
            <p:ph type="ftr" sz="quarter" idx="10"/>
          </p:nvPr>
        </p:nvSpPr>
        <p:spPr/>
        <p:txBody>
          <a:bodyPr/>
          <a:lstStyle/>
          <a:p>
            <a:r>
              <a:rPr lang="en-GB" smtClean="0"/>
              <a:t> </a:t>
            </a:r>
            <a:endParaRPr lang="en-GB" dirty="0"/>
          </a:p>
        </p:txBody>
      </p:sp>
      <p:sp>
        <p:nvSpPr>
          <p:cNvPr id="5" name="Slide Number Placeholder 4"/>
          <p:cNvSpPr>
            <a:spLocks noGrp="1"/>
          </p:cNvSpPr>
          <p:nvPr>
            <p:ph type="sldNum" sz="quarter" idx="11"/>
          </p:nvPr>
        </p:nvSpPr>
        <p:spPr/>
        <p:txBody>
          <a:bodyPr/>
          <a:lstStyle/>
          <a:p>
            <a:r>
              <a:rPr lang="en-GB" smtClean="0"/>
              <a:t>Page </a:t>
            </a:r>
            <a:fld id="{B385A1E5-EC09-4C52-AA51-56608BB9B66B}" type="slidenum">
              <a:rPr lang="en-GB" smtClean="0"/>
              <a:pPr/>
              <a:t>18</a:t>
            </a:fld>
            <a:endParaRPr lang="en-GB"/>
          </a:p>
        </p:txBody>
      </p:sp>
      <p:sp>
        <p:nvSpPr>
          <p:cNvPr id="6" name="Date Placeholder 5"/>
          <p:cNvSpPr>
            <a:spLocks noGrp="1"/>
          </p:cNvSpPr>
          <p:nvPr>
            <p:ph type="dt" sz="half" idx="12"/>
          </p:nvPr>
        </p:nvSpPr>
        <p:spPr/>
        <p:txBody>
          <a:bodyPr/>
          <a:lstStyle/>
          <a:p>
            <a:r>
              <a:rPr lang="en-GB" smtClean="0"/>
              <a:t>© Bird &amp; Bird LLP 2013</a:t>
            </a:r>
            <a:endParaRPr lang="en-GB" dirty="0"/>
          </a:p>
        </p:txBody>
      </p:sp>
    </p:spTree>
    <p:extLst>
      <p:ext uri="{BB962C8B-B14F-4D97-AF65-F5344CB8AC3E}">
        <p14:creationId xmlns:p14="http://schemas.microsoft.com/office/powerpoint/2010/main" val="4085868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custDataLst>
              <p:tags r:id="rId2"/>
            </p:custDataLst>
          </p:nvPr>
        </p:nvSpPr>
        <p:spPr/>
        <p:txBody>
          <a:bodyPr/>
          <a:lstStyle/>
          <a:p>
            <a:r>
              <a:rPr lang="en-GB" dirty="0" smtClean="0"/>
              <a:t> </a:t>
            </a:r>
            <a:endParaRPr lang="en-GB" dirty="0"/>
          </a:p>
        </p:txBody>
      </p:sp>
      <p:sp>
        <p:nvSpPr>
          <p:cNvPr id="5" name="Slide Number Placeholder 4"/>
          <p:cNvSpPr>
            <a:spLocks noGrp="1"/>
          </p:cNvSpPr>
          <p:nvPr>
            <p:ph type="sldNum" sz="quarter" idx="11"/>
          </p:nvPr>
        </p:nvSpPr>
        <p:spPr/>
        <p:txBody>
          <a:bodyPr/>
          <a:lstStyle/>
          <a:p>
            <a:r>
              <a:rPr lang="de-DE" dirty="0" smtClean="0"/>
              <a:t>Seite</a:t>
            </a:r>
            <a:r>
              <a:rPr lang="en-GB" dirty="0" smtClean="0"/>
              <a:t> </a:t>
            </a:r>
            <a:fld id="{3717D14C-F6B2-4BD4-9D5B-C216CB6EC04D}" type="slidenum">
              <a:rPr lang="en-GB" smtClean="0"/>
              <a:pPr/>
              <a:t>19</a:t>
            </a:fld>
            <a:endParaRPr lang="en-GB" dirty="0"/>
          </a:p>
        </p:txBody>
      </p:sp>
      <p:sp>
        <p:nvSpPr>
          <p:cNvPr id="6" name="Date Placeholder 5"/>
          <p:cNvSpPr>
            <a:spLocks noGrp="1"/>
          </p:cNvSpPr>
          <p:nvPr>
            <p:ph type="dt" sz="half" idx="12"/>
            <p:custDataLst>
              <p:tags r:id="rId3"/>
            </p:custDataLst>
          </p:nvPr>
        </p:nvSpPr>
        <p:spPr/>
        <p:txBody>
          <a:bodyPr/>
          <a:lstStyle/>
          <a:p>
            <a:r>
              <a:rPr lang="en-GB" dirty="0" smtClean="0"/>
              <a:t>© Bird &amp; Bird LLP 2013</a:t>
            </a:r>
            <a:endParaRPr lang="en-GB" dirty="0"/>
          </a:p>
        </p:txBody>
      </p:sp>
      <p:sp>
        <p:nvSpPr>
          <p:cNvPr id="8194" name="Rectangle 2"/>
          <p:cNvSpPr>
            <a:spLocks noGrp="1" noChangeArrowheads="1"/>
          </p:cNvSpPr>
          <p:nvPr>
            <p:ph type="title"/>
          </p:nvPr>
        </p:nvSpPr>
        <p:spPr/>
        <p:txBody>
          <a:bodyPr/>
          <a:lstStyle/>
          <a:p>
            <a:r>
              <a:rPr lang="de-DE" dirty="0" smtClean="0"/>
              <a:t>Haftung – die Grundsätze (1)</a:t>
            </a:r>
            <a:endParaRPr lang="de-DE" dirty="0"/>
          </a:p>
        </p:txBody>
      </p:sp>
      <p:sp>
        <p:nvSpPr>
          <p:cNvPr id="8195" name="Rectangle 3"/>
          <p:cNvSpPr>
            <a:spLocks noGrp="1" noChangeArrowheads="1"/>
          </p:cNvSpPr>
          <p:nvPr>
            <p:ph type="body" idx="1"/>
            <p:custDataLst>
              <p:tags r:id="rId4"/>
            </p:custDataLst>
          </p:nvPr>
        </p:nvSpPr>
        <p:spPr>
          <a:xfrm>
            <a:off x="467544" y="1700808"/>
            <a:ext cx="8219256" cy="4607917"/>
          </a:xfrm>
        </p:spPr>
        <p:txBody>
          <a:bodyPr/>
          <a:lstStyle/>
          <a:p>
            <a:pPr lvl="1" indent="0"/>
            <a:r>
              <a:rPr lang="de-DE" sz="2400" b="1" dirty="0" smtClean="0">
                <a:solidFill>
                  <a:schemeClr val="accent2"/>
                </a:solidFill>
              </a:rPr>
              <a:t>Haftungsbegründung</a:t>
            </a:r>
            <a:endParaRPr lang="de-DE" sz="2400" b="1" dirty="0">
              <a:solidFill>
                <a:schemeClr val="accent2"/>
              </a:solidFill>
            </a:endParaRPr>
          </a:p>
          <a:p>
            <a:pPr marL="458788" lvl="1" indent="-457200">
              <a:buFont typeface="Arial" pitchFamily="34" charset="0"/>
              <a:buChar char="•"/>
            </a:pPr>
            <a:r>
              <a:rPr lang="de-DE" sz="2400" dirty="0" smtClean="0"/>
              <a:t>Handlungs- und Verschuldenshaftung</a:t>
            </a:r>
          </a:p>
          <a:p>
            <a:pPr marL="809625" lvl="2" indent="-457200">
              <a:buFont typeface="Arial" pitchFamily="34" charset="0"/>
              <a:buChar char="•"/>
            </a:pPr>
            <a:r>
              <a:rPr lang="de-DE" sz="2400" dirty="0" smtClean="0"/>
              <a:t>Vorsatz</a:t>
            </a:r>
          </a:p>
          <a:p>
            <a:pPr marL="809625" lvl="2" indent="-457200">
              <a:buFont typeface="Arial" pitchFamily="34" charset="0"/>
              <a:buChar char="•"/>
            </a:pPr>
            <a:r>
              <a:rPr lang="de-DE" sz="2400" dirty="0" smtClean="0"/>
              <a:t>Fahrlässigkeit </a:t>
            </a:r>
            <a:r>
              <a:rPr lang="de-DE" sz="2400" dirty="0" smtClean="0">
                <a:sym typeface="Wingdings"/>
              </a:rPr>
              <a:t> Verkehrs- und Sorgfaltspflichten</a:t>
            </a:r>
          </a:p>
          <a:p>
            <a:pPr marL="458788" lvl="1" indent="-457200">
              <a:buFont typeface="Arial" pitchFamily="34" charset="0"/>
              <a:buChar char="•"/>
            </a:pPr>
            <a:r>
              <a:rPr lang="de-DE" sz="2400" dirty="0"/>
              <a:t>Zurechnungserweiterungen durch </a:t>
            </a:r>
            <a:r>
              <a:rPr lang="de-DE" sz="2400" dirty="0" err="1"/>
              <a:t>Störerhaftung</a:t>
            </a:r>
            <a:endParaRPr lang="de-DE" sz="2400" dirty="0"/>
          </a:p>
          <a:p>
            <a:pPr marL="458788" lvl="1" indent="-457200">
              <a:buFont typeface="Arial" pitchFamily="34" charset="0"/>
              <a:buChar char="•"/>
            </a:pPr>
            <a:r>
              <a:rPr lang="de-DE" sz="2400" dirty="0"/>
              <a:t>Zunächst </a:t>
            </a:r>
            <a:r>
              <a:rPr lang="de-DE" sz="2400" dirty="0" smtClean="0"/>
              <a:t>für Markenverletzungen auf elektronischen </a:t>
            </a:r>
            <a:r>
              <a:rPr lang="de-DE" sz="2400" dirty="0"/>
              <a:t>Handelsplattformen </a:t>
            </a:r>
            <a:r>
              <a:rPr lang="de-DE" sz="2400" dirty="0" smtClean="0"/>
              <a:t>entwickelt (Rolex vs. eBay)</a:t>
            </a:r>
            <a:endParaRPr lang="de-DE" sz="2400" dirty="0"/>
          </a:p>
          <a:p>
            <a:pPr marL="458788" lvl="1" indent="-457200">
              <a:buFont typeface="Arial" pitchFamily="34" charset="0"/>
              <a:buChar char="•"/>
            </a:pPr>
            <a:r>
              <a:rPr lang="de-DE" sz="2400" i="1" dirty="0" smtClean="0"/>
              <a:t>Verlagerung </a:t>
            </a:r>
            <a:r>
              <a:rPr lang="de-DE" sz="2400" i="1" dirty="0"/>
              <a:t>von </a:t>
            </a:r>
            <a:r>
              <a:rPr lang="de-DE" sz="2400" i="1" dirty="0" smtClean="0"/>
              <a:t>primären Haftungssubjekten </a:t>
            </a:r>
            <a:r>
              <a:rPr lang="de-DE" sz="2400" i="1" dirty="0" smtClean="0"/>
              <a:t>zur </a:t>
            </a:r>
            <a:r>
              <a:rPr lang="de-DE" sz="2400" i="1" dirty="0" smtClean="0"/>
              <a:t>Betreiberhaftung</a:t>
            </a:r>
            <a:endParaRPr lang="de-DE" sz="2400" i="1" dirty="0"/>
          </a:p>
          <a:p>
            <a:pPr marL="458788" lvl="1" indent="-457200">
              <a:buFont typeface="Arial" pitchFamily="34" charset="0"/>
              <a:buChar char="•"/>
            </a:pPr>
            <a:r>
              <a:rPr lang="de-DE" sz="2400" dirty="0" smtClean="0"/>
              <a:t>Zurechnung von Drittnutzern unter reg. User-Account (BGH </a:t>
            </a:r>
            <a:r>
              <a:rPr lang="de-DE" sz="2400" i="1" dirty="0" err="1" smtClean="0"/>
              <a:t>Halzband</a:t>
            </a:r>
            <a:r>
              <a:rPr lang="de-DE" sz="2400" dirty="0" smtClean="0"/>
              <a:t> v. 11.3.2009</a:t>
            </a:r>
            <a:r>
              <a:rPr lang="de-DE" sz="2400" dirty="0" smtClean="0"/>
              <a:t>, Az. </a:t>
            </a:r>
            <a:r>
              <a:rPr lang="de-DE" sz="2400" dirty="0"/>
              <a:t>I ZR </a:t>
            </a:r>
            <a:r>
              <a:rPr lang="de-DE" sz="2400" dirty="0" smtClean="0"/>
              <a:t>114/06)</a:t>
            </a:r>
            <a:endParaRPr lang="de-DE" sz="2400" dirty="0"/>
          </a:p>
        </p:txBody>
      </p:sp>
    </p:spTree>
    <p:custDataLst>
      <p:tags r:id="rId1"/>
    </p:custDataLst>
    <p:extLst>
      <p:ext uri="{BB962C8B-B14F-4D97-AF65-F5344CB8AC3E}">
        <p14:creationId xmlns:p14="http://schemas.microsoft.com/office/powerpoint/2010/main" val="844290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de-DE" dirty="0" smtClean="0"/>
              <a:t>Seite</a:t>
            </a:r>
            <a:r>
              <a:rPr lang="en-GB" dirty="0" smtClean="0"/>
              <a:t> </a:t>
            </a:r>
            <a:fld id="{3717D14C-F6B2-4BD4-9D5B-C216CB6EC04D}" type="slidenum">
              <a:rPr lang="en-GB" smtClean="0"/>
              <a:pPr/>
              <a:t>2</a:t>
            </a:fld>
            <a:endParaRPr lang="en-GB" dirty="0"/>
          </a:p>
        </p:txBody>
      </p:sp>
      <p:sp>
        <p:nvSpPr>
          <p:cNvPr id="6" name="Date Placeholder 5"/>
          <p:cNvSpPr>
            <a:spLocks noGrp="1"/>
          </p:cNvSpPr>
          <p:nvPr>
            <p:ph type="dt" sz="half" idx="12"/>
            <p:custDataLst>
              <p:tags r:id="rId2"/>
            </p:custDataLst>
          </p:nvPr>
        </p:nvSpPr>
        <p:spPr/>
        <p:txBody>
          <a:bodyPr/>
          <a:lstStyle/>
          <a:p>
            <a:r>
              <a:rPr lang="en-GB" dirty="0" smtClean="0"/>
              <a:t>© Bird &amp; Bird LLP 2013</a:t>
            </a:r>
            <a:endParaRPr lang="en-GB" dirty="0"/>
          </a:p>
        </p:txBody>
      </p:sp>
      <p:sp>
        <p:nvSpPr>
          <p:cNvPr id="8194" name="Rectangle 2"/>
          <p:cNvSpPr>
            <a:spLocks noGrp="1" noChangeArrowheads="1"/>
          </p:cNvSpPr>
          <p:nvPr>
            <p:ph type="title"/>
          </p:nvPr>
        </p:nvSpPr>
        <p:spPr/>
        <p:txBody>
          <a:bodyPr/>
          <a:lstStyle/>
          <a:p>
            <a:r>
              <a:rPr lang="de-DE" dirty="0" smtClean="0"/>
              <a:t>Übersicht</a:t>
            </a:r>
            <a:endParaRPr lang="de-DE" dirty="0"/>
          </a:p>
        </p:txBody>
      </p:sp>
      <p:sp>
        <p:nvSpPr>
          <p:cNvPr id="8195" name="Rectangle 3"/>
          <p:cNvSpPr>
            <a:spLocks noGrp="1" noChangeArrowheads="1"/>
          </p:cNvSpPr>
          <p:nvPr>
            <p:ph type="body" idx="1"/>
            <p:custDataLst>
              <p:tags r:id="rId3"/>
            </p:custDataLst>
          </p:nvPr>
        </p:nvSpPr>
        <p:spPr>
          <a:xfrm>
            <a:off x="467544" y="1700808"/>
            <a:ext cx="8219256" cy="4607917"/>
          </a:xfrm>
        </p:spPr>
        <p:txBody>
          <a:bodyPr/>
          <a:lstStyle/>
          <a:p>
            <a:pPr marL="458788" lvl="1" indent="-457200">
              <a:buFont typeface="Arial" pitchFamily="34" charset="0"/>
              <a:buChar char="•"/>
            </a:pPr>
            <a:r>
              <a:rPr lang="de-DE" sz="2400" dirty="0" smtClean="0"/>
              <a:t>M2M – Was ist das?</a:t>
            </a:r>
          </a:p>
          <a:p>
            <a:pPr marL="458788" lvl="1" indent="-457200">
              <a:buFont typeface="Arial" pitchFamily="34" charset="0"/>
              <a:buChar char="•"/>
            </a:pPr>
            <a:r>
              <a:rPr lang="de-DE" sz="2400" dirty="0" smtClean="0"/>
              <a:t>Handlungssubjekte</a:t>
            </a:r>
          </a:p>
          <a:p>
            <a:pPr marL="458788" lvl="1" indent="-457200">
              <a:buFont typeface="Arial" pitchFamily="34" charset="0"/>
              <a:buChar char="•"/>
            </a:pPr>
            <a:r>
              <a:rPr lang="de-DE" sz="2400" dirty="0" smtClean="0"/>
              <a:t>M2M Szenarien</a:t>
            </a:r>
          </a:p>
          <a:p>
            <a:pPr marL="458788" lvl="1" indent="-457200">
              <a:buFont typeface="Arial" pitchFamily="34" charset="0"/>
              <a:buChar char="•"/>
            </a:pPr>
            <a:r>
              <a:rPr lang="de-DE" sz="2400" dirty="0"/>
              <a:t>Haftung </a:t>
            </a:r>
            <a:r>
              <a:rPr lang="de-DE" sz="2400" dirty="0" smtClean="0"/>
              <a:t>– die Grundsätze</a:t>
            </a:r>
          </a:p>
          <a:p>
            <a:pPr marL="458788" lvl="1" indent="-457200">
              <a:buFont typeface="Arial" pitchFamily="34" charset="0"/>
              <a:buChar char="•"/>
            </a:pPr>
            <a:r>
              <a:rPr lang="de-DE" sz="2400" dirty="0" smtClean="0"/>
              <a:t>Haftung – Spezialfragen</a:t>
            </a:r>
          </a:p>
          <a:p>
            <a:pPr marL="458788" lvl="1" indent="-457200">
              <a:buFont typeface="Arial" pitchFamily="34" charset="0"/>
              <a:buChar char="•"/>
            </a:pPr>
            <a:r>
              <a:rPr lang="de-DE" sz="2400" dirty="0" smtClean="0"/>
              <a:t>Datenschutz</a:t>
            </a:r>
          </a:p>
          <a:p>
            <a:pPr marL="458788" lvl="1" indent="-457200">
              <a:buFont typeface="Arial" pitchFamily="34" charset="0"/>
              <a:buChar char="•"/>
            </a:pPr>
            <a:r>
              <a:rPr lang="de-DE" sz="2400" dirty="0" smtClean="0"/>
              <a:t>Fazit</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custDataLst>
              <p:tags r:id="rId2"/>
            </p:custDataLst>
          </p:nvPr>
        </p:nvSpPr>
        <p:spPr/>
        <p:txBody>
          <a:bodyPr/>
          <a:lstStyle/>
          <a:p>
            <a:r>
              <a:rPr lang="en-GB" dirty="0" smtClean="0"/>
              <a:t> </a:t>
            </a:r>
            <a:endParaRPr lang="en-GB" dirty="0"/>
          </a:p>
        </p:txBody>
      </p:sp>
      <p:sp>
        <p:nvSpPr>
          <p:cNvPr id="5" name="Slide Number Placeholder 4"/>
          <p:cNvSpPr>
            <a:spLocks noGrp="1"/>
          </p:cNvSpPr>
          <p:nvPr>
            <p:ph type="sldNum" sz="quarter" idx="11"/>
          </p:nvPr>
        </p:nvSpPr>
        <p:spPr/>
        <p:txBody>
          <a:bodyPr/>
          <a:lstStyle/>
          <a:p>
            <a:r>
              <a:rPr lang="de-DE" dirty="0" smtClean="0"/>
              <a:t>Seite</a:t>
            </a:r>
            <a:r>
              <a:rPr lang="en-GB" dirty="0" smtClean="0"/>
              <a:t> </a:t>
            </a:r>
            <a:fld id="{3717D14C-F6B2-4BD4-9D5B-C216CB6EC04D}" type="slidenum">
              <a:rPr lang="en-GB" smtClean="0"/>
              <a:pPr/>
              <a:t>20</a:t>
            </a:fld>
            <a:endParaRPr lang="en-GB" dirty="0"/>
          </a:p>
        </p:txBody>
      </p:sp>
      <p:sp>
        <p:nvSpPr>
          <p:cNvPr id="6" name="Date Placeholder 5"/>
          <p:cNvSpPr>
            <a:spLocks noGrp="1"/>
          </p:cNvSpPr>
          <p:nvPr>
            <p:ph type="dt" sz="half" idx="12"/>
            <p:custDataLst>
              <p:tags r:id="rId3"/>
            </p:custDataLst>
          </p:nvPr>
        </p:nvSpPr>
        <p:spPr/>
        <p:txBody>
          <a:bodyPr/>
          <a:lstStyle/>
          <a:p>
            <a:r>
              <a:rPr lang="en-GB" dirty="0" smtClean="0"/>
              <a:t>© Bird &amp; Bird LLP 2013</a:t>
            </a:r>
            <a:endParaRPr lang="en-GB" dirty="0"/>
          </a:p>
        </p:txBody>
      </p:sp>
      <p:sp>
        <p:nvSpPr>
          <p:cNvPr id="8194" name="Rectangle 2"/>
          <p:cNvSpPr>
            <a:spLocks noGrp="1" noChangeArrowheads="1"/>
          </p:cNvSpPr>
          <p:nvPr>
            <p:ph type="title"/>
          </p:nvPr>
        </p:nvSpPr>
        <p:spPr/>
        <p:txBody>
          <a:bodyPr/>
          <a:lstStyle/>
          <a:p>
            <a:r>
              <a:rPr lang="de-DE" dirty="0"/>
              <a:t>Haftung – die Grundsätze </a:t>
            </a:r>
            <a:r>
              <a:rPr lang="de-DE" dirty="0" smtClean="0"/>
              <a:t>(2)</a:t>
            </a:r>
            <a:endParaRPr lang="de-DE" dirty="0"/>
          </a:p>
        </p:txBody>
      </p:sp>
      <p:sp>
        <p:nvSpPr>
          <p:cNvPr id="8195" name="Rectangle 3"/>
          <p:cNvSpPr>
            <a:spLocks noGrp="1" noChangeArrowheads="1"/>
          </p:cNvSpPr>
          <p:nvPr>
            <p:ph type="body" idx="1"/>
            <p:custDataLst>
              <p:tags r:id="rId4"/>
            </p:custDataLst>
          </p:nvPr>
        </p:nvSpPr>
        <p:spPr>
          <a:xfrm>
            <a:off x="467544" y="1700808"/>
            <a:ext cx="8219256" cy="4607917"/>
          </a:xfrm>
        </p:spPr>
        <p:txBody>
          <a:bodyPr/>
          <a:lstStyle/>
          <a:p>
            <a:pPr lvl="1" indent="0"/>
            <a:r>
              <a:rPr lang="de-DE" sz="2400" b="1" dirty="0" smtClean="0">
                <a:solidFill>
                  <a:schemeClr val="accent2"/>
                </a:solidFill>
              </a:rPr>
              <a:t>Haftungshöhe – Kausalitätsgrundsatz </a:t>
            </a:r>
            <a:endParaRPr lang="de-DE" sz="2400" dirty="0" smtClean="0"/>
          </a:p>
          <a:p>
            <a:pPr marL="458788" lvl="1" indent="-457200">
              <a:buFont typeface="Arial" pitchFamily="34" charset="0"/>
              <a:buChar char="•"/>
            </a:pPr>
            <a:r>
              <a:rPr lang="de-DE" sz="2400" dirty="0" smtClean="0"/>
              <a:t>Ursache </a:t>
            </a:r>
            <a:r>
              <a:rPr lang="de-DE" sz="2400" dirty="0">
                <a:sym typeface="Wingdings"/>
              </a:rPr>
              <a:t> </a:t>
            </a:r>
            <a:r>
              <a:rPr lang="de-DE" sz="2400" dirty="0" smtClean="0">
                <a:sym typeface="Wingdings"/>
              </a:rPr>
              <a:t>Wirkung </a:t>
            </a:r>
            <a:r>
              <a:rPr lang="de-DE" sz="2400" dirty="0">
                <a:sym typeface="Wingdings"/>
              </a:rPr>
              <a:t> </a:t>
            </a:r>
            <a:r>
              <a:rPr lang="de-DE" sz="2400" dirty="0" smtClean="0">
                <a:sym typeface="Wingdings"/>
              </a:rPr>
              <a:t>Haftung</a:t>
            </a:r>
            <a:endParaRPr lang="de-DE" sz="2400" dirty="0" smtClean="0"/>
          </a:p>
          <a:p>
            <a:pPr marL="458788" lvl="1" indent="-457200">
              <a:buFont typeface="Arial" pitchFamily="34" charset="0"/>
              <a:buChar char="•"/>
            </a:pPr>
            <a:r>
              <a:rPr lang="de-DE" sz="2400" dirty="0" smtClean="0"/>
              <a:t>Zurechnung von adäquat-kausalen Schadensverläufen</a:t>
            </a:r>
          </a:p>
          <a:p>
            <a:pPr marL="809625" lvl="2" indent="-457200">
              <a:buFont typeface="Arial" pitchFamily="34" charset="0"/>
              <a:buChar char="•"/>
            </a:pPr>
            <a:r>
              <a:rPr lang="de-DE" sz="2400" dirty="0"/>
              <a:t>Zunehmende Verselbständigung technischer Prozesse</a:t>
            </a:r>
          </a:p>
          <a:p>
            <a:pPr marL="809625" lvl="2" indent="-457200">
              <a:buFont typeface="Arial" pitchFamily="34" charset="0"/>
              <a:buChar char="•"/>
            </a:pPr>
            <a:r>
              <a:rPr lang="de-DE" sz="2400" dirty="0"/>
              <a:t>Kontrollverlust</a:t>
            </a:r>
          </a:p>
          <a:p>
            <a:pPr marL="458788" lvl="1" indent="-457200">
              <a:buFont typeface="Arial" pitchFamily="34" charset="0"/>
              <a:buChar char="•"/>
            </a:pPr>
            <a:r>
              <a:rPr lang="de-DE" sz="2400" dirty="0" err="1" smtClean="0"/>
              <a:t>Schadensadäquanz</a:t>
            </a:r>
            <a:r>
              <a:rPr lang="de-DE" sz="2400" dirty="0" smtClean="0"/>
              <a:t> – Abgrenzungskriterien </a:t>
            </a:r>
            <a:endParaRPr lang="de-DE" sz="2400" dirty="0"/>
          </a:p>
          <a:p>
            <a:pPr marL="809625" lvl="2" indent="-457200">
              <a:buFont typeface="Arial" pitchFamily="34" charset="0"/>
              <a:buChar char="•"/>
            </a:pPr>
            <a:r>
              <a:rPr lang="de-DE" sz="2400" dirty="0" smtClean="0"/>
              <a:t>"Außerhalb </a:t>
            </a:r>
            <a:r>
              <a:rPr lang="de-DE" sz="2400" dirty="0"/>
              <a:t>aller Wahrscheinlichkeit</a:t>
            </a:r>
            <a:r>
              <a:rPr lang="de-DE" sz="2400" dirty="0" smtClean="0"/>
              <a:t>"?</a:t>
            </a:r>
          </a:p>
          <a:p>
            <a:pPr marL="809625" lvl="2" indent="-457200">
              <a:buFont typeface="Arial" pitchFamily="34" charset="0"/>
              <a:buChar char="•"/>
            </a:pPr>
            <a:r>
              <a:rPr lang="de-DE" sz="2400" dirty="0" smtClean="0"/>
              <a:t>"</a:t>
            </a:r>
            <a:r>
              <a:rPr lang="de-DE" sz="2400" dirty="0"/>
              <a:t>Gewöhnlicher Verlauf der Dinge</a:t>
            </a:r>
            <a:r>
              <a:rPr lang="de-DE" sz="2400" dirty="0" smtClean="0"/>
              <a:t>"?</a:t>
            </a:r>
          </a:p>
          <a:p>
            <a:pPr marL="458788" lvl="1" indent="-457200">
              <a:buFont typeface="Arial" pitchFamily="34" charset="0"/>
              <a:buChar char="•"/>
            </a:pPr>
            <a:r>
              <a:rPr lang="de-DE" sz="2400" dirty="0" smtClean="0"/>
              <a:t>AGB-Recht: </a:t>
            </a:r>
            <a:r>
              <a:rPr lang="de-DE" sz="2400" i="1" dirty="0" smtClean="0"/>
              <a:t>Haftung </a:t>
            </a:r>
            <a:r>
              <a:rPr lang="de-DE" sz="2400" i="1" dirty="0"/>
              <a:t>für den typischerweise vorhersehbaren Schaden bei Verletzung wesentlicher Vertragspflichten (sog. Kardinalpflichten)</a:t>
            </a:r>
          </a:p>
          <a:p>
            <a:pPr lvl="2" indent="0">
              <a:buNone/>
            </a:pPr>
            <a:endParaRPr lang="de-DE" sz="2400" dirty="0"/>
          </a:p>
          <a:p>
            <a:pPr marL="458788" lvl="1" indent="-457200">
              <a:buFont typeface="Arial" pitchFamily="34" charset="0"/>
              <a:buChar char="•"/>
            </a:pPr>
            <a:endParaRPr lang="de-DE" sz="2400" dirty="0" smtClean="0"/>
          </a:p>
        </p:txBody>
      </p:sp>
    </p:spTree>
    <p:custDataLst>
      <p:tags r:id="rId1"/>
    </p:custDataLst>
    <p:extLst>
      <p:ext uri="{BB962C8B-B14F-4D97-AF65-F5344CB8AC3E}">
        <p14:creationId xmlns:p14="http://schemas.microsoft.com/office/powerpoint/2010/main" val="844290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smtClean="0"/>
              <a:t>Haftung – Spezialfragen</a:t>
            </a:r>
            <a:endParaRPr lang="de-DE" dirty="0"/>
          </a:p>
        </p:txBody>
      </p:sp>
      <p:sp>
        <p:nvSpPr>
          <p:cNvPr id="3" name="Subtitle 2"/>
          <p:cNvSpPr>
            <a:spLocks noGrp="1"/>
          </p:cNvSpPr>
          <p:nvPr>
            <p:ph type="subTitle" idx="1"/>
          </p:nvPr>
        </p:nvSpPr>
        <p:spPr/>
        <p:txBody>
          <a:bodyPr/>
          <a:lstStyle/>
          <a:p>
            <a:endParaRPr lang="de-DE"/>
          </a:p>
        </p:txBody>
      </p:sp>
    </p:spTree>
    <p:extLst>
      <p:ext uri="{BB962C8B-B14F-4D97-AF65-F5344CB8AC3E}">
        <p14:creationId xmlns:p14="http://schemas.microsoft.com/office/powerpoint/2010/main" val="3146226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custDataLst>
              <p:tags r:id="rId2"/>
            </p:custDataLst>
          </p:nvPr>
        </p:nvSpPr>
        <p:spPr/>
        <p:txBody>
          <a:bodyPr/>
          <a:lstStyle/>
          <a:p>
            <a:r>
              <a:rPr lang="en-GB" dirty="0" smtClean="0"/>
              <a:t> </a:t>
            </a:r>
            <a:endParaRPr lang="en-GB" dirty="0"/>
          </a:p>
        </p:txBody>
      </p:sp>
      <p:sp>
        <p:nvSpPr>
          <p:cNvPr id="5" name="Slide Number Placeholder 4"/>
          <p:cNvSpPr>
            <a:spLocks noGrp="1"/>
          </p:cNvSpPr>
          <p:nvPr>
            <p:ph type="sldNum" sz="quarter" idx="11"/>
          </p:nvPr>
        </p:nvSpPr>
        <p:spPr/>
        <p:txBody>
          <a:bodyPr/>
          <a:lstStyle/>
          <a:p>
            <a:r>
              <a:rPr lang="de-DE" dirty="0" smtClean="0"/>
              <a:t>Seite</a:t>
            </a:r>
            <a:r>
              <a:rPr lang="en-GB" dirty="0" smtClean="0"/>
              <a:t> </a:t>
            </a:r>
            <a:fld id="{34DD63DA-3F21-4B4D-81B6-9DEC1CE71C91}" type="slidenum">
              <a:rPr lang="en-GB"/>
              <a:pPr/>
              <a:t>22</a:t>
            </a:fld>
            <a:endParaRPr lang="en-GB" dirty="0"/>
          </a:p>
        </p:txBody>
      </p:sp>
      <p:sp>
        <p:nvSpPr>
          <p:cNvPr id="74756" name="Rectangle 4"/>
          <p:cNvSpPr>
            <a:spLocks noGrp="1" noChangeArrowheads="1"/>
          </p:cNvSpPr>
          <p:nvPr>
            <p:ph type="title"/>
            <p:custDataLst>
              <p:tags r:id="rId3"/>
            </p:custDataLst>
          </p:nvPr>
        </p:nvSpPr>
        <p:spPr>
          <a:xfrm>
            <a:off x="455613" y="476250"/>
            <a:ext cx="8508875" cy="1081088"/>
          </a:xfrm>
        </p:spPr>
        <p:txBody>
          <a:bodyPr/>
          <a:lstStyle/>
          <a:p>
            <a:r>
              <a:rPr lang="de-DE" dirty="0" smtClean="0"/>
              <a:t>Haftung – die Grundfragen für M2M</a:t>
            </a:r>
            <a:endParaRPr lang="de-DE" dirty="0"/>
          </a:p>
        </p:txBody>
      </p:sp>
      <p:sp>
        <p:nvSpPr>
          <p:cNvPr id="74757" name="Rectangle 5"/>
          <p:cNvSpPr>
            <a:spLocks noGrp="1" noChangeArrowheads="1"/>
          </p:cNvSpPr>
          <p:nvPr>
            <p:ph type="body" idx="1"/>
            <p:custDataLst>
              <p:tags r:id="rId4"/>
            </p:custDataLst>
          </p:nvPr>
        </p:nvSpPr>
        <p:spPr>
          <a:xfrm>
            <a:off x="467544" y="1412776"/>
            <a:ext cx="8219256" cy="4895949"/>
          </a:xfrm>
        </p:spPr>
        <p:txBody>
          <a:bodyPr/>
          <a:lstStyle/>
          <a:p>
            <a:pPr marL="344488" lvl="1" indent="-342900">
              <a:buFont typeface="Arial" pitchFamily="34" charset="0"/>
              <a:buChar char="•"/>
            </a:pPr>
            <a:r>
              <a:rPr lang="de-DE" dirty="0" smtClean="0"/>
              <a:t>Menschen für automatisierte Prozesse end-</a:t>
            </a:r>
            <a:r>
              <a:rPr lang="de-DE" dirty="0" err="1" smtClean="0"/>
              <a:t>to</a:t>
            </a:r>
            <a:r>
              <a:rPr lang="de-DE" dirty="0" smtClean="0"/>
              <a:t>-end verantwortlich, wenn wegen Komplexität und Interdependenz kaum noch einseitig kontrollierbar?</a:t>
            </a:r>
          </a:p>
          <a:p>
            <a:pPr marL="695325" lvl="2" indent="-342900">
              <a:buFont typeface="Arial" pitchFamily="34" charset="0"/>
              <a:buChar char="•"/>
            </a:pPr>
            <a:r>
              <a:rPr lang="de-DE" dirty="0" smtClean="0">
                <a:sym typeface="Wingdings" pitchFamily="2" charset="2"/>
              </a:rPr>
              <a:t>Interaktive Algorithmen </a:t>
            </a:r>
            <a:r>
              <a:rPr lang="de-DE" dirty="0" smtClean="0">
                <a:sym typeface="Wingdings" pitchFamily="2" charset="2"/>
              </a:rPr>
              <a:t>können </a:t>
            </a:r>
            <a:r>
              <a:rPr lang="de-DE" dirty="0" smtClean="0">
                <a:sym typeface="Wingdings" pitchFamily="2" charset="2"/>
              </a:rPr>
              <a:t>fehlerhaft sein</a:t>
            </a:r>
            <a:endParaRPr lang="de-DE" dirty="0">
              <a:sym typeface="Wingdings" pitchFamily="2" charset="2"/>
            </a:endParaRPr>
          </a:p>
          <a:p>
            <a:pPr marL="695325" lvl="2" indent="-342900">
              <a:buFont typeface="Arial" pitchFamily="34" charset="0"/>
              <a:buChar char="•"/>
            </a:pPr>
            <a:r>
              <a:rPr lang="de-DE" dirty="0" smtClean="0"/>
              <a:t>Beherrschbarkeit</a:t>
            </a:r>
            <a:r>
              <a:rPr lang="de-DE" dirty="0"/>
              <a:t>? </a:t>
            </a:r>
            <a:endParaRPr lang="de-DE" dirty="0" smtClean="0"/>
          </a:p>
          <a:p>
            <a:pPr marL="695325" lvl="2" indent="-342900">
              <a:buFont typeface="Arial" pitchFamily="34" charset="0"/>
              <a:buChar char="•"/>
            </a:pPr>
            <a:r>
              <a:rPr lang="de-DE" dirty="0" smtClean="0"/>
              <a:t>Steuerbarkeit</a:t>
            </a:r>
            <a:r>
              <a:rPr lang="de-DE" dirty="0"/>
              <a:t>? </a:t>
            </a:r>
            <a:endParaRPr lang="de-DE" dirty="0" smtClean="0"/>
          </a:p>
          <a:p>
            <a:pPr marL="695325" lvl="2" indent="-342900">
              <a:buFont typeface="Arial" pitchFamily="34" charset="0"/>
              <a:buChar char="•"/>
            </a:pPr>
            <a:r>
              <a:rPr lang="de-DE" dirty="0" smtClean="0"/>
              <a:t>Zurechenbarkeit?</a:t>
            </a:r>
          </a:p>
          <a:p>
            <a:pPr marL="344488" lvl="1" indent="-342900">
              <a:buFont typeface="Arial" pitchFamily="34" charset="0"/>
              <a:buChar char="•"/>
            </a:pPr>
            <a:r>
              <a:rPr lang="de-DE" dirty="0"/>
              <a:t>Maschinen als </a:t>
            </a:r>
            <a:r>
              <a:rPr lang="de-DE" dirty="0" err="1" smtClean="0"/>
              <a:t>Addressat</a:t>
            </a:r>
            <a:r>
              <a:rPr lang="de-DE" dirty="0" smtClean="0"/>
              <a:t> von (Sorgfalts-)Pflichten</a:t>
            </a:r>
            <a:r>
              <a:rPr lang="de-DE" dirty="0"/>
              <a:t>?</a:t>
            </a:r>
          </a:p>
          <a:p>
            <a:pPr marL="344488" lvl="1" indent="-342900">
              <a:buFont typeface="Arial" pitchFamily="34" charset="0"/>
              <a:buChar char="•"/>
            </a:pPr>
            <a:r>
              <a:rPr lang="de-DE" dirty="0" smtClean="0"/>
              <a:t>Relevanz "künstlicher </a:t>
            </a:r>
            <a:r>
              <a:rPr lang="de-DE" dirty="0"/>
              <a:t>Intelligenz</a:t>
            </a:r>
            <a:r>
              <a:rPr lang="de-DE" dirty="0" smtClean="0"/>
              <a:t>"?</a:t>
            </a:r>
            <a:endParaRPr lang="de-DE" dirty="0"/>
          </a:p>
          <a:p>
            <a:pPr marL="695325" lvl="2" indent="-342900">
              <a:buFont typeface="Arial" pitchFamily="34" charset="0"/>
              <a:buChar char="•"/>
            </a:pPr>
            <a:endParaRPr lang="de-DE" dirty="0"/>
          </a:p>
        </p:txBody>
      </p:sp>
    </p:spTree>
    <p:custDataLst>
      <p:tags r:id="rId1"/>
    </p:custDataLst>
    <p:extLst>
      <p:ext uri="{BB962C8B-B14F-4D97-AF65-F5344CB8AC3E}">
        <p14:creationId xmlns:p14="http://schemas.microsoft.com/office/powerpoint/2010/main" val="37734483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custDataLst>
              <p:tags r:id="rId2"/>
            </p:custDataLst>
          </p:nvPr>
        </p:nvSpPr>
        <p:spPr/>
        <p:txBody>
          <a:bodyPr/>
          <a:lstStyle/>
          <a:p>
            <a:r>
              <a:rPr lang="en-GB" dirty="0" smtClean="0"/>
              <a:t> </a:t>
            </a:r>
            <a:endParaRPr lang="en-GB" dirty="0"/>
          </a:p>
        </p:txBody>
      </p:sp>
      <p:sp>
        <p:nvSpPr>
          <p:cNvPr id="5" name="Slide Number Placeholder 4"/>
          <p:cNvSpPr>
            <a:spLocks noGrp="1"/>
          </p:cNvSpPr>
          <p:nvPr>
            <p:ph type="sldNum" sz="quarter" idx="11"/>
          </p:nvPr>
        </p:nvSpPr>
        <p:spPr/>
        <p:txBody>
          <a:bodyPr/>
          <a:lstStyle/>
          <a:p>
            <a:r>
              <a:rPr lang="de-DE" dirty="0" smtClean="0"/>
              <a:t>Seite</a:t>
            </a:r>
            <a:r>
              <a:rPr lang="en-GB" dirty="0" smtClean="0"/>
              <a:t> </a:t>
            </a:r>
            <a:fld id="{34DD63DA-3F21-4B4D-81B6-9DEC1CE71C91}" type="slidenum">
              <a:rPr lang="en-GB"/>
              <a:pPr/>
              <a:t>23</a:t>
            </a:fld>
            <a:endParaRPr lang="en-GB" dirty="0"/>
          </a:p>
        </p:txBody>
      </p:sp>
      <p:sp>
        <p:nvSpPr>
          <p:cNvPr id="74756" name="Rectangle 4"/>
          <p:cNvSpPr>
            <a:spLocks noGrp="1" noChangeArrowheads="1"/>
          </p:cNvSpPr>
          <p:nvPr>
            <p:ph type="title"/>
            <p:custDataLst>
              <p:tags r:id="rId3"/>
            </p:custDataLst>
          </p:nvPr>
        </p:nvSpPr>
        <p:spPr>
          <a:xfrm>
            <a:off x="455613" y="476250"/>
            <a:ext cx="8364859" cy="1081088"/>
          </a:xfrm>
        </p:spPr>
        <p:txBody>
          <a:bodyPr/>
          <a:lstStyle/>
          <a:p>
            <a:r>
              <a:rPr lang="de-DE" dirty="0" smtClean="0"/>
              <a:t>Haftung</a:t>
            </a:r>
            <a:r>
              <a:rPr lang="de-DE" sz="2400" dirty="0" smtClean="0"/>
              <a:t> </a:t>
            </a:r>
            <a:r>
              <a:rPr lang="de-DE" dirty="0" smtClean="0"/>
              <a:t>–</a:t>
            </a:r>
            <a:r>
              <a:rPr lang="de-DE" sz="2400" dirty="0" smtClean="0"/>
              <a:t> </a:t>
            </a:r>
            <a:r>
              <a:rPr lang="de-DE" dirty="0" smtClean="0"/>
              <a:t>Was tun bei M2M?</a:t>
            </a:r>
            <a:endParaRPr lang="de-DE" dirty="0"/>
          </a:p>
        </p:txBody>
      </p:sp>
      <p:sp>
        <p:nvSpPr>
          <p:cNvPr id="74757" name="Rectangle 5"/>
          <p:cNvSpPr>
            <a:spLocks noGrp="1" noChangeArrowheads="1"/>
          </p:cNvSpPr>
          <p:nvPr>
            <p:ph type="body" idx="1"/>
            <p:custDataLst>
              <p:tags r:id="rId4"/>
            </p:custDataLst>
          </p:nvPr>
        </p:nvSpPr>
        <p:spPr>
          <a:xfrm>
            <a:off x="467544" y="1340768"/>
            <a:ext cx="8219256" cy="4967957"/>
          </a:xfrm>
        </p:spPr>
        <p:txBody>
          <a:bodyPr/>
          <a:lstStyle/>
          <a:p>
            <a:pPr lvl="1" indent="0"/>
            <a:r>
              <a:rPr lang="de-DE" sz="2400" b="1" dirty="0" smtClean="0">
                <a:solidFill>
                  <a:schemeClr val="accent2"/>
                </a:solidFill>
                <a:ea typeface="+mn-ea"/>
                <a:cs typeface="+mn-cs"/>
              </a:rPr>
              <a:t>Was bedeutet das für M2M?</a:t>
            </a:r>
          </a:p>
          <a:p>
            <a:pPr lvl="1" indent="0"/>
            <a:endParaRPr lang="de-DE" b="1" dirty="0">
              <a:solidFill>
                <a:schemeClr val="accent2"/>
              </a:solidFill>
              <a:ea typeface="+mn-ea"/>
              <a:cs typeface="+mn-cs"/>
            </a:endParaRPr>
          </a:p>
          <a:p>
            <a:pPr marL="344488" lvl="1" indent="-342900">
              <a:buFont typeface="Arial" pitchFamily="34" charset="0"/>
              <a:buChar char="•"/>
            </a:pPr>
            <a:r>
              <a:rPr lang="de-DE" b="1" dirty="0" smtClean="0"/>
              <a:t>Neue Wirkungsketten bei M2M </a:t>
            </a:r>
          </a:p>
          <a:p>
            <a:pPr marL="344488" lvl="1" indent="-342900">
              <a:buFont typeface="Arial" pitchFamily="34" charset="0"/>
              <a:buChar char="•"/>
            </a:pPr>
            <a:r>
              <a:rPr lang="de-DE" b="1" dirty="0" smtClean="0"/>
              <a:t>WAS</a:t>
            </a:r>
            <a:r>
              <a:rPr lang="de-DE" dirty="0" smtClean="0"/>
              <a:t> ist hier (überhaupt noch) typischerweise vorhersehbar?</a:t>
            </a:r>
          </a:p>
          <a:p>
            <a:pPr marL="344488" lvl="1" indent="-342900">
              <a:buFont typeface="Arial" pitchFamily="34" charset="0"/>
              <a:buChar char="•"/>
            </a:pPr>
            <a:r>
              <a:rPr lang="de-DE" dirty="0" smtClean="0"/>
              <a:t>Für </a:t>
            </a:r>
            <a:r>
              <a:rPr lang="de-DE" b="1" dirty="0" smtClean="0"/>
              <a:t>WEN</a:t>
            </a:r>
            <a:r>
              <a:rPr lang="de-DE" dirty="0" smtClean="0"/>
              <a:t> ist Schadensverlauf vorhersehbar?</a:t>
            </a:r>
          </a:p>
          <a:p>
            <a:pPr marL="695325" lvl="2" indent="-342900">
              <a:buFont typeface="Arial" pitchFamily="34" charset="0"/>
              <a:buChar char="•"/>
            </a:pPr>
            <a:r>
              <a:rPr lang="de-DE" dirty="0" smtClean="0"/>
              <a:t>Komplexe Interdependenzen</a:t>
            </a:r>
          </a:p>
          <a:p>
            <a:pPr marL="344488" lvl="1" indent="-342900">
              <a:buFont typeface="Arial" pitchFamily="34" charset="0"/>
              <a:buChar char="•"/>
            </a:pPr>
            <a:r>
              <a:rPr lang="de-DE" b="1" dirty="0" smtClean="0"/>
              <a:t>WEM</a:t>
            </a:r>
            <a:r>
              <a:rPr lang="de-DE" dirty="0" smtClean="0"/>
              <a:t> ist Schadensverlauf zurechenbar?</a:t>
            </a:r>
          </a:p>
          <a:p>
            <a:pPr marL="695325" lvl="2" indent="-342900">
              <a:buFont typeface="Arial" pitchFamily="34" charset="0"/>
              <a:buChar char="•"/>
            </a:pPr>
            <a:r>
              <a:rPr lang="de-DE" dirty="0" smtClean="0"/>
              <a:t>Unterbrochene Kausalverläufe</a:t>
            </a:r>
          </a:p>
          <a:p>
            <a:pPr marL="344488" lvl="1" indent="-342900">
              <a:buFont typeface="Arial" pitchFamily="34" charset="0"/>
              <a:buChar char="•"/>
            </a:pPr>
            <a:r>
              <a:rPr lang="de-DE" dirty="0" smtClean="0"/>
              <a:t>Risiken mit hergebrachtem AGB-Recht (außerhalb geschlossener Nutzergruppen) nicht angemessen </a:t>
            </a:r>
            <a:r>
              <a:rPr lang="de-DE" dirty="0" smtClean="0"/>
              <a:t>eingrenzbar</a:t>
            </a:r>
            <a:endParaRPr lang="de-DE" dirty="0" smtClean="0"/>
          </a:p>
          <a:p>
            <a:pPr lvl="1" indent="0"/>
            <a:r>
              <a:rPr lang="de-DE" dirty="0">
                <a:ea typeface="+mn-ea"/>
                <a:cs typeface="+mn-cs"/>
              </a:rPr>
              <a:t> </a:t>
            </a:r>
            <a:r>
              <a:rPr lang="de-DE" dirty="0" smtClean="0">
                <a:ea typeface="+mn-ea"/>
                <a:cs typeface="+mn-cs"/>
              </a:rPr>
              <a:t>      </a:t>
            </a:r>
            <a:r>
              <a:rPr lang="de-DE" b="1" dirty="0">
                <a:solidFill>
                  <a:schemeClr val="accent2"/>
                </a:solidFill>
                <a:ea typeface="+mn-ea"/>
                <a:cs typeface="+mn-cs"/>
              </a:rPr>
              <a:t> </a:t>
            </a:r>
            <a:endParaRPr lang="de-DE" b="1" dirty="0" smtClean="0">
              <a:solidFill>
                <a:schemeClr val="accent2"/>
              </a:solidFill>
              <a:ea typeface="+mn-ea"/>
              <a:cs typeface="+mn-cs"/>
            </a:endParaRPr>
          </a:p>
          <a:p>
            <a:pPr lvl="1" indent="0"/>
            <a:r>
              <a:rPr lang="de-DE" sz="2400" b="1" dirty="0">
                <a:solidFill>
                  <a:schemeClr val="accent2"/>
                </a:solidFill>
                <a:ea typeface="+mn-ea"/>
                <a:cs typeface="+mn-cs"/>
              </a:rPr>
              <a:t>	</a:t>
            </a:r>
            <a:r>
              <a:rPr lang="de-DE" sz="2400" b="1" dirty="0"/>
              <a:t>Vertragsgestaltung auf neuer Ebene</a:t>
            </a:r>
          </a:p>
          <a:p>
            <a:pPr defTabSz="179388"/>
            <a:r>
              <a:rPr lang="de-DE" sz="2400" b="1" dirty="0" smtClean="0">
                <a:solidFill>
                  <a:schemeClr val="accent2"/>
                </a:solidFill>
              </a:rPr>
              <a:t>!</a:t>
            </a:r>
          </a:p>
          <a:p>
            <a:pPr lvl="1" indent="0"/>
            <a:endParaRPr lang="de-DE" b="1" dirty="0">
              <a:solidFill>
                <a:schemeClr val="accent2"/>
              </a:solidFill>
              <a:ea typeface="+mn-ea"/>
              <a:cs typeface="+mn-cs"/>
            </a:endParaRPr>
          </a:p>
        </p:txBody>
      </p:sp>
      <p:pic>
        <p:nvPicPr>
          <p:cNvPr id="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584" y="5715347"/>
            <a:ext cx="4508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3471312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Neue Haftungsmaßstäbe bei M2M?</a:t>
            </a:r>
            <a:endParaRPr lang="de-DE" dirty="0"/>
          </a:p>
        </p:txBody>
      </p:sp>
      <p:sp>
        <p:nvSpPr>
          <p:cNvPr id="3" name="Content Placeholder 2"/>
          <p:cNvSpPr>
            <a:spLocks noGrp="1"/>
          </p:cNvSpPr>
          <p:nvPr>
            <p:ph idx="1"/>
          </p:nvPr>
        </p:nvSpPr>
        <p:spPr>
          <a:xfrm>
            <a:off x="466191" y="1340768"/>
            <a:ext cx="8220609" cy="4967957"/>
          </a:xfrm>
        </p:spPr>
        <p:txBody>
          <a:bodyPr/>
          <a:lstStyle/>
          <a:p>
            <a:pPr marL="342900" indent="-342900">
              <a:buFont typeface="Arial" pitchFamily="34" charset="0"/>
              <a:buChar char="•"/>
            </a:pPr>
            <a:r>
              <a:rPr lang="de-DE" dirty="0">
                <a:solidFill>
                  <a:schemeClr val="bg2"/>
                </a:solidFill>
              </a:rPr>
              <a:t>Zusammenwirken </a:t>
            </a:r>
            <a:r>
              <a:rPr lang="de-DE" dirty="0" smtClean="0">
                <a:solidFill>
                  <a:schemeClr val="bg2"/>
                </a:solidFill>
              </a:rPr>
              <a:t>von </a:t>
            </a:r>
            <a:r>
              <a:rPr lang="de-DE" dirty="0">
                <a:solidFill>
                  <a:schemeClr val="bg2"/>
                </a:solidFill>
              </a:rPr>
              <a:t>Mensch und </a:t>
            </a:r>
            <a:r>
              <a:rPr lang="de-DE" dirty="0" smtClean="0">
                <a:solidFill>
                  <a:schemeClr val="bg2"/>
                </a:solidFill>
              </a:rPr>
              <a:t>Maschine als neuartiges, erweitertes Handlungs-, Haftungs- und Rechtssubjekt</a:t>
            </a:r>
          </a:p>
          <a:p>
            <a:pPr marL="695325" lvl="2" indent="-342900">
              <a:buFont typeface="Arial" pitchFamily="34" charset="0"/>
              <a:buChar char="•"/>
            </a:pPr>
            <a:r>
              <a:rPr lang="de-DE" sz="2000" dirty="0" smtClean="0"/>
              <a:t>Untrennbare </a:t>
            </a:r>
            <a:r>
              <a:rPr lang="de-DE" sz="2000" dirty="0"/>
              <a:t>m</a:t>
            </a:r>
            <a:r>
              <a:rPr lang="de-DE" sz="2000" dirty="0" smtClean="0"/>
              <a:t>enschlich-technische Risiko- und Verantwortungs-sphäre – Grenzen?</a:t>
            </a:r>
            <a:endParaRPr lang="de-DE" sz="1200" dirty="0" smtClean="0">
              <a:solidFill>
                <a:schemeClr val="bg2"/>
              </a:solidFill>
            </a:endParaRPr>
          </a:p>
          <a:p>
            <a:pPr marL="342900" indent="-342900">
              <a:buFont typeface="Arial" pitchFamily="34" charset="0"/>
              <a:buChar char="•"/>
            </a:pPr>
            <a:r>
              <a:rPr lang="de-DE" dirty="0" smtClean="0">
                <a:solidFill>
                  <a:schemeClr val="bg2"/>
                </a:solidFill>
              </a:rPr>
              <a:t>Veränderte </a:t>
            </a:r>
            <a:r>
              <a:rPr lang="de-DE" dirty="0">
                <a:solidFill>
                  <a:schemeClr val="bg2"/>
                </a:solidFill>
              </a:rPr>
              <a:t>Haftungszurechnung in neuartigen, hybriden </a:t>
            </a:r>
            <a:r>
              <a:rPr lang="de-DE" dirty="0" smtClean="0">
                <a:solidFill>
                  <a:schemeClr val="bg2"/>
                </a:solidFill>
              </a:rPr>
              <a:t>Mensch-Maschine-Konstellationen</a:t>
            </a:r>
          </a:p>
          <a:p>
            <a:pPr marL="695325" lvl="2" indent="-342900">
              <a:buFont typeface="Arial" pitchFamily="34" charset="0"/>
              <a:buChar char="•"/>
            </a:pPr>
            <a:r>
              <a:rPr lang="de-DE" sz="2000" dirty="0" smtClean="0"/>
              <a:t>Mittelbare </a:t>
            </a:r>
            <a:r>
              <a:rPr lang="de-DE" sz="2000" dirty="0" err="1" smtClean="0"/>
              <a:t>Störerhaftung</a:t>
            </a:r>
            <a:r>
              <a:rPr lang="de-DE" sz="2000" dirty="0" smtClean="0"/>
              <a:t>?</a:t>
            </a:r>
          </a:p>
          <a:p>
            <a:pPr marL="695325" lvl="2" indent="-342900">
              <a:buFont typeface="Arial" pitchFamily="34" charset="0"/>
              <a:buChar char="•"/>
            </a:pPr>
            <a:r>
              <a:rPr lang="de-DE" sz="2000" dirty="0" smtClean="0"/>
              <a:t>Erweiterte Kontroll-, Sorgfalts-, Prüf- und Verkehrssicherungs-pflichten?</a:t>
            </a:r>
          </a:p>
          <a:p>
            <a:pPr marL="695325" lvl="2" indent="-342900">
              <a:buFont typeface="Arial" pitchFamily="34" charset="0"/>
              <a:buChar char="•"/>
            </a:pPr>
            <a:r>
              <a:rPr lang="de-DE" sz="2000" dirty="0" smtClean="0">
                <a:solidFill>
                  <a:schemeClr val="bg2"/>
                </a:solidFill>
              </a:rPr>
              <a:t>Zumutbarkeitskriterien und Vorhersehbarkeit?</a:t>
            </a:r>
            <a:endParaRPr lang="de-DE" sz="1000" dirty="0" smtClean="0">
              <a:ea typeface="+mn-ea"/>
              <a:cs typeface="+mn-cs"/>
            </a:endParaRPr>
          </a:p>
          <a:p>
            <a:pPr marL="352425" lvl="3" indent="0">
              <a:spcBef>
                <a:spcPct val="40000"/>
              </a:spcBef>
              <a:buNone/>
            </a:pPr>
            <a:r>
              <a:rPr lang="de-DE" b="1" dirty="0" smtClean="0">
                <a:solidFill>
                  <a:schemeClr val="accent2"/>
                </a:solidFill>
                <a:ea typeface="+mn-ea"/>
                <a:cs typeface="+mn-cs"/>
              </a:rPr>
              <a:t>Keine </a:t>
            </a:r>
            <a:r>
              <a:rPr lang="de-DE" b="1" dirty="0" err="1" smtClean="0">
                <a:solidFill>
                  <a:schemeClr val="accent2"/>
                </a:solidFill>
                <a:ea typeface="+mn-ea"/>
                <a:cs typeface="+mn-cs"/>
              </a:rPr>
              <a:t>Enthaftung</a:t>
            </a:r>
            <a:r>
              <a:rPr lang="de-DE" b="1" dirty="0" smtClean="0">
                <a:solidFill>
                  <a:schemeClr val="accent2"/>
                </a:solidFill>
                <a:ea typeface="+mn-ea"/>
                <a:cs typeface="+mn-cs"/>
              </a:rPr>
              <a:t>!</a:t>
            </a:r>
          </a:p>
          <a:p>
            <a:pPr marL="358775" lvl="3" indent="0">
              <a:buNone/>
            </a:pPr>
            <a:r>
              <a:rPr lang="de-DE" dirty="0" smtClean="0"/>
              <a:t>        </a:t>
            </a:r>
            <a:r>
              <a:rPr lang="de-DE" dirty="0" smtClean="0"/>
              <a:t> Gesamtschuldnerische </a:t>
            </a:r>
            <a:r>
              <a:rPr lang="de-DE" dirty="0" smtClean="0"/>
              <a:t>Haftung? </a:t>
            </a:r>
          </a:p>
          <a:p>
            <a:pPr marL="989013" lvl="3" indent="0">
              <a:buNone/>
            </a:pPr>
            <a:r>
              <a:rPr lang="de-DE" dirty="0" smtClean="0"/>
              <a:t>Regress</a:t>
            </a:r>
            <a:r>
              <a:rPr lang="de-DE" dirty="0" smtClean="0"/>
              <a:t>?</a:t>
            </a:r>
            <a:endParaRPr lang="de-DE" dirty="0"/>
          </a:p>
        </p:txBody>
      </p:sp>
      <p:sp>
        <p:nvSpPr>
          <p:cNvPr id="4" name="Footer Placeholder 3"/>
          <p:cNvSpPr>
            <a:spLocks noGrp="1"/>
          </p:cNvSpPr>
          <p:nvPr>
            <p:ph type="ftr" sz="quarter" idx="10"/>
          </p:nvPr>
        </p:nvSpPr>
        <p:spPr/>
        <p:txBody>
          <a:bodyPr/>
          <a:lstStyle/>
          <a:p>
            <a:r>
              <a:rPr lang="en-GB" smtClean="0"/>
              <a:t> </a:t>
            </a:r>
            <a:endParaRPr lang="en-GB" dirty="0"/>
          </a:p>
        </p:txBody>
      </p:sp>
      <p:sp>
        <p:nvSpPr>
          <p:cNvPr id="5" name="Slide Number Placeholder 4"/>
          <p:cNvSpPr>
            <a:spLocks noGrp="1"/>
          </p:cNvSpPr>
          <p:nvPr>
            <p:ph type="sldNum" sz="quarter" idx="11"/>
          </p:nvPr>
        </p:nvSpPr>
        <p:spPr/>
        <p:txBody>
          <a:bodyPr/>
          <a:lstStyle/>
          <a:p>
            <a:r>
              <a:rPr lang="en-GB" smtClean="0"/>
              <a:t>Page </a:t>
            </a:r>
            <a:fld id="{B385A1E5-EC09-4C52-AA51-56608BB9B66B}" type="slidenum">
              <a:rPr lang="en-GB" smtClean="0"/>
              <a:pPr/>
              <a:t>24</a:t>
            </a:fld>
            <a:endParaRPr lang="en-GB"/>
          </a:p>
        </p:txBody>
      </p:sp>
      <p:sp>
        <p:nvSpPr>
          <p:cNvPr id="6" name="Date Placeholder 5"/>
          <p:cNvSpPr>
            <a:spLocks noGrp="1"/>
          </p:cNvSpPr>
          <p:nvPr>
            <p:ph type="dt" sz="half" idx="12"/>
          </p:nvPr>
        </p:nvSpPr>
        <p:spPr/>
        <p:txBody>
          <a:bodyPr/>
          <a:lstStyle/>
          <a:p>
            <a:r>
              <a:rPr lang="en-GB" smtClean="0"/>
              <a:t>© Bird &amp; Bird LLP 2013</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109" y="5458706"/>
            <a:ext cx="4508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09" y="5827000"/>
            <a:ext cx="4508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8232" y="4521612"/>
            <a:ext cx="1799435" cy="1836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75424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a:t>Konnektivität &amp; </a:t>
            </a:r>
            <a:r>
              <a:rPr lang="de-DE" dirty="0" smtClean="0"/>
              <a:t>Haftung</a:t>
            </a:r>
            <a:endParaRPr lang="de-DE" dirty="0"/>
          </a:p>
        </p:txBody>
      </p:sp>
      <p:sp>
        <p:nvSpPr>
          <p:cNvPr id="3" name="Content Placeholder 2"/>
          <p:cNvSpPr>
            <a:spLocks noGrp="1"/>
          </p:cNvSpPr>
          <p:nvPr>
            <p:ph idx="1"/>
          </p:nvPr>
        </p:nvSpPr>
        <p:spPr>
          <a:xfrm>
            <a:off x="467632" y="1818796"/>
            <a:ext cx="8229600" cy="4301554"/>
          </a:xfrm>
        </p:spPr>
        <p:txBody>
          <a:bodyPr/>
          <a:lstStyle/>
          <a:p>
            <a:pPr marL="342900" indent="-342900">
              <a:buFont typeface="Arial" pitchFamily="34" charset="0"/>
              <a:buChar char="•"/>
            </a:pPr>
            <a:r>
              <a:rPr lang="de-DE" dirty="0" smtClean="0">
                <a:solidFill>
                  <a:schemeClr val="bg2"/>
                </a:solidFill>
              </a:rPr>
              <a:t>Maschine/ </a:t>
            </a:r>
            <a:r>
              <a:rPr lang="de-DE" dirty="0" smtClean="0">
                <a:solidFill>
                  <a:schemeClr val="bg2"/>
                </a:solidFill>
              </a:rPr>
              <a:t>RFID         </a:t>
            </a:r>
            <a:r>
              <a:rPr lang="de-DE" dirty="0" smtClean="0">
                <a:solidFill>
                  <a:schemeClr val="bg2"/>
                </a:solidFill>
              </a:rPr>
              <a:t>Mobilfunk          Sensor/Maschine</a:t>
            </a:r>
            <a:endParaRPr lang="de-DE" dirty="0" smtClean="0">
              <a:solidFill>
                <a:schemeClr val="bg2"/>
              </a:solidFill>
            </a:endParaRPr>
          </a:p>
          <a:p>
            <a:pPr marL="342900" lvl="2" indent="-342900">
              <a:spcBef>
                <a:spcPct val="40000"/>
              </a:spcBef>
              <a:buFont typeface="Arial" pitchFamily="34" charset="0"/>
              <a:buChar char="•"/>
            </a:pPr>
            <a:r>
              <a:rPr lang="de-DE" dirty="0" smtClean="0"/>
              <a:t>Kommunikation </a:t>
            </a:r>
            <a:r>
              <a:rPr lang="de-DE" dirty="0"/>
              <a:t>nicht mehr von Menschen </a:t>
            </a:r>
            <a:r>
              <a:rPr lang="de-DE" dirty="0" smtClean="0"/>
              <a:t>initiiert</a:t>
            </a:r>
          </a:p>
          <a:p>
            <a:pPr marL="342900" lvl="2" indent="-342900">
              <a:spcBef>
                <a:spcPct val="40000"/>
              </a:spcBef>
              <a:buFont typeface="Arial" pitchFamily="34" charset="0"/>
              <a:buChar char="•"/>
            </a:pPr>
            <a:r>
              <a:rPr lang="de-DE" dirty="0"/>
              <a:t>Telekommunikationsdienst (§ 3 Nr. 24 TKG</a:t>
            </a:r>
            <a:r>
              <a:rPr lang="de-DE" dirty="0" smtClean="0"/>
              <a:t>)</a:t>
            </a:r>
            <a:endParaRPr lang="de-DE" dirty="0" smtClean="0">
              <a:solidFill>
                <a:schemeClr val="bg2"/>
              </a:solidFill>
            </a:endParaRPr>
          </a:p>
          <a:p>
            <a:pPr marL="342900" indent="-342900">
              <a:buFont typeface="Arial" pitchFamily="34" charset="0"/>
              <a:buChar char="•"/>
            </a:pPr>
            <a:r>
              <a:rPr lang="de-DE" dirty="0" smtClean="0">
                <a:solidFill>
                  <a:schemeClr val="bg2"/>
                </a:solidFill>
              </a:rPr>
              <a:t>Wer </a:t>
            </a:r>
            <a:r>
              <a:rPr lang="de-DE" dirty="0" smtClean="0">
                <a:solidFill>
                  <a:schemeClr val="bg2"/>
                </a:solidFill>
              </a:rPr>
              <a:t>trägt Risiko des </a:t>
            </a:r>
            <a:r>
              <a:rPr lang="de-DE" dirty="0" err="1" smtClean="0">
                <a:solidFill>
                  <a:schemeClr val="bg2"/>
                </a:solidFill>
              </a:rPr>
              <a:t>Konnektivitätsausfalls</a:t>
            </a:r>
            <a:r>
              <a:rPr lang="de-DE" dirty="0" smtClean="0">
                <a:solidFill>
                  <a:schemeClr val="bg2"/>
                </a:solidFill>
              </a:rPr>
              <a:t>?</a:t>
            </a:r>
          </a:p>
          <a:p>
            <a:pPr marL="360363" lvl="1" indent="-358775">
              <a:buFont typeface="Arial" pitchFamily="34" charset="0"/>
              <a:buChar char="•"/>
            </a:pPr>
            <a:r>
              <a:rPr lang="de-DE" dirty="0" smtClean="0"/>
              <a:t>EUR </a:t>
            </a:r>
            <a:r>
              <a:rPr lang="de-DE" dirty="0" smtClean="0"/>
              <a:t>12,5k </a:t>
            </a:r>
            <a:r>
              <a:rPr lang="de-DE" dirty="0" err="1" smtClean="0"/>
              <a:t>Haftungscap</a:t>
            </a:r>
            <a:r>
              <a:rPr lang="de-DE" dirty="0" smtClean="0"/>
              <a:t> für </a:t>
            </a:r>
            <a:r>
              <a:rPr lang="de-DE" dirty="0" smtClean="0"/>
              <a:t>Endnutzer </a:t>
            </a:r>
            <a:r>
              <a:rPr lang="de-DE" dirty="0"/>
              <a:t>(§ 44a </a:t>
            </a:r>
            <a:r>
              <a:rPr lang="de-DE" dirty="0" smtClean="0"/>
              <a:t>TKG) auch für </a:t>
            </a:r>
            <a:r>
              <a:rPr lang="de-DE" dirty="0"/>
              <a:t>M2M </a:t>
            </a:r>
            <a:r>
              <a:rPr lang="de-DE" dirty="0" err="1" smtClean="0"/>
              <a:t>Konnektivitätsschäden</a:t>
            </a:r>
            <a:r>
              <a:rPr lang="de-DE" dirty="0"/>
              <a:t> </a:t>
            </a:r>
            <a:r>
              <a:rPr lang="de-DE" dirty="0" smtClean="0"/>
              <a:t>(im B2C)?</a:t>
            </a:r>
            <a:endParaRPr lang="de-DE" dirty="0"/>
          </a:p>
          <a:p>
            <a:pPr marL="360363" lvl="1" indent="-358775">
              <a:buFont typeface="Arial" pitchFamily="34" charset="0"/>
              <a:buChar char="•"/>
            </a:pPr>
            <a:r>
              <a:rPr lang="de-DE" sz="2400" dirty="0" smtClean="0"/>
              <a:t>Beispielsfall Gesundheitsbranche – Regulierungsbedarf?</a:t>
            </a:r>
            <a:endParaRPr lang="de-DE" sz="2400" dirty="0"/>
          </a:p>
          <a:p>
            <a:pPr marL="342900" indent="-342900">
              <a:buFont typeface="Arial" pitchFamily="34" charset="0"/>
              <a:buChar char="•"/>
            </a:pPr>
            <a:endParaRPr lang="de-DE" dirty="0">
              <a:solidFill>
                <a:schemeClr val="bg2"/>
              </a:solidFill>
            </a:endParaRPr>
          </a:p>
          <a:p>
            <a:endParaRPr lang="de-DE" dirty="0"/>
          </a:p>
        </p:txBody>
      </p:sp>
      <p:sp>
        <p:nvSpPr>
          <p:cNvPr id="4" name="Footer Placeholder 3"/>
          <p:cNvSpPr>
            <a:spLocks noGrp="1"/>
          </p:cNvSpPr>
          <p:nvPr>
            <p:ph type="ftr" sz="quarter" idx="10"/>
          </p:nvPr>
        </p:nvSpPr>
        <p:spPr/>
        <p:txBody>
          <a:bodyPr/>
          <a:lstStyle/>
          <a:p>
            <a:r>
              <a:rPr lang="en-GB" smtClean="0"/>
              <a:t> </a:t>
            </a:r>
            <a:endParaRPr lang="en-GB" dirty="0"/>
          </a:p>
        </p:txBody>
      </p:sp>
      <p:sp>
        <p:nvSpPr>
          <p:cNvPr id="5" name="Slide Number Placeholder 4"/>
          <p:cNvSpPr>
            <a:spLocks noGrp="1"/>
          </p:cNvSpPr>
          <p:nvPr>
            <p:ph type="sldNum" sz="quarter" idx="11"/>
          </p:nvPr>
        </p:nvSpPr>
        <p:spPr/>
        <p:txBody>
          <a:bodyPr/>
          <a:lstStyle/>
          <a:p>
            <a:r>
              <a:rPr lang="en-GB" smtClean="0"/>
              <a:t>Page </a:t>
            </a:r>
            <a:fld id="{B385A1E5-EC09-4C52-AA51-56608BB9B66B}" type="slidenum">
              <a:rPr lang="en-GB" smtClean="0"/>
              <a:pPr/>
              <a:t>25</a:t>
            </a:fld>
            <a:endParaRPr lang="en-GB"/>
          </a:p>
        </p:txBody>
      </p:sp>
      <p:sp>
        <p:nvSpPr>
          <p:cNvPr id="6" name="Date Placeholder 5"/>
          <p:cNvSpPr>
            <a:spLocks noGrp="1"/>
          </p:cNvSpPr>
          <p:nvPr>
            <p:ph type="dt" sz="half" idx="12"/>
          </p:nvPr>
        </p:nvSpPr>
        <p:spPr/>
        <p:txBody>
          <a:bodyPr/>
          <a:lstStyle/>
          <a:p>
            <a:r>
              <a:rPr lang="en-GB" smtClean="0"/>
              <a:t>© Bird &amp; Bird LLP 2013</a:t>
            </a:r>
            <a:endParaRPr lang="en-GB"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1690" y="1818796"/>
            <a:ext cx="4508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1232" y="1772816"/>
            <a:ext cx="4508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8403" y="4941169"/>
            <a:ext cx="3168352" cy="1224136"/>
          </a:xfrm>
          <a:prstGeom prst="rect">
            <a:avLst/>
          </a:prstGeom>
        </p:spPr>
      </p:pic>
      <p:pic>
        <p:nvPicPr>
          <p:cNvPr id="11"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539" y="936562"/>
            <a:ext cx="800006" cy="836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C:\Program Files\Microsoft Office\MEDIA\OFFICE14\Lines\BD21324_.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5542" y="1411016"/>
            <a:ext cx="5934075" cy="1714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240" y="938503"/>
            <a:ext cx="1578357" cy="90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47190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smtClean="0"/>
              <a:t>Datenschutz</a:t>
            </a:r>
            <a:endParaRPr lang="de-DE" dirty="0"/>
          </a:p>
        </p:txBody>
      </p:sp>
      <p:sp>
        <p:nvSpPr>
          <p:cNvPr id="3" name="Subtitle 2"/>
          <p:cNvSpPr>
            <a:spLocks noGrp="1"/>
          </p:cNvSpPr>
          <p:nvPr>
            <p:ph type="subTitle" idx="1"/>
          </p:nvPr>
        </p:nvSpPr>
        <p:spPr/>
        <p:txBody>
          <a:bodyPr/>
          <a:lstStyle/>
          <a:p>
            <a:endParaRPr lang="de-DE"/>
          </a:p>
        </p:txBody>
      </p:sp>
    </p:spTree>
    <p:extLst>
      <p:ext uri="{BB962C8B-B14F-4D97-AF65-F5344CB8AC3E}">
        <p14:creationId xmlns:p14="http://schemas.microsoft.com/office/powerpoint/2010/main" val="15303219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Datenschutz &amp; </a:t>
            </a:r>
            <a:r>
              <a:rPr lang="de-DE" dirty="0" smtClean="0"/>
              <a:t>Datensicherheit (1)</a:t>
            </a:r>
            <a:endParaRPr lang="de-DE" dirty="0"/>
          </a:p>
        </p:txBody>
      </p:sp>
      <p:sp>
        <p:nvSpPr>
          <p:cNvPr id="3" name="Content Placeholder 2"/>
          <p:cNvSpPr>
            <a:spLocks noGrp="1"/>
          </p:cNvSpPr>
          <p:nvPr>
            <p:ph idx="1"/>
          </p:nvPr>
        </p:nvSpPr>
        <p:spPr>
          <a:xfrm>
            <a:off x="467544" y="1340768"/>
            <a:ext cx="8219256" cy="4967957"/>
          </a:xfrm>
        </p:spPr>
        <p:txBody>
          <a:bodyPr/>
          <a:lstStyle/>
          <a:p>
            <a:pPr marL="344488" lvl="1" indent="-342900">
              <a:buFont typeface="Arial" pitchFamily="34" charset="0"/>
              <a:buChar char="•"/>
            </a:pPr>
            <a:r>
              <a:rPr lang="de-DE" dirty="0" smtClean="0"/>
              <a:t>Massiver Datenaustausch</a:t>
            </a:r>
            <a:r>
              <a:rPr lang="de-DE" sz="2000" dirty="0" smtClean="0">
                <a:sym typeface="Wingdings" pitchFamily="2" charset="2"/>
              </a:rPr>
              <a:t>           Big Data</a:t>
            </a:r>
            <a:endParaRPr lang="de-DE" sz="2000" dirty="0" smtClean="0"/>
          </a:p>
          <a:p>
            <a:pPr lvl="1" indent="0"/>
            <a:endParaRPr lang="de-DE" sz="1200" dirty="0" smtClean="0"/>
          </a:p>
          <a:p>
            <a:pPr marL="344488" lvl="1" indent="-342900">
              <a:buFont typeface="Arial" pitchFamily="34" charset="0"/>
              <a:buChar char="•"/>
            </a:pPr>
            <a:r>
              <a:rPr lang="de-DE" dirty="0" smtClean="0"/>
              <a:t>Vollautomatisierte Erhebung und Verarbeitung von Daten</a:t>
            </a:r>
          </a:p>
          <a:p>
            <a:pPr lvl="1" indent="0"/>
            <a:endParaRPr lang="de-DE" sz="1200" dirty="0" smtClean="0"/>
          </a:p>
          <a:p>
            <a:pPr marL="344488" lvl="1" indent="-342900">
              <a:buFont typeface="Arial" pitchFamily="34" charset="0"/>
              <a:buChar char="•"/>
            </a:pPr>
            <a:r>
              <a:rPr lang="de-DE" b="1" dirty="0">
                <a:solidFill>
                  <a:schemeClr val="accent2"/>
                </a:solidFill>
                <a:ea typeface="+mn-ea"/>
                <a:cs typeface="+mn-cs"/>
              </a:rPr>
              <a:t>Die Daten, die der Mensch im Internet als Kometenschweif hinter sich her </a:t>
            </a:r>
            <a:r>
              <a:rPr lang="de-DE" b="1" dirty="0" smtClean="0">
                <a:solidFill>
                  <a:schemeClr val="accent2"/>
                </a:solidFill>
                <a:ea typeface="+mn-ea"/>
                <a:cs typeface="+mn-cs"/>
              </a:rPr>
              <a:t>zieht – z.B.</a:t>
            </a:r>
            <a:endParaRPr lang="de-DE" b="1" dirty="0">
              <a:solidFill>
                <a:schemeClr val="accent2"/>
              </a:solidFill>
              <a:ea typeface="+mn-ea"/>
              <a:cs typeface="+mn-cs"/>
            </a:endParaRPr>
          </a:p>
          <a:p>
            <a:pPr marL="695325" lvl="2" indent="-342900">
              <a:buFont typeface="Arial" pitchFamily="34" charset="0"/>
              <a:buChar char="•"/>
            </a:pPr>
            <a:r>
              <a:rPr lang="de-DE" sz="2000" dirty="0" smtClean="0"/>
              <a:t>Sensordaten – BDSG</a:t>
            </a:r>
          </a:p>
          <a:p>
            <a:pPr marL="695325" lvl="2" indent="-342900">
              <a:buFont typeface="Arial" pitchFamily="34" charset="0"/>
              <a:buChar char="•"/>
            </a:pPr>
            <a:r>
              <a:rPr lang="de-DE" sz="2000" dirty="0" smtClean="0"/>
              <a:t>Standort- </a:t>
            </a:r>
            <a:r>
              <a:rPr lang="de-DE" sz="2000" dirty="0" smtClean="0"/>
              <a:t>und Verbindungsdaten – TKG</a:t>
            </a:r>
          </a:p>
          <a:p>
            <a:pPr marL="695325" lvl="2" indent="-342900">
              <a:buFont typeface="Arial" pitchFamily="34" charset="0"/>
              <a:buChar char="•"/>
            </a:pPr>
            <a:r>
              <a:rPr lang="de-DE" sz="2000" dirty="0" smtClean="0"/>
              <a:t>Verbrauchsdaten – BDSG, EnWG</a:t>
            </a:r>
          </a:p>
          <a:p>
            <a:pPr marL="695325" lvl="2" indent="-342900">
              <a:buFont typeface="Arial" pitchFamily="34" charset="0"/>
              <a:buChar char="•"/>
            </a:pPr>
            <a:r>
              <a:rPr lang="de-DE" sz="2000" dirty="0" smtClean="0"/>
              <a:t>Abrechnungsdaten – ggf. TKG, BDSG, EnWG</a:t>
            </a:r>
          </a:p>
          <a:p>
            <a:pPr marL="695325" lvl="2" indent="-342900">
              <a:buFont typeface="Arial" pitchFamily="34" charset="0"/>
              <a:buChar char="•"/>
            </a:pPr>
            <a:r>
              <a:rPr lang="de-DE" sz="2000" dirty="0" smtClean="0"/>
              <a:t>Gesundheitsdaten – BDSG, SGB</a:t>
            </a:r>
            <a:endParaRPr lang="de-DE" sz="1200" dirty="0"/>
          </a:p>
          <a:p>
            <a:pPr marL="344488" lvl="1" indent="-342900">
              <a:buFont typeface="Arial" pitchFamily="34" charset="0"/>
              <a:buChar char="•"/>
            </a:pPr>
            <a:r>
              <a:rPr lang="de-DE" dirty="0" smtClean="0"/>
              <a:t>Big </a:t>
            </a:r>
            <a:r>
              <a:rPr lang="de-DE" dirty="0" smtClean="0"/>
              <a:t>Data Technologie 	neue Kombinationsmöglichkeiten</a:t>
            </a:r>
          </a:p>
          <a:p>
            <a:pPr marL="344488" lvl="1" indent="-342900">
              <a:buFont typeface="Arial" pitchFamily="34" charset="0"/>
              <a:buChar char="•"/>
            </a:pPr>
            <a:r>
              <a:rPr lang="de-DE" dirty="0" smtClean="0"/>
              <a:t>Zunahme möglicher Nutzerprofile</a:t>
            </a:r>
            <a:endParaRPr lang="de-DE" dirty="0"/>
          </a:p>
        </p:txBody>
      </p:sp>
      <p:sp>
        <p:nvSpPr>
          <p:cNvPr id="4" name="Footer Placeholder 3"/>
          <p:cNvSpPr>
            <a:spLocks noGrp="1"/>
          </p:cNvSpPr>
          <p:nvPr>
            <p:ph type="ftr" sz="quarter" idx="10"/>
          </p:nvPr>
        </p:nvSpPr>
        <p:spPr/>
        <p:txBody>
          <a:bodyPr/>
          <a:lstStyle/>
          <a:p>
            <a:r>
              <a:rPr lang="en-GB" smtClean="0"/>
              <a:t> </a:t>
            </a:r>
            <a:endParaRPr lang="en-GB" dirty="0"/>
          </a:p>
        </p:txBody>
      </p:sp>
      <p:sp>
        <p:nvSpPr>
          <p:cNvPr id="5" name="Slide Number Placeholder 4"/>
          <p:cNvSpPr>
            <a:spLocks noGrp="1"/>
          </p:cNvSpPr>
          <p:nvPr>
            <p:ph type="sldNum" sz="quarter" idx="11"/>
          </p:nvPr>
        </p:nvSpPr>
        <p:spPr/>
        <p:txBody>
          <a:bodyPr/>
          <a:lstStyle/>
          <a:p>
            <a:r>
              <a:rPr lang="en-GB" smtClean="0"/>
              <a:t>Page </a:t>
            </a:r>
            <a:fld id="{B385A1E5-EC09-4C52-AA51-56608BB9B66B}" type="slidenum">
              <a:rPr lang="en-GB" smtClean="0"/>
              <a:pPr/>
              <a:t>27</a:t>
            </a:fld>
            <a:endParaRPr lang="en-GB"/>
          </a:p>
        </p:txBody>
      </p:sp>
      <p:sp>
        <p:nvSpPr>
          <p:cNvPr id="6" name="Date Placeholder 5"/>
          <p:cNvSpPr>
            <a:spLocks noGrp="1"/>
          </p:cNvSpPr>
          <p:nvPr>
            <p:ph type="dt" sz="half" idx="12"/>
          </p:nvPr>
        </p:nvSpPr>
        <p:spPr/>
        <p:txBody>
          <a:bodyPr/>
          <a:lstStyle/>
          <a:p>
            <a:r>
              <a:rPr lang="en-GB" smtClean="0"/>
              <a:t>© Bird &amp; Bird LLP 2013</a:t>
            </a:r>
            <a:endParaRPr lang="en-GB"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0060" y="1366788"/>
            <a:ext cx="4445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1209" y="5202990"/>
            <a:ext cx="4445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03695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custDataLst>
              <p:tags r:id="rId2"/>
            </p:custDataLst>
          </p:nvPr>
        </p:nvSpPr>
        <p:spPr/>
        <p:txBody>
          <a:bodyPr/>
          <a:lstStyle/>
          <a:p>
            <a:r>
              <a:rPr lang="en-GB" dirty="0" smtClean="0"/>
              <a:t> </a:t>
            </a:r>
            <a:endParaRPr lang="en-GB" dirty="0"/>
          </a:p>
        </p:txBody>
      </p:sp>
      <p:sp>
        <p:nvSpPr>
          <p:cNvPr id="5" name="Slide Number Placeholder 4"/>
          <p:cNvSpPr>
            <a:spLocks noGrp="1"/>
          </p:cNvSpPr>
          <p:nvPr>
            <p:ph type="sldNum" sz="quarter" idx="11"/>
          </p:nvPr>
        </p:nvSpPr>
        <p:spPr/>
        <p:txBody>
          <a:bodyPr/>
          <a:lstStyle/>
          <a:p>
            <a:r>
              <a:rPr lang="de-DE" dirty="0" smtClean="0"/>
              <a:t>Seite</a:t>
            </a:r>
            <a:r>
              <a:rPr lang="en-GB" dirty="0" smtClean="0"/>
              <a:t> </a:t>
            </a:r>
            <a:fld id="{3717D14C-F6B2-4BD4-9D5B-C216CB6EC04D}" type="slidenum">
              <a:rPr lang="en-GB" smtClean="0"/>
              <a:pPr/>
              <a:t>28</a:t>
            </a:fld>
            <a:endParaRPr lang="en-GB" dirty="0"/>
          </a:p>
        </p:txBody>
      </p:sp>
      <p:sp>
        <p:nvSpPr>
          <p:cNvPr id="6" name="Date Placeholder 5"/>
          <p:cNvSpPr>
            <a:spLocks noGrp="1"/>
          </p:cNvSpPr>
          <p:nvPr>
            <p:ph type="dt" sz="half" idx="12"/>
            <p:custDataLst>
              <p:tags r:id="rId3"/>
            </p:custDataLst>
          </p:nvPr>
        </p:nvSpPr>
        <p:spPr/>
        <p:txBody>
          <a:bodyPr/>
          <a:lstStyle/>
          <a:p>
            <a:r>
              <a:rPr lang="en-GB" dirty="0" smtClean="0"/>
              <a:t>© Bird &amp; Bird LLP 2013</a:t>
            </a:r>
            <a:endParaRPr lang="en-GB" dirty="0"/>
          </a:p>
        </p:txBody>
      </p:sp>
      <p:sp>
        <p:nvSpPr>
          <p:cNvPr id="8194" name="Rectangle 2"/>
          <p:cNvSpPr>
            <a:spLocks noGrp="1" noChangeArrowheads="1"/>
          </p:cNvSpPr>
          <p:nvPr>
            <p:ph type="title"/>
          </p:nvPr>
        </p:nvSpPr>
        <p:spPr/>
        <p:txBody>
          <a:bodyPr/>
          <a:lstStyle/>
          <a:p>
            <a:r>
              <a:rPr lang="de-DE" dirty="0"/>
              <a:t>Datenschutz &amp; </a:t>
            </a:r>
            <a:r>
              <a:rPr lang="de-DE" dirty="0" smtClean="0"/>
              <a:t>Datensicherheit (2)</a:t>
            </a:r>
            <a:endParaRPr lang="de-DE" dirty="0"/>
          </a:p>
        </p:txBody>
      </p:sp>
      <p:sp>
        <p:nvSpPr>
          <p:cNvPr id="8195" name="Rectangle 3"/>
          <p:cNvSpPr>
            <a:spLocks noGrp="1" noChangeArrowheads="1"/>
          </p:cNvSpPr>
          <p:nvPr>
            <p:ph type="body" idx="1"/>
            <p:custDataLst>
              <p:tags r:id="rId4"/>
            </p:custDataLst>
          </p:nvPr>
        </p:nvSpPr>
        <p:spPr>
          <a:xfrm>
            <a:off x="467544" y="1700808"/>
            <a:ext cx="8219256" cy="4607917"/>
          </a:xfrm>
        </p:spPr>
        <p:txBody>
          <a:bodyPr/>
          <a:lstStyle/>
          <a:p>
            <a:pPr marL="458788" lvl="1" indent="-457200">
              <a:buFont typeface="Arial" pitchFamily="34" charset="0"/>
              <a:buChar char="•"/>
            </a:pPr>
            <a:r>
              <a:rPr lang="de-DE" sz="2400" dirty="0" smtClean="0"/>
              <a:t>WAS?  WO? WANN</a:t>
            </a:r>
            <a:r>
              <a:rPr lang="de-DE" sz="2400" dirty="0" smtClean="0"/>
              <a:t>?  WIE?  WOFÜR?</a:t>
            </a:r>
          </a:p>
          <a:p>
            <a:pPr marL="458788" lvl="1" indent="-457200">
              <a:buFont typeface="Arial" pitchFamily="34" charset="0"/>
              <a:buChar char="•"/>
            </a:pPr>
            <a:r>
              <a:rPr lang="de-DE" sz="2400" dirty="0" smtClean="0"/>
              <a:t>Technischer Datenschutz als Schutzprinzip</a:t>
            </a:r>
          </a:p>
          <a:p>
            <a:pPr marL="458788" lvl="1" indent="-457200">
              <a:buFont typeface="Arial" pitchFamily="34" charset="0"/>
              <a:buChar char="•"/>
            </a:pPr>
            <a:r>
              <a:rPr lang="de-DE" sz="2400" dirty="0" smtClean="0"/>
              <a:t>Auftragsdatenverarbeitung stößt an Grenzen</a:t>
            </a:r>
          </a:p>
          <a:p>
            <a:pPr marL="809625" lvl="2" indent="-457200">
              <a:buFont typeface="Arial" pitchFamily="34" charset="0"/>
              <a:buChar char="•"/>
            </a:pPr>
            <a:r>
              <a:rPr lang="de-DE" sz="2400" dirty="0" smtClean="0"/>
              <a:t>Von 1:1 auf 1:n Prozesse kaum sinnvoll zu erweitern</a:t>
            </a:r>
          </a:p>
          <a:p>
            <a:pPr marL="809625" lvl="2" indent="-457200">
              <a:buFont typeface="Arial" pitchFamily="34" charset="0"/>
              <a:buChar char="•"/>
            </a:pPr>
            <a:r>
              <a:rPr lang="de-DE" sz="2400" dirty="0" smtClean="0"/>
              <a:t>Scheitert in bi-polaren Datenströmen</a:t>
            </a:r>
          </a:p>
          <a:p>
            <a:pPr marL="458788" lvl="1" indent="-457200">
              <a:buFont typeface="Arial" pitchFamily="34" charset="0"/>
              <a:buChar char="•"/>
            </a:pPr>
            <a:r>
              <a:rPr lang="de-DE" sz="2400" dirty="0" smtClean="0"/>
              <a:t>Big Data führt zu </a:t>
            </a:r>
            <a:r>
              <a:rPr lang="de-DE" sz="2400" b="1" dirty="0" smtClean="0"/>
              <a:t>Personenbezügen, die sich erst später erweisen </a:t>
            </a:r>
            <a:r>
              <a:rPr lang="de-DE" sz="2400" dirty="0" smtClean="0"/>
              <a:t>(z.B. über Geolokationsdaten)</a:t>
            </a:r>
          </a:p>
          <a:p>
            <a:pPr marL="458788" lvl="1" indent="-457200">
              <a:buFont typeface="Arial" pitchFamily="34" charset="0"/>
              <a:buChar char="•"/>
            </a:pPr>
            <a:r>
              <a:rPr lang="de-DE" sz="2400" dirty="0" smtClean="0"/>
              <a:t>Erhöhte Anforderungen an Datensicherheit</a:t>
            </a:r>
          </a:p>
          <a:p>
            <a:pPr marL="458788" lvl="1" indent="-457200">
              <a:buFont typeface="Arial" pitchFamily="34" charset="0"/>
              <a:buChar char="•"/>
            </a:pPr>
            <a:r>
              <a:rPr lang="de-DE" sz="2400" dirty="0" smtClean="0"/>
              <a:t>Rechtsdurchsetzung </a:t>
            </a:r>
            <a:r>
              <a:rPr lang="de-DE" sz="2400" dirty="0" smtClean="0"/>
              <a:t>wird im Datenschutz zunehmen</a:t>
            </a:r>
          </a:p>
          <a:p>
            <a:pPr marL="458788" lvl="1" indent="-457200">
              <a:buFont typeface="Arial" pitchFamily="34" charset="0"/>
              <a:buChar char="•"/>
            </a:pPr>
            <a:endParaRPr lang="de-DE" sz="2400" dirty="0" smtClean="0"/>
          </a:p>
        </p:txBody>
      </p:sp>
    </p:spTree>
    <p:custDataLst>
      <p:tags r:id="rId1"/>
    </p:custDataLst>
    <p:extLst>
      <p:ext uri="{BB962C8B-B14F-4D97-AF65-F5344CB8AC3E}">
        <p14:creationId xmlns:p14="http://schemas.microsoft.com/office/powerpoint/2010/main" val="8442900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smtClean="0">
                <a:solidFill>
                  <a:schemeClr val="bg2"/>
                </a:solidFill>
              </a:rPr>
              <a:t>Fazit</a:t>
            </a:r>
            <a:endParaRPr lang="de-DE" dirty="0">
              <a:solidFill>
                <a:schemeClr val="bg2"/>
              </a:solidFill>
            </a:endParaRPr>
          </a:p>
        </p:txBody>
      </p:sp>
    </p:spTree>
    <p:extLst>
      <p:ext uri="{BB962C8B-B14F-4D97-AF65-F5344CB8AC3E}">
        <p14:creationId xmlns:p14="http://schemas.microsoft.com/office/powerpoint/2010/main" val="951463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a:t>M2M – Was ist das?</a:t>
            </a:r>
          </a:p>
        </p:txBody>
      </p:sp>
    </p:spTree>
    <p:extLst>
      <p:ext uri="{BB962C8B-B14F-4D97-AF65-F5344CB8AC3E}">
        <p14:creationId xmlns:p14="http://schemas.microsoft.com/office/powerpoint/2010/main" val="23750239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custDataLst>
              <p:tags r:id="rId2"/>
            </p:custDataLst>
          </p:nvPr>
        </p:nvSpPr>
        <p:spPr/>
        <p:txBody>
          <a:bodyPr/>
          <a:lstStyle/>
          <a:p>
            <a:r>
              <a:rPr lang="en-GB" dirty="0" smtClean="0"/>
              <a:t> </a:t>
            </a:r>
            <a:endParaRPr lang="en-GB" dirty="0"/>
          </a:p>
        </p:txBody>
      </p:sp>
      <p:sp>
        <p:nvSpPr>
          <p:cNvPr id="5" name="Slide Number Placeholder 4"/>
          <p:cNvSpPr>
            <a:spLocks noGrp="1"/>
          </p:cNvSpPr>
          <p:nvPr>
            <p:ph type="sldNum" sz="quarter" idx="11"/>
          </p:nvPr>
        </p:nvSpPr>
        <p:spPr/>
        <p:txBody>
          <a:bodyPr/>
          <a:lstStyle/>
          <a:p>
            <a:r>
              <a:rPr lang="de-DE" dirty="0" smtClean="0"/>
              <a:t>Seite</a:t>
            </a:r>
            <a:r>
              <a:rPr lang="en-GB" dirty="0" smtClean="0"/>
              <a:t> </a:t>
            </a:r>
            <a:fld id="{3717D14C-F6B2-4BD4-9D5B-C216CB6EC04D}" type="slidenum">
              <a:rPr lang="en-GB" smtClean="0"/>
              <a:pPr/>
              <a:t>30</a:t>
            </a:fld>
            <a:endParaRPr lang="en-GB" dirty="0"/>
          </a:p>
        </p:txBody>
      </p:sp>
      <p:sp>
        <p:nvSpPr>
          <p:cNvPr id="6" name="Date Placeholder 5"/>
          <p:cNvSpPr>
            <a:spLocks noGrp="1"/>
          </p:cNvSpPr>
          <p:nvPr>
            <p:ph type="dt" sz="half" idx="12"/>
            <p:custDataLst>
              <p:tags r:id="rId3"/>
            </p:custDataLst>
          </p:nvPr>
        </p:nvSpPr>
        <p:spPr/>
        <p:txBody>
          <a:bodyPr/>
          <a:lstStyle/>
          <a:p>
            <a:r>
              <a:rPr lang="en-GB" dirty="0" smtClean="0"/>
              <a:t>© Bird &amp; Bird LLP 2013</a:t>
            </a:r>
            <a:endParaRPr lang="en-GB" dirty="0"/>
          </a:p>
        </p:txBody>
      </p:sp>
      <p:sp>
        <p:nvSpPr>
          <p:cNvPr id="8194" name="Rectangle 2"/>
          <p:cNvSpPr>
            <a:spLocks noGrp="1" noChangeArrowheads="1"/>
          </p:cNvSpPr>
          <p:nvPr>
            <p:ph type="title"/>
          </p:nvPr>
        </p:nvSpPr>
        <p:spPr/>
        <p:txBody>
          <a:bodyPr/>
          <a:lstStyle/>
          <a:p>
            <a:r>
              <a:rPr lang="de-DE" dirty="0" smtClean="0"/>
              <a:t>Fazit</a:t>
            </a:r>
            <a:endParaRPr lang="de-DE" dirty="0"/>
          </a:p>
        </p:txBody>
      </p:sp>
      <p:sp>
        <p:nvSpPr>
          <p:cNvPr id="8195" name="Rectangle 3"/>
          <p:cNvSpPr>
            <a:spLocks noGrp="1" noChangeArrowheads="1"/>
          </p:cNvSpPr>
          <p:nvPr>
            <p:ph type="body" idx="1"/>
            <p:custDataLst>
              <p:tags r:id="rId4"/>
            </p:custDataLst>
          </p:nvPr>
        </p:nvSpPr>
        <p:spPr>
          <a:xfrm>
            <a:off x="467544" y="1700808"/>
            <a:ext cx="8219256" cy="4607917"/>
          </a:xfrm>
        </p:spPr>
        <p:txBody>
          <a:bodyPr/>
          <a:lstStyle/>
          <a:p>
            <a:pPr marL="458788" lvl="1" indent="-457200">
              <a:buFont typeface="Arial" pitchFamily="34" charset="0"/>
              <a:buChar char="•"/>
            </a:pPr>
            <a:r>
              <a:rPr lang="de-DE" dirty="0" smtClean="0"/>
              <a:t>Autonom </a:t>
            </a:r>
            <a:r>
              <a:rPr lang="de-DE" dirty="0"/>
              <a:t>agierende Technologie </a:t>
            </a:r>
            <a:r>
              <a:rPr lang="de-DE" dirty="0" smtClean="0"/>
              <a:t>erweitert Wirkbereich von Handlungssubjekten </a:t>
            </a:r>
          </a:p>
          <a:p>
            <a:pPr marL="458788" lvl="1" indent="-457200">
              <a:buFont typeface="Arial" pitchFamily="34" charset="0"/>
              <a:buChar char="•"/>
            </a:pPr>
            <a:r>
              <a:rPr lang="de-DE" dirty="0"/>
              <a:t>Lösungen </a:t>
            </a:r>
            <a:r>
              <a:rPr lang="de-DE" dirty="0" smtClean="0"/>
              <a:t>durch AGB </a:t>
            </a:r>
            <a:r>
              <a:rPr lang="de-DE" dirty="0"/>
              <a:t>für geschlossene Nutzergruppen</a:t>
            </a:r>
            <a:r>
              <a:rPr lang="de-DE" dirty="0" smtClean="0"/>
              <a:t>?</a:t>
            </a:r>
          </a:p>
          <a:p>
            <a:pPr marL="458788" lvl="1" indent="-457200">
              <a:buFont typeface="Arial" pitchFamily="34" charset="0"/>
              <a:buChar char="•"/>
            </a:pPr>
            <a:r>
              <a:rPr lang="de-DE" dirty="0" smtClean="0"/>
              <a:t>Haftungsfragen </a:t>
            </a:r>
            <a:r>
              <a:rPr lang="de-DE" dirty="0" smtClean="0"/>
              <a:t>– </a:t>
            </a:r>
            <a:r>
              <a:rPr lang="de-DE" dirty="0"/>
              <a:t>Grenzen des Zurechnungsmodells</a:t>
            </a:r>
          </a:p>
          <a:p>
            <a:pPr marL="458788" lvl="1" indent="-457200">
              <a:buFont typeface="Arial" pitchFamily="34" charset="0"/>
              <a:buChar char="•"/>
            </a:pPr>
            <a:r>
              <a:rPr lang="de-DE" dirty="0" smtClean="0"/>
              <a:t>Weist Betreiberhaftung in die richtige Richtung</a:t>
            </a:r>
            <a:r>
              <a:rPr lang="de-DE" dirty="0" smtClean="0"/>
              <a:t>?</a:t>
            </a:r>
            <a:endParaRPr lang="de-DE" dirty="0"/>
          </a:p>
          <a:p>
            <a:pPr marL="458788" lvl="1" indent="-457200">
              <a:buFont typeface="Arial" pitchFamily="34" charset="0"/>
              <a:buChar char="•"/>
            </a:pPr>
            <a:r>
              <a:rPr lang="de-DE" dirty="0" smtClean="0"/>
              <a:t>Modelle gemeinschaftlicher Haftung</a:t>
            </a:r>
          </a:p>
          <a:p>
            <a:pPr marL="458788" lvl="1" indent="-457200">
              <a:buFont typeface="Arial" pitchFamily="34" charset="0"/>
              <a:buChar char="•"/>
            </a:pPr>
            <a:r>
              <a:rPr lang="de-DE" dirty="0" err="1" smtClean="0"/>
              <a:t>Schadensadäquanzen</a:t>
            </a:r>
            <a:r>
              <a:rPr lang="de-DE" dirty="0" smtClean="0"/>
              <a:t> im </a:t>
            </a:r>
            <a:r>
              <a:rPr lang="de-DE" dirty="0" smtClean="0"/>
              <a:t>multiplen M2M </a:t>
            </a:r>
            <a:r>
              <a:rPr lang="de-DE" dirty="0" smtClean="0"/>
              <a:t>schwer vorhersehbar</a:t>
            </a:r>
          </a:p>
          <a:p>
            <a:pPr marL="458788" lvl="1" indent="-457200">
              <a:buFont typeface="Arial" pitchFamily="34" charset="0"/>
              <a:buChar char="•"/>
            </a:pPr>
            <a:r>
              <a:rPr lang="de-DE" dirty="0" smtClean="0"/>
              <a:t>Big </a:t>
            </a:r>
            <a:r>
              <a:rPr lang="de-DE" dirty="0"/>
              <a:t>Data – Datenschutz </a:t>
            </a:r>
            <a:r>
              <a:rPr lang="de-DE" dirty="0" smtClean="0"/>
              <a:t>vor Herausforderungen</a:t>
            </a:r>
          </a:p>
          <a:p>
            <a:pPr marL="458788" lvl="1" indent="-457200">
              <a:buFont typeface="Arial" pitchFamily="34" charset="0"/>
              <a:buChar char="•"/>
            </a:pPr>
            <a:r>
              <a:rPr lang="de-DE" dirty="0" smtClean="0"/>
              <a:t>Regulatorische Ansätze und Verbrauchervertrauen</a:t>
            </a:r>
          </a:p>
        </p:txBody>
      </p:sp>
    </p:spTree>
    <p:custDataLst>
      <p:tags r:id="rId1"/>
    </p:custDataLst>
    <p:extLst>
      <p:ext uri="{BB962C8B-B14F-4D97-AF65-F5344CB8AC3E}">
        <p14:creationId xmlns:p14="http://schemas.microsoft.com/office/powerpoint/2010/main" val="2560202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subTitle" idx="1"/>
          </p:nvPr>
        </p:nvSpPr>
        <p:spPr/>
        <p:txBody>
          <a:bodyPr/>
          <a:lstStyle/>
          <a:p>
            <a:r>
              <a:rPr lang="en-GB" sz="1600" b="1" dirty="0" err="1" smtClean="0"/>
              <a:t>Dr.</a:t>
            </a:r>
            <a:r>
              <a:rPr lang="en-GB" sz="1600" b="1" dirty="0" smtClean="0"/>
              <a:t> Alexander Duisberg</a:t>
            </a:r>
          </a:p>
          <a:p>
            <a:r>
              <a:rPr lang="en-GB" sz="1600" b="1" dirty="0" smtClean="0"/>
              <a:t>Partner</a:t>
            </a:r>
          </a:p>
          <a:p>
            <a:r>
              <a:rPr lang="en-GB" sz="1600" b="1" dirty="0" smtClean="0"/>
              <a:t>Bird &amp; Bird LLP – </a:t>
            </a:r>
            <a:r>
              <a:rPr lang="en-GB" sz="1600" b="1" dirty="0" err="1" smtClean="0"/>
              <a:t>München</a:t>
            </a:r>
            <a:endParaRPr lang="en-GB" sz="1600" b="1" dirty="0" smtClean="0"/>
          </a:p>
          <a:p>
            <a:r>
              <a:rPr lang="en-GB" sz="1600" dirty="0" smtClean="0"/>
              <a:t>T: +49 (0)89 3581 6239</a:t>
            </a:r>
          </a:p>
          <a:p>
            <a:r>
              <a:rPr lang="en-GB" sz="1600" dirty="0" smtClean="0"/>
              <a:t>M: alexander.duisberg@twobirds.com </a:t>
            </a:r>
            <a:endParaRPr lang="en-GB" sz="1600" dirty="0"/>
          </a:p>
        </p:txBody>
      </p:sp>
      <p:sp>
        <p:nvSpPr>
          <p:cNvPr id="112644" name="Text Box 4"/>
          <p:cNvSpPr txBox="1">
            <a:spLocks noChangeArrowheads="1"/>
          </p:cNvSpPr>
          <p:nvPr/>
        </p:nvSpPr>
        <p:spPr bwMode="auto">
          <a:xfrm>
            <a:off x="468313" y="5838363"/>
            <a:ext cx="8280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a:spcBef>
                <a:spcPct val="50000"/>
              </a:spcBef>
            </a:pPr>
            <a:r>
              <a:rPr lang="en-GB" sz="900" dirty="0">
                <a:solidFill>
                  <a:srgbClr val="989ABC"/>
                </a:solidFill>
              </a:rPr>
              <a:t>Bird &amp; Bird is an international legal practice comprising Bird &amp; Bird LLP and its affiliated and associated businesses.</a:t>
            </a:r>
          </a:p>
          <a:p>
            <a:pPr algn="r">
              <a:spcBef>
                <a:spcPct val="50000"/>
              </a:spcBef>
            </a:pPr>
            <a:r>
              <a:rPr lang="en-GB" sz="900" dirty="0">
                <a:solidFill>
                  <a:srgbClr val="989ABC"/>
                </a:solidFill>
              </a:rPr>
              <a:t>Bird &amp; Bird LLP is a limited liability partnership, registered in England and Wales with registered number OC340318 and is authorised and regulated by the Solicitors Regulation Authority. Its registered office and principal place of business is at 15 Fetter Lane, London EC4A 1JP. A list of members of Bird &amp; Bird LLP and of any non-members who are designated as partners, and of their respective professional qualifications, is open to inspection at that address.</a:t>
            </a:r>
          </a:p>
          <a:p>
            <a:pPr algn="r">
              <a:spcBef>
                <a:spcPct val="50000"/>
              </a:spcBef>
            </a:pPr>
            <a:r>
              <a:rPr lang="en-GB" sz="900" dirty="0">
                <a:solidFill>
                  <a:srgbClr val="989ABC"/>
                </a:solidFill>
              </a:rPr>
              <a:t>twobirds.com</a:t>
            </a:r>
          </a:p>
        </p:txBody>
      </p:sp>
      <p:sp>
        <p:nvSpPr>
          <p:cNvPr id="4" name="Text Box 20"/>
          <p:cNvSpPr txBox="1">
            <a:spLocks noChangeArrowheads="1"/>
          </p:cNvSpPr>
          <p:nvPr/>
        </p:nvSpPr>
        <p:spPr bwMode="auto">
          <a:xfrm>
            <a:off x="755576" y="3233738"/>
            <a:ext cx="3238574" cy="6223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spcBef>
                <a:spcPct val="50000"/>
              </a:spcBef>
            </a:pPr>
            <a:r>
              <a:rPr lang="de-DE" sz="3600" dirty="0" smtClean="0"/>
              <a:t>Vielen Dank</a:t>
            </a:r>
            <a:endParaRPr lang="de-DE" sz="3600" dirty="0"/>
          </a:p>
        </p:txBody>
      </p:sp>
      <p:pic>
        <p:nvPicPr>
          <p:cNvPr id="5" name="Picture 5" descr="Alexander Duisberg's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4935" y="4077072"/>
            <a:ext cx="987425"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612246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err="1"/>
              <a:t>M</a:t>
            </a:r>
            <a:r>
              <a:rPr lang="de-DE" dirty="0" err="1" smtClean="0"/>
              <a:t>achine-to-Machine</a:t>
            </a:r>
            <a:r>
              <a:rPr lang="de-DE" dirty="0" smtClean="0"/>
              <a:t> Communication</a:t>
            </a:r>
            <a:endParaRPr lang="de-DE" dirty="0"/>
          </a:p>
        </p:txBody>
      </p:sp>
      <p:sp>
        <p:nvSpPr>
          <p:cNvPr id="3" name="Content Placeholder 2"/>
          <p:cNvSpPr>
            <a:spLocks noGrp="1"/>
          </p:cNvSpPr>
          <p:nvPr>
            <p:ph idx="1"/>
          </p:nvPr>
        </p:nvSpPr>
        <p:spPr/>
        <p:txBody>
          <a:bodyPr/>
          <a:lstStyle/>
          <a:p>
            <a:pPr algn="ctr"/>
            <a:r>
              <a:rPr lang="de-DE" sz="2800" b="1" dirty="0" smtClean="0"/>
              <a:t>Internet der Dinge – </a:t>
            </a:r>
            <a:r>
              <a:rPr lang="de-DE" sz="2800" b="1" dirty="0" smtClean="0"/>
              <a:t>Industrie 4.0</a:t>
            </a:r>
            <a:endParaRPr lang="de-DE" sz="2800" b="1" dirty="0" smtClean="0"/>
          </a:p>
          <a:p>
            <a:pPr algn="ctr"/>
            <a:r>
              <a:rPr lang="de-DE" sz="2400" i="1" dirty="0" smtClean="0">
                <a:solidFill>
                  <a:schemeClr val="bg2"/>
                </a:solidFill>
              </a:rPr>
              <a:t>Automatisierter Informationsaustausch zwischen technischen Systemen wie Maschinen, Fahrzeugen oder auch Containern untereinander oder mit einer zentralen </a:t>
            </a:r>
            <a:r>
              <a:rPr lang="de-DE" sz="2400" i="1" dirty="0" smtClean="0">
                <a:solidFill>
                  <a:schemeClr val="bg2"/>
                </a:solidFill>
              </a:rPr>
              <a:t>Stelle.</a:t>
            </a:r>
          </a:p>
          <a:p>
            <a:pPr algn="ctr"/>
            <a:r>
              <a:rPr lang="de-DE" sz="2400" i="1" dirty="0" smtClean="0">
                <a:solidFill>
                  <a:schemeClr val="bg2"/>
                </a:solidFill>
              </a:rPr>
              <a:t>Intelligente Netzwerk, das fast zwangsläufig beliebig komplex werden kann</a:t>
            </a:r>
            <a:r>
              <a:rPr lang="de-DE" sz="2400" i="1" dirty="0" smtClean="0">
                <a:solidFill>
                  <a:schemeClr val="bg2"/>
                </a:solidFill>
              </a:rPr>
              <a:t>.</a:t>
            </a:r>
          </a:p>
          <a:p>
            <a:endParaRPr lang="de-DE" dirty="0" smtClean="0"/>
          </a:p>
          <a:p>
            <a:endParaRPr lang="de-DE" dirty="0"/>
          </a:p>
        </p:txBody>
      </p:sp>
      <p:sp>
        <p:nvSpPr>
          <p:cNvPr id="4" name="Footer Placeholder 3"/>
          <p:cNvSpPr>
            <a:spLocks noGrp="1"/>
          </p:cNvSpPr>
          <p:nvPr>
            <p:ph type="ftr" sz="quarter" idx="10"/>
          </p:nvPr>
        </p:nvSpPr>
        <p:spPr/>
        <p:txBody>
          <a:bodyPr/>
          <a:lstStyle/>
          <a:p>
            <a:r>
              <a:rPr lang="en-GB" smtClean="0"/>
              <a:t> </a:t>
            </a:r>
            <a:endParaRPr lang="en-GB" dirty="0"/>
          </a:p>
        </p:txBody>
      </p:sp>
      <p:sp>
        <p:nvSpPr>
          <p:cNvPr id="5" name="Slide Number Placeholder 4"/>
          <p:cNvSpPr>
            <a:spLocks noGrp="1"/>
          </p:cNvSpPr>
          <p:nvPr>
            <p:ph type="sldNum" sz="quarter" idx="11"/>
          </p:nvPr>
        </p:nvSpPr>
        <p:spPr/>
        <p:txBody>
          <a:bodyPr/>
          <a:lstStyle/>
          <a:p>
            <a:r>
              <a:rPr lang="en-GB" smtClean="0"/>
              <a:t>Page </a:t>
            </a:r>
            <a:fld id="{B385A1E5-EC09-4C52-AA51-56608BB9B66B}" type="slidenum">
              <a:rPr lang="en-GB" smtClean="0"/>
              <a:pPr/>
              <a:t>4</a:t>
            </a:fld>
            <a:endParaRPr lang="en-GB"/>
          </a:p>
        </p:txBody>
      </p:sp>
      <p:sp>
        <p:nvSpPr>
          <p:cNvPr id="6" name="Date Placeholder 5"/>
          <p:cNvSpPr>
            <a:spLocks noGrp="1"/>
          </p:cNvSpPr>
          <p:nvPr>
            <p:ph type="dt" sz="half" idx="12"/>
          </p:nvPr>
        </p:nvSpPr>
        <p:spPr/>
        <p:txBody>
          <a:bodyPr/>
          <a:lstStyle/>
          <a:p>
            <a:r>
              <a:rPr lang="en-GB" smtClean="0"/>
              <a:t>© Bird &amp; Bird LLP 2013</a:t>
            </a:r>
            <a:endParaRPr lang="en-GB"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671645"/>
            <a:ext cx="2435076" cy="1702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3319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smtClean="0"/>
              <a:t>Handlungssubjekte</a:t>
            </a:r>
            <a:endParaRPr lang="de-DE" dirty="0"/>
          </a:p>
        </p:txBody>
      </p:sp>
      <p:sp>
        <p:nvSpPr>
          <p:cNvPr id="3" name="Subtitle 2"/>
          <p:cNvSpPr>
            <a:spLocks noGrp="1"/>
          </p:cNvSpPr>
          <p:nvPr>
            <p:ph type="subTitle" idx="1"/>
          </p:nvPr>
        </p:nvSpPr>
        <p:spPr/>
        <p:txBody>
          <a:bodyPr/>
          <a:lstStyle/>
          <a:p>
            <a:endParaRPr lang="de-DE" dirty="0"/>
          </a:p>
        </p:txBody>
      </p:sp>
    </p:spTree>
    <p:extLst>
      <p:ext uri="{BB962C8B-B14F-4D97-AF65-F5344CB8AC3E}">
        <p14:creationId xmlns:p14="http://schemas.microsoft.com/office/powerpoint/2010/main" val="2178351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de-DE" dirty="0" smtClean="0"/>
              <a:t>Seite</a:t>
            </a:r>
            <a:r>
              <a:rPr lang="en-GB" dirty="0" smtClean="0"/>
              <a:t> </a:t>
            </a:r>
            <a:fld id="{3717D14C-F6B2-4BD4-9D5B-C216CB6EC04D}" type="slidenum">
              <a:rPr lang="en-GB" smtClean="0"/>
              <a:pPr/>
              <a:t>6</a:t>
            </a:fld>
            <a:endParaRPr lang="en-GB" dirty="0"/>
          </a:p>
        </p:txBody>
      </p:sp>
      <p:sp>
        <p:nvSpPr>
          <p:cNvPr id="6" name="Date Placeholder 5"/>
          <p:cNvSpPr>
            <a:spLocks noGrp="1"/>
          </p:cNvSpPr>
          <p:nvPr>
            <p:ph type="dt" sz="half" idx="12"/>
            <p:custDataLst>
              <p:tags r:id="rId2"/>
            </p:custDataLst>
          </p:nvPr>
        </p:nvSpPr>
        <p:spPr/>
        <p:txBody>
          <a:bodyPr/>
          <a:lstStyle/>
          <a:p>
            <a:r>
              <a:rPr lang="en-GB" dirty="0" smtClean="0"/>
              <a:t>© Bird &amp; Bird LLP 2013</a:t>
            </a:r>
            <a:endParaRPr lang="en-GB" dirty="0"/>
          </a:p>
        </p:txBody>
      </p:sp>
      <p:sp>
        <p:nvSpPr>
          <p:cNvPr id="8194" name="Rectangle 2"/>
          <p:cNvSpPr>
            <a:spLocks noGrp="1" noChangeArrowheads="1"/>
          </p:cNvSpPr>
          <p:nvPr>
            <p:ph type="title"/>
          </p:nvPr>
        </p:nvSpPr>
        <p:spPr/>
        <p:txBody>
          <a:bodyPr/>
          <a:lstStyle/>
          <a:p>
            <a:r>
              <a:rPr lang="de-DE" dirty="0" smtClean="0"/>
              <a:t>Handlungssubjekte (1)</a:t>
            </a:r>
            <a:endParaRPr lang="de-DE" dirty="0"/>
          </a:p>
        </p:txBody>
      </p:sp>
      <p:sp>
        <p:nvSpPr>
          <p:cNvPr id="8195" name="Rectangle 3"/>
          <p:cNvSpPr>
            <a:spLocks noGrp="1" noChangeArrowheads="1"/>
          </p:cNvSpPr>
          <p:nvPr>
            <p:ph type="body" idx="1"/>
            <p:custDataLst>
              <p:tags r:id="rId3"/>
            </p:custDataLst>
          </p:nvPr>
        </p:nvSpPr>
        <p:spPr>
          <a:xfrm>
            <a:off x="467544" y="1700808"/>
            <a:ext cx="8219256" cy="4607917"/>
          </a:xfrm>
        </p:spPr>
        <p:txBody>
          <a:bodyPr/>
          <a:lstStyle/>
          <a:p>
            <a:endParaRPr lang="de-DE" sz="1050" b="1" dirty="0" smtClean="0"/>
          </a:p>
          <a:p>
            <a:r>
              <a:rPr lang="de-DE" sz="2400" b="1" dirty="0" smtClean="0"/>
              <a:t>Die natürliche Person</a:t>
            </a:r>
          </a:p>
          <a:p>
            <a:pPr marL="458788" lvl="1" indent="-457200">
              <a:buFont typeface="Arial" pitchFamily="34" charset="0"/>
              <a:buChar char="•"/>
            </a:pPr>
            <a:r>
              <a:rPr lang="de-DE" sz="2400" dirty="0" smtClean="0"/>
              <a:t>"</a:t>
            </a:r>
            <a:r>
              <a:rPr lang="de-DE" sz="2400" i="1" dirty="0" smtClean="0"/>
              <a:t>Die Würde des Menschen ist unantastbar. Sie zu achten und zu schützen ist Verpflichtung aller staatlichen Gewalt.</a:t>
            </a:r>
            <a:r>
              <a:rPr lang="de-DE" sz="2400" dirty="0" smtClean="0"/>
              <a:t>" (Artikel 1 Grundgesetz)</a:t>
            </a:r>
          </a:p>
          <a:p>
            <a:pPr lvl="1" indent="0"/>
            <a:endParaRPr lang="de-DE" sz="1400" dirty="0" smtClean="0"/>
          </a:p>
          <a:p>
            <a:pPr marL="458788" lvl="1" indent="-457200">
              <a:buFont typeface="Arial" pitchFamily="34" charset="0"/>
              <a:buChar char="•"/>
            </a:pPr>
            <a:r>
              <a:rPr lang="de-DE" sz="2400" dirty="0"/>
              <a:t>"</a:t>
            </a:r>
            <a:r>
              <a:rPr lang="de-DE" sz="2400" i="1" dirty="0"/>
              <a:t>Jeder hat das Recht auf die freie Entfaltung seiner Persönlichkeit, soweit er nicht die Rechte anderer </a:t>
            </a:r>
            <a:r>
              <a:rPr lang="de-DE" sz="2400" i="1" dirty="0" smtClean="0"/>
              <a:t>verletzt…</a:t>
            </a:r>
            <a:r>
              <a:rPr lang="de-DE" sz="2400" dirty="0" smtClean="0"/>
              <a:t>" (Artikel 2 Grundgesetz)</a:t>
            </a:r>
          </a:p>
          <a:p>
            <a:pPr lvl="1" indent="0"/>
            <a:endParaRPr lang="de-DE" sz="1400" dirty="0" smtClean="0"/>
          </a:p>
          <a:p>
            <a:pPr marL="458788" lvl="1" indent="-457200">
              <a:buFont typeface="Arial" pitchFamily="34" charset="0"/>
              <a:buChar char="•"/>
            </a:pPr>
            <a:r>
              <a:rPr lang="de-DE" sz="2400" dirty="0" smtClean="0"/>
              <a:t>"</a:t>
            </a:r>
            <a:r>
              <a:rPr lang="de-DE" sz="2400" i="1" dirty="0" smtClean="0"/>
              <a:t>Die Rechtsfähigkeit des Menschen beginnt mit der Vollendung der Geburt.</a:t>
            </a:r>
            <a:r>
              <a:rPr lang="de-DE" sz="2400" dirty="0" smtClean="0"/>
              <a:t>" (§ 1 BGB)</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1574" y="188640"/>
            <a:ext cx="2832914" cy="2089274"/>
          </a:xfrm>
          <a:prstGeom prst="rect">
            <a:avLst/>
          </a:prstGeom>
        </p:spPr>
      </p:pic>
    </p:spTree>
    <p:custDataLst>
      <p:tags r:id="rId1"/>
    </p:custDataLst>
    <p:extLst>
      <p:ext uri="{BB962C8B-B14F-4D97-AF65-F5344CB8AC3E}">
        <p14:creationId xmlns:p14="http://schemas.microsoft.com/office/powerpoint/2010/main" val="638780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de-DE" dirty="0" smtClean="0"/>
              <a:t>Seite</a:t>
            </a:r>
            <a:r>
              <a:rPr lang="en-GB" dirty="0" smtClean="0"/>
              <a:t> </a:t>
            </a:r>
            <a:fld id="{3717D14C-F6B2-4BD4-9D5B-C216CB6EC04D}" type="slidenum">
              <a:rPr lang="en-GB" smtClean="0"/>
              <a:pPr/>
              <a:t>7</a:t>
            </a:fld>
            <a:endParaRPr lang="en-GB" dirty="0"/>
          </a:p>
        </p:txBody>
      </p:sp>
      <p:sp>
        <p:nvSpPr>
          <p:cNvPr id="6" name="Date Placeholder 5"/>
          <p:cNvSpPr>
            <a:spLocks noGrp="1"/>
          </p:cNvSpPr>
          <p:nvPr>
            <p:ph type="dt" sz="half" idx="12"/>
            <p:custDataLst>
              <p:tags r:id="rId2"/>
            </p:custDataLst>
          </p:nvPr>
        </p:nvSpPr>
        <p:spPr/>
        <p:txBody>
          <a:bodyPr/>
          <a:lstStyle/>
          <a:p>
            <a:r>
              <a:rPr lang="en-GB" dirty="0" smtClean="0"/>
              <a:t>© Bird &amp; Bird LLP 2013</a:t>
            </a:r>
            <a:endParaRPr lang="en-GB" dirty="0"/>
          </a:p>
        </p:txBody>
      </p:sp>
      <p:sp>
        <p:nvSpPr>
          <p:cNvPr id="8194" name="Rectangle 2"/>
          <p:cNvSpPr>
            <a:spLocks noGrp="1" noChangeArrowheads="1"/>
          </p:cNvSpPr>
          <p:nvPr>
            <p:ph type="title"/>
          </p:nvPr>
        </p:nvSpPr>
        <p:spPr/>
        <p:txBody>
          <a:bodyPr/>
          <a:lstStyle/>
          <a:p>
            <a:r>
              <a:rPr lang="de-DE" dirty="0" smtClean="0"/>
              <a:t>Handlungssubjekte (2)</a:t>
            </a:r>
            <a:endParaRPr lang="de-DE" dirty="0"/>
          </a:p>
        </p:txBody>
      </p:sp>
      <p:sp>
        <p:nvSpPr>
          <p:cNvPr id="8195" name="Rectangle 3"/>
          <p:cNvSpPr>
            <a:spLocks noGrp="1" noChangeArrowheads="1"/>
          </p:cNvSpPr>
          <p:nvPr>
            <p:ph type="body" idx="1"/>
            <p:custDataLst>
              <p:tags r:id="rId3"/>
            </p:custDataLst>
          </p:nvPr>
        </p:nvSpPr>
        <p:spPr>
          <a:xfrm>
            <a:off x="467544" y="1700808"/>
            <a:ext cx="8219256" cy="4607917"/>
          </a:xfrm>
        </p:spPr>
        <p:txBody>
          <a:bodyPr/>
          <a:lstStyle/>
          <a:p>
            <a:r>
              <a:rPr lang="de-DE" sz="2400" b="1" dirty="0" smtClean="0"/>
              <a:t>Juristische Personen</a:t>
            </a:r>
          </a:p>
          <a:p>
            <a:pPr marL="458788" lvl="1" indent="-457200">
              <a:buFont typeface="Arial" pitchFamily="34" charset="0"/>
              <a:buChar char="•"/>
            </a:pPr>
            <a:r>
              <a:rPr lang="de-DE" sz="2400" dirty="0" smtClean="0"/>
              <a:t>Vereine, Stiftungen</a:t>
            </a:r>
          </a:p>
          <a:p>
            <a:pPr marL="458788" lvl="1" indent="-457200">
              <a:buFont typeface="Arial" pitchFamily="34" charset="0"/>
              <a:buChar char="•"/>
            </a:pPr>
            <a:r>
              <a:rPr lang="de-DE" sz="2400" dirty="0" smtClean="0"/>
              <a:t>Personen- und Kapitalgesellschaften</a:t>
            </a:r>
          </a:p>
          <a:p>
            <a:pPr marL="458788" lvl="1" indent="-457200">
              <a:buFont typeface="Arial" pitchFamily="34" charset="0"/>
              <a:buChar char="•"/>
            </a:pPr>
            <a:r>
              <a:rPr lang="de-DE" sz="2400" dirty="0" smtClean="0"/>
              <a:t>Juristische Personen des öffentlichen Rechts (Körperschaften, Stiftungen, Anstalten)</a:t>
            </a:r>
          </a:p>
          <a:p>
            <a:r>
              <a:rPr lang="de-DE" sz="2400" b="1" dirty="0" smtClean="0"/>
              <a:t>Personengemeinschaften mit </a:t>
            </a:r>
            <a:r>
              <a:rPr lang="de-DE" sz="2400" b="1" dirty="0" smtClean="0"/>
              <a:t>(quasi-) Rechtsfähigkeit</a:t>
            </a:r>
            <a:endParaRPr lang="de-DE" sz="2400" b="1" dirty="0" smtClean="0"/>
          </a:p>
          <a:p>
            <a:pPr marL="458788" lvl="1" indent="-457200">
              <a:buFont typeface="Arial" pitchFamily="34" charset="0"/>
              <a:buChar char="•"/>
            </a:pPr>
            <a:r>
              <a:rPr lang="de-DE" sz="2400" dirty="0" smtClean="0"/>
              <a:t>Gesellschaft bürgerlichen Rechts (Zweckgemeinschaft)</a:t>
            </a:r>
          </a:p>
          <a:p>
            <a:pPr marL="458788" lvl="1" indent="-457200">
              <a:buFont typeface="Arial" pitchFamily="34" charset="0"/>
              <a:buChar char="•"/>
            </a:pPr>
            <a:r>
              <a:rPr lang="de-DE" sz="2400" dirty="0" smtClean="0"/>
              <a:t>Offene Handelsgesellschaft</a:t>
            </a: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3824" y="260648"/>
            <a:ext cx="2919243" cy="1944216"/>
          </a:xfrm>
          <a:prstGeom prst="rect">
            <a:avLst/>
          </a:prstGeom>
        </p:spPr>
      </p:pic>
    </p:spTree>
    <p:custDataLst>
      <p:tags r:id="rId1"/>
    </p:custDataLst>
    <p:extLst>
      <p:ext uri="{BB962C8B-B14F-4D97-AF65-F5344CB8AC3E}">
        <p14:creationId xmlns:p14="http://schemas.microsoft.com/office/powerpoint/2010/main" val="3372790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de-DE" dirty="0" smtClean="0"/>
              <a:t>Seite</a:t>
            </a:r>
            <a:r>
              <a:rPr lang="en-GB" dirty="0" smtClean="0"/>
              <a:t> </a:t>
            </a:r>
            <a:fld id="{3717D14C-F6B2-4BD4-9D5B-C216CB6EC04D}" type="slidenum">
              <a:rPr lang="en-GB" smtClean="0"/>
              <a:pPr/>
              <a:t>8</a:t>
            </a:fld>
            <a:endParaRPr lang="en-GB" dirty="0"/>
          </a:p>
        </p:txBody>
      </p:sp>
      <p:sp>
        <p:nvSpPr>
          <p:cNvPr id="6" name="Date Placeholder 5"/>
          <p:cNvSpPr>
            <a:spLocks noGrp="1"/>
          </p:cNvSpPr>
          <p:nvPr>
            <p:ph type="dt" sz="half" idx="12"/>
            <p:custDataLst>
              <p:tags r:id="rId2"/>
            </p:custDataLst>
          </p:nvPr>
        </p:nvSpPr>
        <p:spPr/>
        <p:txBody>
          <a:bodyPr/>
          <a:lstStyle/>
          <a:p>
            <a:r>
              <a:rPr lang="en-GB" dirty="0" smtClean="0"/>
              <a:t>© Bird &amp; Bird LLP 2013</a:t>
            </a:r>
            <a:endParaRPr lang="en-GB" dirty="0"/>
          </a:p>
        </p:txBody>
      </p:sp>
      <p:sp>
        <p:nvSpPr>
          <p:cNvPr id="8194" name="Rectangle 2"/>
          <p:cNvSpPr>
            <a:spLocks noGrp="1" noChangeArrowheads="1"/>
          </p:cNvSpPr>
          <p:nvPr>
            <p:ph type="title"/>
          </p:nvPr>
        </p:nvSpPr>
        <p:spPr/>
        <p:txBody>
          <a:bodyPr/>
          <a:lstStyle/>
          <a:p>
            <a:r>
              <a:rPr lang="de-DE" dirty="0"/>
              <a:t>Handlungssubjekte </a:t>
            </a:r>
            <a:r>
              <a:rPr lang="de-DE" dirty="0" smtClean="0"/>
              <a:t>(3)</a:t>
            </a:r>
            <a:endParaRPr lang="de-DE" dirty="0"/>
          </a:p>
        </p:txBody>
      </p:sp>
      <p:sp>
        <p:nvSpPr>
          <p:cNvPr id="8195" name="Rectangle 3"/>
          <p:cNvSpPr>
            <a:spLocks noGrp="1" noChangeArrowheads="1"/>
          </p:cNvSpPr>
          <p:nvPr>
            <p:ph type="body" idx="1"/>
            <p:custDataLst>
              <p:tags r:id="rId3"/>
            </p:custDataLst>
          </p:nvPr>
        </p:nvSpPr>
        <p:spPr>
          <a:xfrm>
            <a:off x="467544" y="1700808"/>
            <a:ext cx="8219256" cy="4607917"/>
          </a:xfrm>
        </p:spPr>
        <p:txBody>
          <a:bodyPr/>
          <a:lstStyle/>
          <a:p>
            <a:pPr lvl="1" indent="0"/>
            <a:r>
              <a:rPr lang="de-DE" sz="2400" b="1" dirty="0" smtClean="0">
                <a:solidFill>
                  <a:schemeClr val="accent2"/>
                </a:solidFill>
                <a:ea typeface="+mn-ea"/>
                <a:cs typeface="+mn-cs"/>
              </a:rPr>
              <a:t>Zurechnungsgrundsätze</a:t>
            </a:r>
          </a:p>
          <a:p>
            <a:pPr lvl="1" indent="0"/>
            <a:endParaRPr lang="de-DE" sz="2400" b="1" dirty="0">
              <a:solidFill>
                <a:schemeClr val="accent2"/>
              </a:solidFill>
              <a:ea typeface="+mn-ea"/>
              <a:cs typeface="+mn-cs"/>
            </a:endParaRPr>
          </a:p>
          <a:p>
            <a:pPr marL="458788" lvl="1" indent="-457200">
              <a:buFont typeface="Arial" pitchFamily="34" charset="0"/>
              <a:buChar char="•"/>
            </a:pPr>
            <a:r>
              <a:rPr lang="de-DE" sz="2400" dirty="0">
                <a:sym typeface="Wingdings"/>
              </a:rPr>
              <a:t>Zurechnung nach juristischer Verantwortung und Kausalzusammenhängen</a:t>
            </a:r>
          </a:p>
          <a:p>
            <a:pPr marL="458788" lvl="1" indent="-457200">
              <a:buFont typeface="Arial" pitchFamily="34" charset="0"/>
              <a:buChar char="•"/>
            </a:pPr>
            <a:r>
              <a:rPr lang="de-DE" sz="2400" dirty="0">
                <a:sym typeface="Wingdings"/>
              </a:rPr>
              <a:t>Rechtsgeschäft  </a:t>
            </a:r>
            <a:r>
              <a:rPr lang="de-DE" sz="2400" dirty="0" smtClean="0"/>
              <a:t>Willenserklärung </a:t>
            </a:r>
            <a:r>
              <a:rPr lang="de-DE" sz="2400" dirty="0">
                <a:sym typeface="Wingdings"/>
              </a:rPr>
              <a:t> </a:t>
            </a:r>
            <a:r>
              <a:rPr lang="de-DE" sz="2400" dirty="0" smtClean="0">
                <a:sym typeface="Wingdings"/>
              </a:rPr>
              <a:t>Vertrag</a:t>
            </a:r>
          </a:p>
          <a:p>
            <a:pPr marL="458788" lvl="1" indent="-457200">
              <a:buFont typeface="Arial" pitchFamily="34" charset="0"/>
              <a:buChar char="•"/>
            </a:pPr>
            <a:r>
              <a:rPr lang="de-DE" sz="2400" dirty="0" smtClean="0">
                <a:sym typeface="Wingdings"/>
              </a:rPr>
              <a:t>Unerlaubte </a:t>
            </a:r>
            <a:r>
              <a:rPr lang="de-DE" sz="2400" dirty="0">
                <a:sym typeface="Wingdings"/>
              </a:rPr>
              <a:t>H</a:t>
            </a:r>
            <a:r>
              <a:rPr lang="de-DE" sz="2400" dirty="0" smtClean="0">
                <a:sym typeface="Wingdings"/>
              </a:rPr>
              <a:t>andlung  Haftung nach Handlungs- und Erfolgsunrecht	</a:t>
            </a:r>
            <a:endParaRPr lang="de-DE" sz="2400" dirty="0" smtClean="0"/>
          </a:p>
        </p:txBody>
      </p:sp>
    </p:spTree>
    <p:custDataLst>
      <p:tags r:id="rId1"/>
    </p:custDataLst>
    <p:extLst>
      <p:ext uri="{BB962C8B-B14F-4D97-AF65-F5344CB8AC3E}">
        <p14:creationId xmlns:p14="http://schemas.microsoft.com/office/powerpoint/2010/main" val="638780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de-DE" dirty="0" smtClean="0"/>
              <a:t>Seite</a:t>
            </a:r>
            <a:r>
              <a:rPr lang="en-GB" dirty="0" smtClean="0"/>
              <a:t> </a:t>
            </a:r>
            <a:fld id="{3717D14C-F6B2-4BD4-9D5B-C216CB6EC04D}" type="slidenum">
              <a:rPr lang="en-GB" smtClean="0"/>
              <a:pPr/>
              <a:t>9</a:t>
            </a:fld>
            <a:endParaRPr lang="en-GB" dirty="0"/>
          </a:p>
        </p:txBody>
      </p:sp>
      <p:sp>
        <p:nvSpPr>
          <p:cNvPr id="6" name="Date Placeholder 5"/>
          <p:cNvSpPr>
            <a:spLocks noGrp="1"/>
          </p:cNvSpPr>
          <p:nvPr>
            <p:ph type="dt" sz="half" idx="12"/>
            <p:custDataLst>
              <p:tags r:id="rId2"/>
            </p:custDataLst>
          </p:nvPr>
        </p:nvSpPr>
        <p:spPr/>
        <p:txBody>
          <a:bodyPr/>
          <a:lstStyle/>
          <a:p>
            <a:r>
              <a:rPr lang="en-GB" dirty="0" smtClean="0"/>
              <a:t>© Bird &amp; Bird LLP 2013</a:t>
            </a:r>
            <a:endParaRPr lang="en-GB" dirty="0"/>
          </a:p>
        </p:txBody>
      </p:sp>
      <p:sp>
        <p:nvSpPr>
          <p:cNvPr id="8194" name="Rectangle 2"/>
          <p:cNvSpPr>
            <a:spLocks noGrp="1" noChangeArrowheads="1"/>
          </p:cNvSpPr>
          <p:nvPr>
            <p:ph type="title"/>
          </p:nvPr>
        </p:nvSpPr>
        <p:spPr/>
        <p:txBody>
          <a:bodyPr/>
          <a:lstStyle/>
          <a:p>
            <a:r>
              <a:rPr lang="de-DE" dirty="0"/>
              <a:t>Handlungssubjekte </a:t>
            </a:r>
            <a:r>
              <a:rPr lang="de-DE" dirty="0" smtClean="0"/>
              <a:t>(4)</a:t>
            </a:r>
            <a:endParaRPr lang="de-DE" dirty="0"/>
          </a:p>
        </p:txBody>
      </p:sp>
      <p:sp>
        <p:nvSpPr>
          <p:cNvPr id="8195" name="Rectangle 3"/>
          <p:cNvSpPr>
            <a:spLocks noGrp="1" noChangeArrowheads="1"/>
          </p:cNvSpPr>
          <p:nvPr>
            <p:ph type="body" idx="1"/>
            <p:custDataLst>
              <p:tags r:id="rId3"/>
            </p:custDataLst>
          </p:nvPr>
        </p:nvSpPr>
        <p:spPr>
          <a:xfrm>
            <a:off x="467544" y="1700808"/>
            <a:ext cx="8219256" cy="4607917"/>
          </a:xfrm>
        </p:spPr>
        <p:txBody>
          <a:bodyPr/>
          <a:lstStyle/>
          <a:p>
            <a:pPr marL="458788" lvl="1" indent="-457200">
              <a:buFont typeface="Arial" pitchFamily="34" charset="0"/>
              <a:buChar char="•"/>
            </a:pPr>
            <a:r>
              <a:rPr lang="de-DE" sz="2400" dirty="0" smtClean="0">
                <a:sym typeface="Wingdings"/>
              </a:rPr>
              <a:t>Technische Hilfsmittel und Rechtsgeschäfte</a:t>
            </a:r>
          </a:p>
          <a:p>
            <a:pPr marL="458788" lvl="1" indent="-457200">
              <a:buFont typeface="Arial" pitchFamily="34" charset="0"/>
              <a:buChar char="•"/>
            </a:pPr>
            <a:r>
              <a:rPr lang="de-DE" sz="2400" dirty="0" smtClean="0">
                <a:sym typeface="Wingdings"/>
              </a:rPr>
              <a:t>Was ist mit intelligenten technischen Hilfsmitteln?</a:t>
            </a:r>
          </a:p>
          <a:p>
            <a:pPr marL="458788" lvl="1" indent="-457200">
              <a:buFont typeface="Arial" pitchFamily="34" charset="0"/>
              <a:buChar char="•"/>
            </a:pPr>
            <a:r>
              <a:rPr lang="de-DE" sz="2400" dirty="0" smtClean="0">
                <a:sym typeface="Wingdings"/>
              </a:rPr>
              <a:t>Softwareagent – der neue </a:t>
            </a:r>
            <a:r>
              <a:rPr lang="de-DE" sz="2400" dirty="0">
                <a:sym typeface="Wingdings"/>
              </a:rPr>
              <a:t>Vertretungsberechtigte</a:t>
            </a:r>
            <a:r>
              <a:rPr lang="de-DE" sz="2400" dirty="0" smtClean="0">
                <a:sym typeface="Wingdings"/>
              </a:rPr>
              <a:t>?</a:t>
            </a:r>
          </a:p>
          <a:p>
            <a:pPr marL="458788" lvl="1" indent="-457200">
              <a:buFont typeface="Arial" pitchFamily="34" charset="0"/>
              <a:buChar char="•"/>
            </a:pPr>
            <a:r>
              <a:rPr lang="de-DE" sz="2400" dirty="0">
                <a:sym typeface="Wingdings"/>
              </a:rPr>
              <a:t> </a:t>
            </a:r>
            <a:r>
              <a:rPr lang="de-DE" sz="2400" dirty="0" smtClean="0">
                <a:sym typeface="Wingdings"/>
              </a:rPr>
              <a:t>Erweiterung </a:t>
            </a:r>
            <a:r>
              <a:rPr lang="de-DE" sz="2400" dirty="0">
                <a:sym typeface="Wingdings"/>
              </a:rPr>
              <a:t>um technische Entitäten?</a:t>
            </a:r>
          </a:p>
          <a:p>
            <a:pPr marL="458788" lvl="1" indent="-457200">
              <a:buFont typeface="Arial" pitchFamily="34" charset="0"/>
              <a:buChar char="•"/>
            </a:pPr>
            <a:endParaRPr lang="de-DE" sz="2400" dirty="0" smtClean="0"/>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584" y="3861048"/>
            <a:ext cx="3600400" cy="2400267"/>
          </a:xfrm>
          <a:prstGeom prst="rect">
            <a:avLst/>
          </a:prstGeom>
        </p:spPr>
      </p:pic>
      <p:pic>
        <p:nvPicPr>
          <p:cNvPr id="8"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934675">
            <a:off x="5203481" y="3643839"/>
            <a:ext cx="2024142" cy="2834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387800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B_FOOTER" val="Copyright|Subject"/>
  <p:tag name="TAGPREFIX" val="BB_"/>
  <p:tag name="BB_TEMPLATENAME" val="Yellow.pptx"/>
  <p:tag name="BB_CREATEDATE" val="14 January 2013"/>
  <p:tag name="BB_DPI" val=""/>
  <p:tag name="TMS_TEMPLATE_ID" val=""/>
</p:tagLst>
</file>

<file path=ppt/tags/tag10.xml><?xml version="1.0" encoding="utf-8"?>
<p:tagLst xmlns:a="http://schemas.openxmlformats.org/drawingml/2006/main" xmlns:r="http://schemas.openxmlformats.org/officeDocument/2006/relationships" xmlns:p="http://schemas.openxmlformats.org/presentationml/2006/main">
  <p:tag name="BB_FOOTER" val="Subject"/>
</p:tagLst>
</file>

<file path=ppt/tags/tag100.xml><?xml version="1.0" encoding="utf-8"?>
<p:tagLst xmlns:a="http://schemas.openxmlformats.org/drawingml/2006/main" xmlns:r="http://schemas.openxmlformats.org/officeDocument/2006/relationships" xmlns:p="http://schemas.openxmlformats.org/presentationml/2006/main">
  <p:tag name="BB_FOOTER" val="Copyright"/>
</p:tagLst>
</file>

<file path=ppt/tags/tag101.xml><?xml version="1.0" encoding="utf-8"?>
<p:tagLst xmlns:a="http://schemas.openxmlformats.org/drawingml/2006/main" xmlns:r="http://schemas.openxmlformats.org/officeDocument/2006/relationships" xmlns:p="http://schemas.openxmlformats.org/presentationml/2006/main">
  <p:tag name="BB_DELETETEXT" val="YES"/>
</p:tagLst>
</file>

<file path=ppt/tags/tag102.xml><?xml version="1.0" encoding="utf-8"?>
<p:tagLst xmlns:a="http://schemas.openxmlformats.org/drawingml/2006/main" xmlns:r="http://schemas.openxmlformats.org/officeDocument/2006/relationships" xmlns:p="http://schemas.openxmlformats.org/presentationml/2006/main">
  <p:tag name="BB_DIALOGNAME" val="Table of Contents"/>
  <p:tag name="BB_SHORTNAME" val=""/>
  <p:tag name="BB_ASSOCIATEDSLIDES" val=""/>
  <p:tag name="BB_INNEWPRESENTATION" val="NO"/>
  <p:tag name="BB_ONINSERTSLIDEDLG" val="YES"/>
</p:tagLst>
</file>

<file path=ppt/tags/tag103.xml><?xml version="1.0" encoding="utf-8"?>
<p:tagLst xmlns:a="http://schemas.openxmlformats.org/drawingml/2006/main" xmlns:r="http://schemas.openxmlformats.org/officeDocument/2006/relationships" xmlns:p="http://schemas.openxmlformats.org/presentationml/2006/main">
  <p:tag name="BB_FOOTER" val="Subject"/>
</p:tagLst>
</file>

<file path=ppt/tags/tag104.xml><?xml version="1.0" encoding="utf-8"?>
<p:tagLst xmlns:a="http://schemas.openxmlformats.org/drawingml/2006/main" xmlns:r="http://schemas.openxmlformats.org/officeDocument/2006/relationships" xmlns:p="http://schemas.openxmlformats.org/presentationml/2006/main">
  <p:tag name="BB_FOOTER" val="Copyright"/>
</p:tagLst>
</file>

<file path=ppt/tags/tag105.xml><?xml version="1.0" encoding="utf-8"?>
<p:tagLst xmlns:a="http://schemas.openxmlformats.org/drawingml/2006/main" xmlns:r="http://schemas.openxmlformats.org/officeDocument/2006/relationships" xmlns:p="http://schemas.openxmlformats.org/presentationml/2006/main">
  <p:tag name="BB_DELETETEXT" val="YES"/>
</p:tagLst>
</file>

<file path=ppt/tags/tag106.xml><?xml version="1.0" encoding="utf-8"?>
<p:tagLst xmlns:a="http://schemas.openxmlformats.org/drawingml/2006/main" xmlns:r="http://schemas.openxmlformats.org/officeDocument/2006/relationships" xmlns:p="http://schemas.openxmlformats.org/presentationml/2006/main">
  <p:tag name="BB_DIALOGNAME" val="Closing"/>
  <p:tag name="BB_SHORTNAME" val=""/>
  <p:tag name="BB_ASSOCIATEDSLIDES" val=""/>
  <p:tag name="BB_INNEWPRESENTATION" val="NO"/>
  <p:tag name="BB_ONINSERTSLIDEDLG" val="YES"/>
</p:tagLst>
</file>

<file path=ppt/tags/tag11.xml><?xml version="1.0" encoding="utf-8"?>
<p:tagLst xmlns:a="http://schemas.openxmlformats.org/drawingml/2006/main" xmlns:r="http://schemas.openxmlformats.org/officeDocument/2006/relationships" xmlns:p="http://schemas.openxmlformats.org/presentationml/2006/main">
  <p:tag name="BB_FOOTER" val="Copyright"/>
</p:tagLst>
</file>

<file path=ppt/tags/tag12.xml><?xml version="1.0" encoding="utf-8"?>
<p:tagLst xmlns:a="http://schemas.openxmlformats.org/drawingml/2006/main" xmlns:r="http://schemas.openxmlformats.org/officeDocument/2006/relationships" xmlns:p="http://schemas.openxmlformats.org/presentationml/2006/main">
  <p:tag name="BB_FOOTER" val="Subject"/>
</p:tagLst>
</file>

<file path=ppt/tags/tag13.xml><?xml version="1.0" encoding="utf-8"?>
<p:tagLst xmlns:a="http://schemas.openxmlformats.org/drawingml/2006/main" xmlns:r="http://schemas.openxmlformats.org/officeDocument/2006/relationships" xmlns:p="http://schemas.openxmlformats.org/presentationml/2006/main">
  <p:tag name="BB_FOOTER" val="Copyright"/>
</p:tagLst>
</file>

<file path=ppt/tags/tag14.xml><?xml version="1.0" encoding="utf-8"?>
<p:tagLst xmlns:a="http://schemas.openxmlformats.org/drawingml/2006/main" xmlns:r="http://schemas.openxmlformats.org/officeDocument/2006/relationships" xmlns:p="http://schemas.openxmlformats.org/presentationml/2006/main">
  <p:tag name="BB_FOOTER" val="Subject"/>
</p:tagLst>
</file>

<file path=ppt/tags/tag15.xml><?xml version="1.0" encoding="utf-8"?>
<p:tagLst xmlns:a="http://schemas.openxmlformats.org/drawingml/2006/main" xmlns:r="http://schemas.openxmlformats.org/officeDocument/2006/relationships" xmlns:p="http://schemas.openxmlformats.org/presentationml/2006/main">
  <p:tag name="BB_FOOTER" val="Copyright"/>
</p:tagLst>
</file>

<file path=ppt/tags/tag16.xml><?xml version="1.0" encoding="utf-8"?>
<p:tagLst xmlns:a="http://schemas.openxmlformats.org/drawingml/2006/main" xmlns:r="http://schemas.openxmlformats.org/officeDocument/2006/relationships" xmlns:p="http://schemas.openxmlformats.org/presentationml/2006/main">
  <p:tag name="BB_FOOTER" val="Subject"/>
</p:tagLst>
</file>

<file path=ppt/tags/tag17.xml><?xml version="1.0" encoding="utf-8"?>
<p:tagLst xmlns:a="http://schemas.openxmlformats.org/drawingml/2006/main" xmlns:r="http://schemas.openxmlformats.org/officeDocument/2006/relationships" xmlns:p="http://schemas.openxmlformats.org/presentationml/2006/main">
  <p:tag name="BB_FOOTER" val="Copyright"/>
</p:tagLst>
</file>

<file path=ppt/tags/tag18.xml><?xml version="1.0" encoding="utf-8"?>
<p:tagLst xmlns:a="http://schemas.openxmlformats.org/drawingml/2006/main" xmlns:r="http://schemas.openxmlformats.org/officeDocument/2006/relationships" xmlns:p="http://schemas.openxmlformats.org/presentationml/2006/main">
  <p:tag name="BB_FOOTER" val="Subject"/>
</p:tagLst>
</file>

<file path=ppt/tags/tag19.xml><?xml version="1.0" encoding="utf-8"?>
<p:tagLst xmlns:a="http://schemas.openxmlformats.org/drawingml/2006/main" xmlns:r="http://schemas.openxmlformats.org/officeDocument/2006/relationships" xmlns:p="http://schemas.openxmlformats.org/presentationml/2006/main">
  <p:tag name="BB_FOOTER" val="Copyright"/>
</p:tagLst>
</file>

<file path=ppt/tags/tag2.xml><?xml version="1.0" encoding="utf-8"?>
<p:tagLst xmlns:a="http://schemas.openxmlformats.org/drawingml/2006/main" xmlns:r="http://schemas.openxmlformats.org/officeDocument/2006/relationships" xmlns:p="http://schemas.openxmlformats.org/presentationml/2006/main">
  <p:tag name="BB_FOOTER" val="Subject"/>
</p:tagLst>
</file>

<file path=ppt/tags/tag20.xml><?xml version="1.0" encoding="utf-8"?>
<p:tagLst xmlns:a="http://schemas.openxmlformats.org/drawingml/2006/main" xmlns:r="http://schemas.openxmlformats.org/officeDocument/2006/relationships" xmlns:p="http://schemas.openxmlformats.org/presentationml/2006/main">
  <p:tag name="BB_FOOTER" val="Subject"/>
</p:tagLst>
</file>

<file path=ppt/tags/tag21.xml><?xml version="1.0" encoding="utf-8"?>
<p:tagLst xmlns:a="http://schemas.openxmlformats.org/drawingml/2006/main" xmlns:r="http://schemas.openxmlformats.org/officeDocument/2006/relationships" xmlns:p="http://schemas.openxmlformats.org/presentationml/2006/main">
  <p:tag name="BB_FOOTER" val="Copyright"/>
</p:tagLst>
</file>

<file path=ppt/tags/tag22.xml><?xml version="1.0" encoding="utf-8"?>
<p:tagLst xmlns:a="http://schemas.openxmlformats.org/drawingml/2006/main" xmlns:r="http://schemas.openxmlformats.org/officeDocument/2006/relationships" xmlns:p="http://schemas.openxmlformats.org/presentationml/2006/main">
  <p:tag name="BB_FOOTER" val="Subject"/>
</p:tagLst>
</file>

<file path=ppt/tags/tag23.xml><?xml version="1.0" encoding="utf-8"?>
<p:tagLst xmlns:a="http://schemas.openxmlformats.org/drawingml/2006/main" xmlns:r="http://schemas.openxmlformats.org/officeDocument/2006/relationships" xmlns:p="http://schemas.openxmlformats.org/presentationml/2006/main">
  <p:tag name="BB_FOOTER" val="Copyright"/>
</p:tagLst>
</file>

<file path=ppt/tags/tag24.xml><?xml version="1.0" encoding="utf-8"?>
<p:tagLst xmlns:a="http://schemas.openxmlformats.org/drawingml/2006/main" xmlns:r="http://schemas.openxmlformats.org/officeDocument/2006/relationships" xmlns:p="http://schemas.openxmlformats.org/presentationml/2006/main">
  <p:tag name="BB_FOOTER" val="Subject"/>
</p:tagLst>
</file>

<file path=ppt/tags/tag25.xml><?xml version="1.0" encoding="utf-8"?>
<p:tagLst xmlns:a="http://schemas.openxmlformats.org/drawingml/2006/main" xmlns:r="http://schemas.openxmlformats.org/officeDocument/2006/relationships" xmlns:p="http://schemas.openxmlformats.org/presentationml/2006/main">
  <p:tag name="BB_FOOTER" val="Copyright"/>
</p:tagLst>
</file>

<file path=ppt/tags/tag26.xml><?xml version="1.0" encoding="utf-8"?>
<p:tagLst xmlns:a="http://schemas.openxmlformats.org/drawingml/2006/main" xmlns:r="http://schemas.openxmlformats.org/officeDocument/2006/relationships" xmlns:p="http://schemas.openxmlformats.org/presentationml/2006/main">
  <p:tag name="BB_FOOTER" val="Subject"/>
</p:tagLst>
</file>

<file path=ppt/tags/tag27.xml><?xml version="1.0" encoding="utf-8"?>
<p:tagLst xmlns:a="http://schemas.openxmlformats.org/drawingml/2006/main" xmlns:r="http://schemas.openxmlformats.org/officeDocument/2006/relationships" xmlns:p="http://schemas.openxmlformats.org/presentationml/2006/main">
  <p:tag name="BB_FOOTER" val="Copyright"/>
</p:tagLst>
</file>

<file path=ppt/tags/tag28.xml><?xml version="1.0" encoding="utf-8"?>
<p:tagLst xmlns:a="http://schemas.openxmlformats.org/drawingml/2006/main" xmlns:r="http://schemas.openxmlformats.org/officeDocument/2006/relationships" xmlns:p="http://schemas.openxmlformats.org/presentationml/2006/main">
  <p:tag name="BB_FOOTER" val="Subject"/>
</p:tagLst>
</file>

<file path=ppt/tags/tag29.xml><?xml version="1.0" encoding="utf-8"?>
<p:tagLst xmlns:a="http://schemas.openxmlformats.org/drawingml/2006/main" xmlns:r="http://schemas.openxmlformats.org/officeDocument/2006/relationships" xmlns:p="http://schemas.openxmlformats.org/presentationml/2006/main">
  <p:tag name="BB_FOOTER" val="Copyright"/>
</p:tagLst>
</file>

<file path=ppt/tags/tag3.xml><?xml version="1.0" encoding="utf-8"?>
<p:tagLst xmlns:a="http://schemas.openxmlformats.org/drawingml/2006/main" xmlns:r="http://schemas.openxmlformats.org/officeDocument/2006/relationships" xmlns:p="http://schemas.openxmlformats.org/presentationml/2006/main">
  <p:tag name="BB_FOOTER" val="Copyright"/>
</p:tagLst>
</file>

<file path=ppt/tags/tag30.xml><?xml version="1.0" encoding="utf-8"?>
<p:tagLst xmlns:a="http://schemas.openxmlformats.org/drawingml/2006/main" xmlns:r="http://schemas.openxmlformats.org/officeDocument/2006/relationships" xmlns:p="http://schemas.openxmlformats.org/presentationml/2006/main">
  <p:tag name="BB_FOOTER" val="Subject"/>
</p:tagLst>
</file>

<file path=ppt/tags/tag31.xml><?xml version="1.0" encoding="utf-8"?>
<p:tagLst xmlns:a="http://schemas.openxmlformats.org/drawingml/2006/main" xmlns:r="http://schemas.openxmlformats.org/officeDocument/2006/relationships" xmlns:p="http://schemas.openxmlformats.org/presentationml/2006/main">
  <p:tag name="BB_FOOTER" val="Copyright"/>
</p:tagLst>
</file>

<file path=ppt/tags/tag32.xml><?xml version="1.0" encoding="utf-8"?>
<p:tagLst xmlns:a="http://schemas.openxmlformats.org/drawingml/2006/main" xmlns:r="http://schemas.openxmlformats.org/officeDocument/2006/relationships" xmlns:p="http://schemas.openxmlformats.org/presentationml/2006/main">
  <p:tag name="BB_FOOTER" val="Subject"/>
</p:tagLst>
</file>

<file path=ppt/tags/tag33.xml><?xml version="1.0" encoding="utf-8"?>
<p:tagLst xmlns:a="http://schemas.openxmlformats.org/drawingml/2006/main" xmlns:r="http://schemas.openxmlformats.org/officeDocument/2006/relationships" xmlns:p="http://schemas.openxmlformats.org/presentationml/2006/main">
  <p:tag name="BB_FOOTER" val="Copyright"/>
</p:tagLst>
</file>

<file path=ppt/tags/tag34.xml><?xml version="1.0" encoding="utf-8"?>
<p:tagLst xmlns:a="http://schemas.openxmlformats.org/drawingml/2006/main" xmlns:r="http://schemas.openxmlformats.org/officeDocument/2006/relationships" xmlns:p="http://schemas.openxmlformats.org/presentationml/2006/main">
  <p:tag name="BB_FOOTER" val="Subject"/>
</p:tagLst>
</file>

<file path=ppt/tags/tag35.xml><?xml version="1.0" encoding="utf-8"?>
<p:tagLst xmlns:a="http://schemas.openxmlformats.org/drawingml/2006/main" xmlns:r="http://schemas.openxmlformats.org/officeDocument/2006/relationships" xmlns:p="http://schemas.openxmlformats.org/presentationml/2006/main">
  <p:tag name="BB_FOOTER" val="Copyright"/>
</p:tagLst>
</file>

<file path=ppt/tags/tag36.xml><?xml version="1.0" encoding="utf-8"?>
<p:tagLst xmlns:a="http://schemas.openxmlformats.org/drawingml/2006/main" xmlns:r="http://schemas.openxmlformats.org/officeDocument/2006/relationships" xmlns:p="http://schemas.openxmlformats.org/presentationml/2006/main">
  <p:tag name="BB_FOOTER" val="Subject"/>
</p:tagLst>
</file>

<file path=ppt/tags/tag37.xml><?xml version="1.0" encoding="utf-8"?>
<p:tagLst xmlns:a="http://schemas.openxmlformats.org/drawingml/2006/main" xmlns:r="http://schemas.openxmlformats.org/officeDocument/2006/relationships" xmlns:p="http://schemas.openxmlformats.org/presentationml/2006/main">
  <p:tag name="BB_FOOTER" val="Copyright"/>
</p:tagLst>
</file>

<file path=ppt/tags/tag38.xml><?xml version="1.0" encoding="utf-8"?>
<p:tagLst xmlns:a="http://schemas.openxmlformats.org/drawingml/2006/main" xmlns:r="http://schemas.openxmlformats.org/officeDocument/2006/relationships" xmlns:p="http://schemas.openxmlformats.org/presentationml/2006/main">
  <p:tag name="BB_FOOTER" val="Subject"/>
</p:tagLst>
</file>

<file path=ppt/tags/tag39.xml><?xml version="1.0" encoding="utf-8"?>
<p:tagLst xmlns:a="http://schemas.openxmlformats.org/drawingml/2006/main" xmlns:r="http://schemas.openxmlformats.org/officeDocument/2006/relationships" xmlns:p="http://schemas.openxmlformats.org/presentationml/2006/main">
  <p:tag name="BB_FOOTER" val="Copyright"/>
</p:tagLst>
</file>

<file path=ppt/tags/tag4.xml><?xml version="1.0" encoding="utf-8"?>
<p:tagLst xmlns:a="http://schemas.openxmlformats.org/drawingml/2006/main" xmlns:r="http://schemas.openxmlformats.org/officeDocument/2006/relationships" xmlns:p="http://schemas.openxmlformats.org/presentationml/2006/main">
  <p:tag name="BB_FOOTER" val="Subject"/>
</p:tagLst>
</file>

<file path=ppt/tags/tag40.xml><?xml version="1.0" encoding="utf-8"?>
<p:tagLst xmlns:a="http://schemas.openxmlformats.org/drawingml/2006/main" xmlns:r="http://schemas.openxmlformats.org/officeDocument/2006/relationships" xmlns:p="http://schemas.openxmlformats.org/presentationml/2006/main">
  <p:tag name="BB_FOOTER" val="Subject"/>
</p:tagLst>
</file>

<file path=ppt/tags/tag41.xml><?xml version="1.0" encoding="utf-8"?>
<p:tagLst xmlns:a="http://schemas.openxmlformats.org/drawingml/2006/main" xmlns:r="http://schemas.openxmlformats.org/officeDocument/2006/relationships" xmlns:p="http://schemas.openxmlformats.org/presentationml/2006/main">
  <p:tag name="BB_FOOTER" val="Copyright"/>
</p:tagLst>
</file>

<file path=ppt/tags/tag42.xml><?xml version="1.0" encoding="utf-8"?>
<p:tagLst xmlns:a="http://schemas.openxmlformats.org/drawingml/2006/main" xmlns:r="http://schemas.openxmlformats.org/officeDocument/2006/relationships" xmlns:p="http://schemas.openxmlformats.org/presentationml/2006/main">
  <p:tag name="BB_FOOTER" val="Subject"/>
</p:tagLst>
</file>

<file path=ppt/tags/tag43.xml><?xml version="1.0" encoding="utf-8"?>
<p:tagLst xmlns:a="http://schemas.openxmlformats.org/drawingml/2006/main" xmlns:r="http://schemas.openxmlformats.org/officeDocument/2006/relationships" xmlns:p="http://schemas.openxmlformats.org/presentationml/2006/main">
  <p:tag name="BB_FOOTER" val="Copyright"/>
</p:tagLst>
</file>

<file path=ppt/tags/tag44.xml><?xml version="1.0" encoding="utf-8"?>
<p:tagLst xmlns:a="http://schemas.openxmlformats.org/drawingml/2006/main" xmlns:r="http://schemas.openxmlformats.org/officeDocument/2006/relationships" xmlns:p="http://schemas.openxmlformats.org/presentationml/2006/main">
  <p:tag name="BB_FOOTER" val="Subject"/>
</p:tagLst>
</file>

<file path=ppt/tags/tag45.xml><?xml version="1.0" encoding="utf-8"?>
<p:tagLst xmlns:a="http://schemas.openxmlformats.org/drawingml/2006/main" xmlns:r="http://schemas.openxmlformats.org/officeDocument/2006/relationships" xmlns:p="http://schemas.openxmlformats.org/presentationml/2006/main">
  <p:tag name="BB_FOOTER" val="Copyright"/>
</p:tagLst>
</file>

<file path=ppt/tags/tag46.xml><?xml version="1.0" encoding="utf-8"?>
<p:tagLst xmlns:a="http://schemas.openxmlformats.org/drawingml/2006/main" xmlns:r="http://schemas.openxmlformats.org/officeDocument/2006/relationships" xmlns:p="http://schemas.openxmlformats.org/presentationml/2006/main">
  <p:tag name="BB_DIALOGNAME" val="Title"/>
  <p:tag name="BB_SHORTNAME" val=""/>
  <p:tag name="BB_ASSOCIATEDSLIDES" val=""/>
  <p:tag name="BB_INNEWPRESENTATION" val="YES"/>
  <p:tag name="BB_ONINSERTSLIDEDLG" val="YES"/>
</p:tagLst>
</file>

<file path=ppt/tags/tag47.xml><?xml version="1.0" encoding="utf-8"?>
<p:tagLst xmlns:a="http://schemas.openxmlformats.org/drawingml/2006/main" xmlns:r="http://schemas.openxmlformats.org/officeDocument/2006/relationships" xmlns:p="http://schemas.openxmlformats.org/presentationml/2006/main">
  <p:tag name="BB_DELETETEXT" val="YES"/>
</p:tagLst>
</file>

<file path=ppt/tags/tag48.xml><?xml version="1.0" encoding="utf-8"?>
<p:tagLst xmlns:a="http://schemas.openxmlformats.org/drawingml/2006/main" xmlns:r="http://schemas.openxmlformats.org/officeDocument/2006/relationships" xmlns:p="http://schemas.openxmlformats.org/presentationml/2006/main">
  <p:tag name="BB_DIALOGNAME" val="Table of Contents"/>
  <p:tag name="BB_SHORTNAME" val=""/>
  <p:tag name="BB_ASSOCIATEDSLIDES" val=""/>
  <p:tag name="BB_INNEWPRESENTATION" val="NO"/>
  <p:tag name="BB_ONINSERTSLIDEDLG" val="YES"/>
</p:tagLst>
</file>

<file path=ppt/tags/tag49.xml><?xml version="1.0" encoding="utf-8"?>
<p:tagLst xmlns:a="http://schemas.openxmlformats.org/drawingml/2006/main" xmlns:r="http://schemas.openxmlformats.org/officeDocument/2006/relationships" xmlns:p="http://schemas.openxmlformats.org/presentationml/2006/main">
  <p:tag name="BB_FOOTER" val="Copyright"/>
</p:tagLst>
</file>

<file path=ppt/tags/tag5.xml><?xml version="1.0" encoding="utf-8"?>
<p:tagLst xmlns:a="http://schemas.openxmlformats.org/drawingml/2006/main" xmlns:r="http://schemas.openxmlformats.org/officeDocument/2006/relationships" xmlns:p="http://schemas.openxmlformats.org/presentationml/2006/main">
  <p:tag name="BB_FOOTER" val="Copyright"/>
</p:tagLst>
</file>

<file path=ppt/tags/tag50.xml><?xml version="1.0" encoding="utf-8"?>
<p:tagLst xmlns:a="http://schemas.openxmlformats.org/drawingml/2006/main" xmlns:r="http://schemas.openxmlformats.org/officeDocument/2006/relationships" xmlns:p="http://schemas.openxmlformats.org/presentationml/2006/main">
  <p:tag name="BB_DELETETEXT" val="YES"/>
</p:tagLst>
</file>

<file path=ppt/tags/tag51.xml><?xml version="1.0" encoding="utf-8"?>
<p:tagLst xmlns:a="http://schemas.openxmlformats.org/drawingml/2006/main" xmlns:r="http://schemas.openxmlformats.org/officeDocument/2006/relationships" xmlns:p="http://schemas.openxmlformats.org/presentationml/2006/main">
  <p:tag name="BB_DIALOGNAME" val="Table of Contents"/>
  <p:tag name="BB_SHORTNAME" val=""/>
  <p:tag name="BB_ASSOCIATEDSLIDES" val=""/>
  <p:tag name="BB_INNEWPRESENTATION" val="NO"/>
  <p:tag name="BB_ONINSERTSLIDEDLG" val="YES"/>
</p:tagLst>
</file>

<file path=ppt/tags/tag52.xml><?xml version="1.0" encoding="utf-8"?>
<p:tagLst xmlns:a="http://schemas.openxmlformats.org/drawingml/2006/main" xmlns:r="http://schemas.openxmlformats.org/officeDocument/2006/relationships" xmlns:p="http://schemas.openxmlformats.org/presentationml/2006/main">
  <p:tag name="BB_FOOTER" val="Copyright"/>
</p:tagLst>
</file>

<file path=ppt/tags/tag53.xml><?xml version="1.0" encoding="utf-8"?>
<p:tagLst xmlns:a="http://schemas.openxmlformats.org/drawingml/2006/main" xmlns:r="http://schemas.openxmlformats.org/officeDocument/2006/relationships" xmlns:p="http://schemas.openxmlformats.org/presentationml/2006/main">
  <p:tag name="BB_DELETETEXT" val="YES"/>
</p:tagLst>
</file>

<file path=ppt/tags/tag54.xml><?xml version="1.0" encoding="utf-8"?>
<p:tagLst xmlns:a="http://schemas.openxmlformats.org/drawingml/2006/main" xmlns:r="http://schemas.openxmlformats.org/officeDocument/2006/relationships" xmlns:p="http://schemas.openxmlformats.org/presentationml/2006/main">
  <p:tag name="BB_DIALOGNAME" val="Table of Contents"/>
  <p:tag name="BB_SHORTNAME" val=""/>
  <p:tag name="BB_ASSOCIATEDSLIDES" val=""/>
  <p:tag name="BB_INNEWPRESENTATION" val="NO"/>
  <p:tag name="BB_ONINSERTSLIDEDLG" val="YES"/>
</p:tagLst>
</file>

<file path=ppt/tags/tag55.xml><?xml version="1.0" encoding="utf-8"?>
<p:tagLst xmlns:a="http://schemas.openxmlformats.org/drawingml/2006/main" xmlns:r="http://schemas.openxmlformats.org/officeDocument/2006/relationships" xmlns:p="http://schemas.openxmlformats.org/presentationml/2006/main">
  <p:tag name="BB_FOOTER" val="Copyright"/>
</p:tagLst>
</file>

<file path=ppt/tags/tag56.xml><?xml version="1.0" encoding="utf-8"?>
<p:tagLst xmlns:a="http://schemas.openxmlformats.org/drawingml/2006/main" xmlns:r="http://schemas.openxmlformats.org/officeDocument/2006/relationships" xmlns:p="http://schemas.openxmlformats.org/presentationml/2006/main">
  <p:tag name="BB_DELETETEXT" val="YES"/>
</p:tagLst>
</file>

<file path=ppt/tags/tag57.xml><?xml version="1.0" encoding="utf-8"?>
<p:tagLst xmlns:a="http://schemas.openxmlformats.org/drawingml/2006/main" xmlns:r="http://schemas.openxmlformats.org/officeDocument/2006/relationships" xmlns:p="http://schemas.openxmlformats.org/presentationml/2006/main">
  <p:tag name="BB_DIALOGNAME" val="Table of Contents"/>
  <p:tag name="BB_SHORTNAME" val=""/>
  <p:tag name="BB_ASSOCIATEDSLIDES" val=""/>
  <p:tag name="BB_INNEWPRESENTATION" val="NO"/>
  <p:tag name="BB_ONINSERTSLIDEDLG" val="YES"/>
</p:tagLst>
</file>

<file path=ppt/tags/tag58.xml><?xml version="1.0" encoding="utf-8"?>
<p:tagLst xmlns:a="http://schemas.openxmlformats.org/drawingml/2006/main" xmlns:r="http://schemas.openxmlformats.org/officeDocument/2006/relationships" xmlns:p="http://schemas.openxmlformats.org/presentationml/2006/main">
  <p:tag name="BB_FOOTER" val="Copyright"/>
</p:tagLst>
</file>

<file path=ppt/tags/tag59.xml><?xml version="1.0" encoding="utf-8"?>
<p:tagLst xmlns:a="http://schemas.openxmlformats.org/drawingml/2006/main" xmlns:r="http://schemas.openxmlformats.org/officeDocument/2006/relationships" xmlns:p="http://schemas.openxmlformats.org/presentationml/2006/main">
  <p:tag name="BB_DELETETEXT" val="YES"/>
</p:tagLst>
</file>

<file path=ppt/tags/tag6.xml><?xml version="1.0" encoding="utf-8"?>
<p:tagLst xmlns:a="http://schemas.openxmlformats.org/drawingml/2006/main" xmlns:r="http://schemas.openxmlformats.org/officeDocument/2006/relationships" xmlns:p="http://schemas.openxmlformats.org/presentationml/2006/main">
  <p:tag name="BB_FOOTER" val="Subject"/>
</p:tagLst>
</file>

<file path=ppt/tags/tag60.xml><?xml version="1.0" encoding="utf-8"?>
<p:tagLst xmlns:a="http://schemas.openxmlformats.org/drawingml/2006/main" xmlns:r="http://schemas.openxmlformats.org/officeDocument/2006/relationships" xmlns:p="http://schemas.openxmlformats.org/presentationml/2006/main">
  <p:tag name="BB_DIALOGNAME" val="Table of Contents"/>
  <p:tag name="BB_SHORTNAME" val=""/>
  <p:tag name="BB_ASSOCIATEDSLIDES" val=""/>
  <p:tag name="BB_INNEWPRESENTATION" val="NO"/>
  <p:tag name="BB_ONINSERTSLIDEDLG" val="YES"/>
</p:tagLst>
</file>

<file path=ppt/tags/tag61.xml><?xml version="1.0" encoding="utf-8"?>
<p:tagLst xmlns:a="http://schemas.openxmlformats.org/drawingml/2006/main" xmlns:r="http://schemas.openxmlformats.org/officeDocument/2006/relationships" xmlns:p="http://schemas.openxmlformats.org/presentationml/2006/main">
  <p:tag name="BB_FOOTER" val="Copyright"/>
</p:tagLst>
</file>

<file path=ppt/tags/tag62.xml><?xml version="1.0" encoding="utf-8"?>
<p:tagLst xmlns:a="http://schemas.openxmlformats.org/drawingml/2006/main" xmlns:r="http://schemas.openxmlformats.org/officeDocument/2006/relationships" xmlns:p="http://schemas.openxmlformats.org/presentationml/2006/main">
  <p:tag name="BB_DELETETEXT" val="YES"/>
</p:tagLst>
</file>

<file path=ppt/tags/tag63.xml><?xml version="1.0" encoding="utf-8"?>
<p:tagLst xmlns:a="http://schemas.openxmlformats.org/drawingml/2006/main" xmlns:r="http://schemas.openxmlformats.org/officeDocument/2006/relationships" xmlns:p="http://schemas.openxmlformats.org/presentationml/2006/main">
  <p:tag name="BB_DIALOGNAME" val="Table of Contents"/>
  <p:tag name="BB_SHORTNAME" val=""/>
  <p:tag name="BB_ASSOCIATEDSLIDES" val=""/>
  <p:tag name="BB_INNEWPRESENTATION" val="NO"/>
  <p:tag name="BB_ONINSERTSLIDEDLG" val="YES"/>
</p:tagLst>
</file>

<file path=ppt/tags/tag64.xml><?xml version="1.0" encoding="utf-8"?>
<p:tagLst xmlns:a="http://schemas.openxmlformats.org/drawingml/2006/main" xmlns:r="http://schemas.openxmlformats.org/officeDocument/2006/relationships" xmlns:p="http://schemas.openxmlformats.org/presentationml/2006/main">
  <p:tag name="BB_FOOTER" val="Copyright"/>
</p:tagLst>
</file>

<file path=ppt/tags/tag65.xml><?xml version="1.0" encoding="utf-8"?>
<p:tagLst xmlns:a="http://schemas.openxmlformats.org/drawingml/2006/main" xmlns:r="http://schemas.openxmlformats.org/officeDocument/2006/relationships" xmlns:p="http://schemas.openxmlformats.org/presentationml/2006/main">
  <p:tag name="BB_DELETETEXT" val="YES"/>
</p:tagLst>
</file>

<file path=ppt/tags/tag66.xml><?xml version="1.0" encoding="utf-8"?>
<p:tagLst xmlns:a="http://schemas.openxmlformats.org/drawingml/2006/main" xmlns:r="http://schemas.openxmlformats.org/officeDocument/2006/relationships" xmlns:p="http://schemas.openxmlformats.org/presentationml/2006/main">
  <p:tag name="BB_DELETETEXT" val="YES"/>
</p:tagLst>
</file>

<file path=ppt/tags/tag67.xml><?xml version="1.0" encoding="utf-8"?>
<p:tagLst xmlns:a="http://schemas.openxmlformats.org/drawingml/2006/main" xmlns:r="http://schemas.openxmlformats.org/officeDocument/2006/relationships" xmlns:p="http://schemas.openxmlformats.org/presentationml/2006/main">
  <p:tag name="BB_DIALOGNAME" val="Table of Contents"/>
  <p:tag name="BB_SHORTNAME" val=""/>
  <p:tag name="BB_ASSOCIATEDSLIDES" val=""/>
  <p:tag name="BB_INNEWPRESENTATION" val="NO"/>
  <p:tag name="BB_ONINSERTSLIDEDLG" val="YES"/>
</p:tagLst>
</file>

<file path=ppt/tags/tag68.xml><?xml version="1.0" encoding="utf-8"?>
<p:tagLst xmlns:a="http://schemas.openxmlformats.org/drawingml/2006/main" xmlns:r="http://schemas.openxmlformats.org/officeDocument/2006/relationships" xmlns:p="http://schemas.openxmlformats.org/presentationml/2006/main">
  <p:tag name="BB_FOOTER" val="Copyright"/>
</p:tagLst>
</file>

<file path=ppt/tags/tag69.xml><?xml version="1.0" encoding="utf-8"?>
<p:tagLst xmlns:a="http://schemas.openxmlformats.org/drawingml/2006/main" xmlns:r="http://schemas.openxmlformats.org/officeDocument/2006/relationships" xmlns:p="http://schemas.openxmlformats.org/presentationml/2006/main">
  <p:tag name="BB_DELETETEXT" val="YES"/>
</p:tagLst>
</file>

<file path=ppt/tags/tag7.xml><?xml version="1.0" encoding="utf-8"?>
<p:tagLst xmlns:a="http://schemas.openxmlformats.org/drawingml/2006/main" xmlns:r="http://schemas.openxmlformats.org/officeDocument/2006/relationships" xmlns:p="http://schemas.openxmlformats.org/presentationml/2006/main">
  <p:tag name="BB_FOOTER" val="Copyright"/>
</p:tagLst>
</file>

<file path=ppt/tags/tag70.xml><?xml version="1.0" encoding="utf-8"?>
<p:tagLst xmlns:a="http://schemas.openxmlformats.org/drawingml/2006/main" xmlns:r="http://schemas.openxmlformats.org/officeDocument/2006/relationships" xmlns:p="http://schemas.openxmlformats.org/presentationml/2006/main">
  <p:tag name="BB_DIALOGNAME" val="Table of Contents"/>
  <p:tag name="BB_SHORTNAME" val=""/>
  <p:tag name="BB_ASSOCIATEDSLIDES" val=""/>
  <p:tag name="BB_INNEWPRESENTATION" val="NO"/>
  <p:tag name="BB_ONINSERTSLIDEDLG" val="YES"/>
</p:tagLst>
</file>

<file path=ppt/tags/tag71.xml><?xml version="1.0" encoding="utf-8"?>
<p:tagLst xmlns:a="http://schemas.openxmlformats.org/drawingml/2006/main" xmlns:r="http://schemas.openxmlformats.org/officeDocument/2006/relationships" xmlns:p="http://schemas.openxmlformats.org/presentationml/2006/main">
  <p:tag name="BB_FOOTER" val="Copyright"/>
</p:tagLst>
</file>

<file path=ppt/tags/tag72.xml><?xml version="1.0" encoding="utf-8"?>
<p:tagLst xmlns:a="http://schemas.openxmlformats.org/drawingml/2006/main" xmlns:r="http://schemas.openxmlformats.org/officeDocument/2006/relationships" xmlns:p="http://schemas.openxmlformats.org/presentationml/2006/main">
  <p:tag name="BB_DELETETEXT" val="YES"/>
</p:tagLst>
</file>

<file path=ppt/tags/tag73.xml><?xml version="1.0" encoding="utf-8"?>
<p:tagLst xmlns:a="http://schemas.openxmlformats.org/drawingml/2006/main" xmlns:r="http://schemas.openxmlformats.org/officeDocument/2006/relationships" xmlns:p="http://schemas.openxmlformats.org/presentationml/2006/main">
  <p:tag name="BB_DIALOGNAME" val="Table of Contents"/>
  <p:tag name="BB_SHORTNAME" val=""/>
  <p:tag name="BB_ASSOCIATEDSLIDES" val=""/>
  <p:tag name="BB_INNEWPRESENTATION" val="NO"/>
  <p:tag name="BB_ONINSERTSLIDEDLG" val="YES"/>
</p:tagLst>
</file>

<file path=ppt/tags/tag74.xml><?xml version="1.0" encoding="utf-8"?>
<p:tagLst xmlns:a="http://schemas.openxmlformats.org/drawingml/2006/main" xmlns:r="http://schemas.openxmlformats.org/officeDocument/2006/relationships" xmlns:p="http://schemas.openxmlformats.org/presentationml/2006/main">
  <p:tag name="BB_FOOTER" val="Copyright"/>
</p:tagLst>
</file>

<file path=ppt/tags/tag75.xml><?xml version="1.0" encoding="utf-8"?>
<p:tagLst xmlns:a="http://schemas.openxmlformats.org/drawingml/2006/main" xmlns:r="http://schemas.openxmlformats.org/officeDocument/2006/relationships" xmlns:p="http://schemas.openxmlformats.org/presentationml/2006/main">
  <p:tag name="BB_DELETETEXT" val="YES"/>
</p:tagLst>
</file>

<file path=ppt/tags/tag76.xml><?xml version="1.0" encoding="utf-8"?>
<p:tagLst xmlns:a="http://schemas.openxmlformats.org/drawingml/2006/main" xmlns:r="http://schemas.openxmlformats.org/officeDocument/2006/relationships" xmlns:p="http://schemas.openxmlformats.org/presentationml/2006/main">
  <p:tag name="BB_DIALOGNAME" val="Table of Contents"/>
  <p:tag name="BB_SHORTNAME" val=""/>
  <p:tag name="BB_ASSOCIATEDSLIDES" val=""/>
  <p:tag name="BB_INNEWPRESENTATION" val="NO"/>
  <p:tag name="BB_ONINSERTSLIDEDLG" val="YES"/>
</p:tagLst>
</file>

<file path=ppt/tags/tag77.xml><?xml version="1.0" encoding="utf-8"?>
<p:tagLst xmlns:a="http://schemas.openxmlformats.org/drawingml/2006/main" xmlns:r="http://schemas.openxmlformats.org/officeDocument/2006/relationships" xmlns:p="http://schemas.openxmlformats.org/presentationml/2006/main">
  <p:tag name="BB_FOOTER" val="Copyright"/>
</p:tagLst>
</file>

<file path=ppt/tags/tag78.xml><?xml version="1.0" encoding="utf-8"?>
<p:tagLst xmlns:a="http://schemas.openxmlformats.org/drawingml/2006/main" xmlns:r="http://schemas.openxmlformats.org/officeDocument/2006/relationships" xmlns:p="http://schemas.openxmlformats.org/presentationml/2006/main">
  <p:tag name="BB_DELETETEXT" val="YES"/>
</p:tagLst>
</file>

<file path=ppt/tags/tag79.xml><?xml version="1.0" encoding="utf-8"?>
<p:tagLst xmlns:a="http://schemas.openxmlformats.org/drawingml/2006/main" xmlns:r="http://schemas.openxmlformats.org/officeDocument/2006/relationships" xmlns:p="http://schemas.openxmlformats.org/presentationml/2006/main">
  <p:tag name="BB_DIALOGNAME" val="Table of Contents"/>
  <p:tag name="BB_SHORTNAME" val=""/>
  <p:tag name="BB_ASSOCIATEDSLIDES" val=""/>
  <p:tag name="BB_INNEWPRESENTATION" val="NO"/>
  <p:tag name="BB_ONINSERTSLIDEDLG" val="YES"/>
</p:tagLst>
</file>

<file path=ppt/tags/tag8.xml><?xml version="1.0" encoding="utf-8"?>
<p:tagLst xmlns:a="http://schemas.openxmlformats.org/drawingml/2006/main" xmlns:r="http://schemas.openxmlformats.org/officeDocument/2006/relationships" xmlns:p="http://schemas.openxmlformats.org/presentationml/2006/main">
  <p:tag name="BB_FOOTER" val="Subject"/>
</p:tagLst>
</file>

<file path=ppt/tags/tag80.xml><?xml version="1.0" encoding="utf-8"?>
<p:tagLst xmlns:a="http://schemas.openxmlformats.org/drawingml/2006/main" xmlns:r="http://schemas.openxmlformats.org/officeDocument/2006/relationships" xmlns:p="http://schemas.openxmlformats.org/presentationml/2006/main">
  <p:tag name="BB_FOOTER" val="Copyright"/>
</p:tagLst>
</file>

<file path=ppt/tags/tag81.xml><?xml version="1.0" encoding="utf-8"?>
<p:tagLst xmlns:a="http://schemas.openxmlformats.org/drawingml/2006/main" xmlns:r="http://schemas.openxmlformats.org/officeDocument/2006/relationships" xmlns:p="http://schemas.openxmlformats.org/presentationml/2006/main">
  <p:tag name="BB_DELETETEXT" val="YES"/>
</p:tagLst>
</file>

<file path=ppt/tags/tag82.xml><?xml version="1.0" encoding="utf-8"?>
<p:tagLst xmlns:a="http://schemas.openxmlformats.org/drawingml/2006/main" xmlns:r="http://schemas.openxmlformats.org/officeDocument/2006/relationships" xmlns:p="http://schemas.openxmlformats.org/presentationml/2006/main">
  <p:tag name="BB_DIALOGNAME" val="Table of Contents"/>
  <p:tag name="BB_SHORTNAME" val=""/>
  <p:tag name="BB_ASSOCIATEDSLIDES" val=""/>
  <p:tag name="BB_INNEWPRESENTATION" val="NO"/>
  <p:tag name="BB_ONINSERTSLIDEDLG" val="YES"/>
</p:tagLst>
</file>

<file path=ppt/tags/tag83.xml><?xml version="1.0" encoding="utf-8"?>
<p:tagLst xmlns:a="http://schemas.openxmlformats.org/drawingml/2006/main" xmlns:r="http://schemas.openxmlformats.org/officeDocument/2006/relationships" xmlns:p="http://schemas.openxmlformats.org/presentationml/2006/main">
  <p:tag name="BB_FOOTER" val="Subject"/>
</p:tagLst>
</file>

<file path=ppt/tags/tag84.xml><?xml version="1.0" encoding="utf-8"?>
<p:tagLst xmlns:a="http://schemas.openxmlformats.org/drawingml/2006/main" xmlns:r="http://schemas.openxmlformats.org/officeDocument/2006/relationships" xmlns:p="http://schemas.openxmlformats.org/presentationml/2006/main">
  <p:tag name="BB_FOOTER" val="Copyright"/>
</p:tagLst>
</file>

<file path=ppt/tags/tag85.xml><?xml version="1.0" encoding="utf-8"?>
<p:tagLst xmlns:a="http://schemas.openxmlformats.org/drawingml/2006/main" xmlns:r="http://schemas.openxmlformats.org/officeDocument/2006/relationships" xmlns:p="http://schemas.openxmlformats.org/presentationml/2006/main">
  <p:tag name="BB_DELETETEXT" val="YES"/>
</p:tagLst>
</file>

<file path=ppt/tags/tag86.xml><?xml version="1.0" encoding="utf-8"?>
<p:tagLst xmlns:a="http://schemas.openxmlformats.org/drawingml/2006/main" xmlns:r="http://schemas.openxmlformats.org/officeDocument/2006/relationships" xmlns:p="http://schemas.openxmlformats.org/presentationml/2006/main">
  <p:tag name="BB_DIALOGNAME" val="Table of Contents"/>
  <p:tag name="BB_SHORTNAME" val=""/>
  <p:tag name="BB_ASSOCIATEDSLIDES" val=""/>
  <p:tag name="BB_INNEWPRESENTATION" val="NO"/>
  <p:tag name="BB_ONINSERTSLIDEDLG" val="YES"/>
</p:tagLst>
</file>

<file path=ppt/tags/tag87.xml><?xml version="1.0" encoding="utf-8"?>
<p:tagLst xmlns:a="http://schemas.openxmlformats.org/drawingml/2006/main" xmlns:r="http://schemas.openxmlformats.org/officeDocument/2006/relationships" xmlns:p="http://schemas.openxmlformats.org/presentationml/2006/main">
  <p:tag name="BB_FOOTER" val="Subject"/>
</p:tagLst>
</file>

<file path=ppt/tags/tag88.xml><?xml version="1.0" encoding="utf-8"?>
<p:tagLst xmlns:a="http://schemas.openxmlformats.org/drawingml/2006/main" xmlns:r="http://schemas.openxmlformats.org/officeDocument/2006/relationships" xmlns:p="http://schemas.openxmlformats.org/presentationml/2006/main">
  <p:tag name="BB_FOOTER" val="Copyright"/>
</p:tagLst>
</file>

<file path=ppt/tags/tag89.xml><?xml version="1.0" encoding="utf-8"?>
<p:tagLst xmlns:a="http://schemas.openxmlformats.org/drawingml/2006/main" xmlns:r="http://schemas.openxmlformats.org/officeDocument/2006/relationships" xmlns:p="http://schemas.openxmlformats.org/presentationml/2006/main">
  <p:tag name="BB_DELETETEXT" val="YES"/>
</p:tagLst>
</file>

<file path=ppt/tags/tag9.xml><?xml version="1.0" encoding="utf-8"?>
<p:tagLst xmlns:a="http://schemas.openxmlformats.org/drawingml/2006/main" xmlns:r="http://schemas.openxmlformats.org/officeDocument/2006/relationships" xmlns:p="http://schemas.openxmlformats.org/presentationml/2006/main">
  <p:tag name="BB_FOOTER" val="Copyright"/>
</p:tagLst>
</file>

<file path=ppt/tags/tag90.xml><?xml version="1.0" encoding="utf-8"?>
<p:tagLst xmlns:a="http://schemas.openxmlformats.org/drawingml/2006/main" xmlns:r="http://schemas.openxmlformats.org/officeDocument/2006/relationships" xmlns:p="http://schemas.openxmlformats.org/presentationml/2006/main">
  <p:tag name="BB_DIALOGNAME" val="Large text"/>
  <p:tag name="BB_SHORTNAME" val=""/>
  <p:tag name="BB_ASSOCIATEDSLIDES" val=""/>
  <p:tag name="BB_INNEWPRESENTATION" val="NO"/>
  <p:tag name="BB_ONINSERTSLIDEDLG" val="YES"/>
</p:tagLst>
</file>

<file path=ppt/tags/tag91.xml><?xml version="1.0" encoding="utf-8"?>
<p:tagLst xmlns:a="http://schemas.openxmlformats.org/drawingml/2006/main" xmlns:r="http://schemas.openxmlformats.org/officeDocument/2006/relationships" xmlns:p="http://schemas.openxmlformats.org/presentationml/2006/main">
  <p:tag name="BB_FOOTER" val="Subject"/>
</p:tagLst>
</file>

<file path=ppt/tags/tag92.xml><?xml version="1.0" encoding="utf-8"?>
<p:tagLst xmlns:a="http://schemas.openxmlformats.org/drawingml/2006/main" xmlns:r="http://schemas.openxmlformats.org/officeDocument/2006/relationships" xmlns:p="http://schemas.openxmlformats.org/presentationml/2006/main">
  <p:tag name="BB_DELETETEXT" val="YES"/>
</p:tagLst>
</file>

<file path=ppt/tags/tag93.xml><?xml version="1.0" encoding="utf-8"?>
<p:tagLst xmlns:a="http://schemas.openxmlformats.org/drawingml/2006/main" xmlns:r="http://schemas.openxmlformats.org/officeDocument/2006/relationships" xmlns:p="http://schemas.openxmlformats.org/presentationml/2006/main">
  <p:tag name="BB_DELETETEXT" val="YES"/>
</p:tagLst>
</file>

<file path=ppt/tags/tag94.xml><?xml version="1.0" encoding="utf-8"?>
<p:tagLst xmlns:a="http://schemas.openxmlformats.org/drawingml/2006/main" xmlns:r="http://schemas.openxmlformats.org/officeDocument/2006/relationships" xmlns:p="http://schemas.openxmlformats.org/presentationml/2006/main">
  <p:tag name="BB_DIALOGNAME" val="Large text"/>
  <p:tag name="BB_SHORTNAME" val=""/>
  <p:tag name="BB_ASSOCIATEDSLIDES" val=""/>
  <p:tag name="BB_INNEWPRESENTATION" val="NO"/>
  <p:tag name="BB_ONINSERTSLIDEDLG" val="YES"/>
</p:tagLst>
</file>

<file path=ppt/tags/tag95.xml><?xml version="1.0" encoding="utf-8"?>
<p:tagLst xmlns:a="http://schemas.openxmlformats.org/drawingml/2006/main" xmlns:r="http://schemas.openxmlformats.org/officeDocument/2006/relationships" xmlns:p="http://schemas.openxmlformats.org/presentationml/2006/main">
  <p:tag name="BB_FOOTER" val="Subject"/>
</p:tagLst>
</file>

<file path=ppt/tags/tag96.xml><?xml version="1.0" encoding="utf-8"?>
<p:tagLst xmlns:a="http://schemas.openxmlformats.org/drawingml/2006/main" xmlns:r="http://schemas.openxmlformats.org/officeDocument/2006/relationships" xmlns:p="http://schemas.openxmlformats.org/presentationml/2006/main">
  <p:tag name="BB_DELETETEXT" val="YES"/>
</p:tagLst>
</file>

<file path=ppt/tags/tag97.xml><?xml version="1.0" encoding="utf-8"?>
<p:tagLst xmlns:a="http://schemas.openxmlformats.org/drawingml/2006/main" xmlns:r="http://schemas.openxmlformats.org/officeDocument/2006/relationships" xmlns:p="http://schemas.openxmlformats.org/presentationml/2006/main">
  <p:tag name="BB_DELETETEXT" val="YES"/>
</p:tagLst>
</file>

<file path=ppt/tags/tag98.xml><?xml version="1.0" encoding="utf-8"?>
<p:tagLst xmlns:a="http://schemas.openxmlformats.org/drawingml/2006/main" xmlns:r="http://schemas.openxmlformats.org/officeDocument/2006/relationships" xmlns:p="http://schemas.openxmlformats.org/presentationml/2006/main">
  <p:tag name="BB_DIALOGNAME" val="Table of Contents"/>
  <p:tag name="BB_SHORTNAME" val=""/>
  <p:tag name="BB_ASSOCIATEDSLIDES" val=""/>
  <p:tag name="BB_INNEWPRESENTATION" val="NO"/>
  <p:tag name="BB_ONINSERTSLIDEDLG" val="YES"/>
</p:tagLst>
</file>

<file path=ppt/tags/tag99.xml><?xml version="1.0" encoding="utf-8"?>
<p:tagLst xmlns:a="http://schemas.openxmlformats.org/drawingml/2006/main" xmlns:r="http://schemas.openxmlformats.org/officeDocument/2006/relationships" xmlns:p="http://schemas.openxmlformats.org/presentationml/2006/main">
  <p:tag name="BB_FOOTER" val="Subject"/>
</p:tagLst>
</file>

<file path=ppt/theme/theme1.xml><?xml version="1.0" encoding="utf-8"?>
<a:theme xmlns:a="http://schemas.openxmlformats.org/drawingml/2006/main" name="BulletList-AccentColours">
  <a:themeElements>
    <a:clrScheme name="B&amp;B Yellow">
      <a:dk1>
        <a:srgbClr val="343D41"/>
      </a:dk1>
      <a:lt1>
        <a:srgbClr val="8883AC"/>
      </a:lt1>
      <a:dk2>
        <a:srgbClr val="313679"/>
      </a:dk2>
      <a:lt2>
        <a:srgbClr val="7C7C6E"/>
      </a:lt2>
      <a:accent1>
        <a:srgbClr val="1D74C2"/>
      </a:accent1>
      <a:accent2>
        <a:srgbClr val="F5C820"/>
      </a:accent2>
      <a:accent3>
        <a:srgbClr val="ADAEBE"/>
      </a:accent3>
      <a:accent4>
        <a:srgbClr val="736F92"/>
      </a:accent4>
      <a:accent5>
        <a:srgbClr val="ABBCDD"/>
      </a:accent5>
      <a:accent6>
        <a:srgbClr val="F5C820"/>
      </a:accent6>
      <a:hlink>
        <a:srgbClr val="B5B596"/>
      </a:hlink>
      <a:folHlink>
        <a:srgbClr val="F5C820"/>
      </a:folHlink>
    </a:clrScheme>
    <a:fontScheme name="BulletList-AccentColours">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Georgia" pitchFamily="18" charset="0"/>
          </a:defRPr>
        </a:defPPr>
      </a:lstStyle>
    </a:lnDef>
    <a:txDef>
      <a:spPr>
        <a:noFill/>
      </a:spPr>
      <a:bodyPr wrap="square" rtlCol="0">
        <a:spAutoFit/>
      </a:bodyPr>
      <a:lstStyle>
        <a:defPPr>
          <a:defRPr sz="2200" dirty="0" err="1" smtClean="0">
            <a:solidFill>
              <a:schemeClr val="bg2"/>
            </a:solidFill>
          </a:defRPr>
        </a:defPPr>
      </a:lstStyle>
    </a:txDef>
  </a:objectDefaults>
  <a:extraClrSchemeLst>
    <a:extraClrScheme>
      <a:clrScheme name="BulletList-AccentColours 1">
        <a:dk1>
          <a:srgbClr val="343D41"/>
        </a:dk1>
        <a:lt1>
          <a:srgbClr val="8883AC"/>
        </a:lt1>
        <a:dk2>
          <a:srgbClr val="313679"/>
        </a:dk2>
        <a:lt2>
          <a:srgbClr val="7C7C6E"/>
        </a:lt2>
        <a:accent1>
          <a:srgbClr val="1D74C2"/>
        </a:accent1>
        <a:accent2>
          <a:srgbClr val="D6693A"/>
        </a:accent2>
        <a:accent3>
          <a:srgbClr val="ADAEBE"/>
        </a:accent3>
        <a:accent4>
          <a:srgbClr val="736F92"/>
        </a:accent4>
        <a:accent5>
          <a:srgbClr val="ABBCDD"/>
        </a:accent5>
        <a:accent6>
          <a:srgbClr val="C25E34"/>
        </a:accent6>
        <a:hlink>
          <a:srgbClr val="B5B596"/>
        </a:hlink>
        <a:folHlink>
          <a:srgbClr val="D6693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ulletList-AccentColours">
  <a:themeElements>
    <a:clrScheme name="B&amp;B Yellow">
      <a:dk1>
        <a:srgbClr val="343D41"/>
      </a:dk1>
      <a:lt1>
        <a:srgbClr val="8883AC"/>
      </a:lt1>
      <a:dk2>
        <a:srgbClr val="313679"/>
      </a:dk2>
      <a:lt2>
        <a:srgbClr val="7C7C6E"/>
      </a:lt2>
      <a:accent1>
        <a:srgbClr val="1D74C2"/>
      </a:accent1>
      <a:accent2>
        <a:srgbClr val="F5C820"/>
      </a:accent2>
      <a:accent3>
        <a:srgbClr val="ADAEBE"/>
      </a:accent3>
      <a:accent4>
        <a:srgbClr val="736F92"/>
      </a:accent4>
      <a:accent5>
        <a:srgbClr val="ABBCDD"/>
      </a:accent5>
      <a:accent6>
        <a:srgbClr val="F5C820"/>
      </a:accent6>
      <a:hlink>
        <a:srgbClr val="B5B596"/>
      </a:hlink>
      <a:folHlink>
        <a:srgbClr val="F5C820"/>
      </a:folHlink>
    </a:clrScheme>
    <a:fontScheme name="BulletList-AccentColours">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Georgia" pitchFamily="18" charset="0"/>
          </a:defRPr>
        </a:defPPr>
      </a:lstStyle>
    </a:lnDef>
    <a:txDef>
      <a:spPr>
        <a:noFill/>
      </a:spPr>
      <a:bodyPr wrap="square" rtlCol="0">
        <a:spAutoFit/>
      </a:bodyPr>
      <a:lstStyle>
        <a:defPPr>
          <a:defRPr sz="2200" dirty="0" err="1" smtClean="0">
            <a:solidFill>
              <a:schemeClr val="bg2"/>
            </a:solidFill>
          </a:defRPr>
        </a:defPPr>
      </a:lstStyle>
    </a:txDef>
  </a:objectDefaults>
  <a:extraClrSchemeLst>
    <a:extraClrScheme>
      <a:clrScheme name="BulletList-AccentColours 1">
        <a:dk1>
          <a:srgbClr val="343D41"/>
        </a:dk1>
        <a:lt1>
          <a:srgbClr val="8883AC"/>
        </a:lt1>
        <a:dk2>
          <a:srgbClr val="313679"/>
        </a:dk2>
        <a:lt2>
          <a:srgbClr val="7C7C6E"/>
        </a:lt2>
        <a:accent1>
          <a:srgbClr val="1D74C2"/>
        </a:accent1>
        <a:accent2>
          <a:srgbClr val="D6693A"/>
        </a:accent2>
        <a:accent3>
          <a:srgbClr val="ADAEBE"/>
        </a:accent3>
        <a:accent4>
          <a:srgbClr val="736F92"/>
        </a:accent4>
        <a:accent5>
          <a:srgbClr val="ABBCDD"/>
        </a:accent5>
        <a:accent6>
          <a:srgbClr val="C25E34"/>
        </a:accent6>
        <a:hlink>
          <a:srgbClr val="B5B596"/>
        </a:hlink>
        <a:folHlink>
          <a:srgbClr val="D6693A"/>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1451</Words>
  <Application>Microsoft Office PowerPoint</Application>
  <PresentationFormat>On-screen Show (4:3)</PresentationFormat>
  <Paragraphs>356</Paragraphs>
  <Slides>31</Slides>
  <Notes>19</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BulletList-AccentColours</vt:lpstr>
      <vt:lpstr>1_BulletList-AccentColours</vt:lpstr>
      <vt:lpstr>M2M Rechtsfragen zu Handlungs- und Haftungssubjekten</vt:lpstr>
      <vt:lpstr>Übersicht</vt:lpstr>
      <vt:lpstr>M2M – Was ist das?</vt:lpstr>
      <vt:lpstr>Machine-to-Machine Communication</vt:lpstr>
      <vt:lpstr>Handlungssubjekte</vt:lpstr>
      <vt:lpstr>Handlungssubjekte (1)</vt:lpstr>
      <vt:lpstr>Handlungssubjekte (2)</vt:lpstr>
      <vt:lpstr>Handlungssubjekte (3)</vt:lpstr>
      <vt:lpstr>Handlungssubjekte (4)</vt:lpstr>
      <vt:lpstr>M2M – Wem wird zugerechnet?</vt:lpstr>
      <vt:lpstr>Zurechnung in Nutzungsgemeinschaften</vt:lpstr>
      <vt:lpstr>M2M Szenarien</vt:lpstr>
      <vt:lpstr>Beispiel – Automatisierung &amp; Logistik</vt:lpstr>
      <vt:lpstr>Beispiel – Car-2-Car &amp; Automatisiertes Fahren</vt:lpstr>
      <vt:lpstr>Beispiel – Smart Homes &amp; Cities</vt:lpstr>
      <vt:lpstr>Beispiel – Hochfrequenzhandel</vt:lpstr>
      <vt:lpstr>Haftung – die Grundsätze</vt:lpstr>
      <vt:lpstr>Haftung – Anspruchsgrundlagen</vt:lpstr>
      <vt:lpstr>Haftung – die Grundsätze (1)</vt:lpstr>
      <vt:lpstr>Haftung – die Grundsätze (2)</vt:lpstr>
      <vt:lpstr>Haftung – Spezialfragen</vt:lpstr>
      <vt:lpstr>Haftung – die Grundfragen für M2M</vt:lpstr>
      <vt:lpstr>Haftung – Was tun bei M2M?</vt:lpstr>
      <vt:lpstr>Neue Haftungsmaßstäbe bei M2M?</vt:lpstr>
      <vt:lpstr>Konnektivität &amp; Haftung</vt:lpstr>
      <vt:lpstr>Datenschutz</vt:lpstr>
      <vt:lpstr>Datenschutz &amp; Datensicherheit (1)</vt:lpstr>
      <vt:lpstr>Datenschutz &amp; Datensicherheit (2)</vt:lpstr>
      <vt:lpstr>Fazit</vt:lpstr>
      <vt:lpstr>Fazit</vt:lpstr>
      <vt:lpstr>PowerPoint Presentation</vt:lpstr>
    </vt:vector>
  </TitlesOfParts>
  <Company>Bird &amp; Bird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Marlene Kast</dc:creator>
  <cp:lastModifiedBy>Alexander Duisberg</cp:lastModifiedBy>
  <cp:revision>310</cp:revision>
  <cp:lastPrinted>2013-05-05T17:27:31Z</cp:lastPrinted>
  <dcterms:created xsi:type="dcterms:W3CDTF">2011-01-30T13:31:24Z</dcterms:created>
  <dcterms:modified xsi:type="dcterms:W3CDTF">2013-05-05T17:27:45Z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pyright">
    <vt:lpwstr>© Bird &amp; Bird LLP 2013</vt:lpwstr>
  </property>
</Properties>
</file>