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notesSlides/notesSlide2.xml" ContentType="application/vnd.openxmlformats-officedocument.presentationml.notesSlide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notesSlides/notesSlide3.xml" ContentType="application/vnd.openxmlformats-officedocument.presentationml.notesSlide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notesSlides/notesSlide4.xml" ContentType="application/vnd.openxmlformats-officedocument.presentationml.notesSlide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notesSlides/notesSlide5.xml" ContentType="application/vnd.openxmlformats-officedocument.presentationml.notesSlide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notesSlides/notesSlide6.xml" ContentType="application/vnd.openxmlformats-officedocument.presentationml.notesSlide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notesSlides/notesSlide7.xml" ContentType="application/vnd.openxmlformats-officedocument.presentationml.notesSlide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4" r:id="rId1"/>
  </p:sldMasterIdLst>
  <p:notesMasterIdLst>
    <p:notesMasterId r:id="rId12"/>
  </p:notesMasterIdLst>
  <p:sldIdLst>
    <p:sldId id="256" r:id="rId2"/>
    <p:sldId id="284" r:id="rId3"/>
    <p:sldId id="258" r:id="rId4"/>
    <p:sldId id="269" r:id="rId5"/>
    <p:sldId id="270" r:id="rId6"/>
    <p:sldId id="286" r:id="rId7"/>
    <p:sldId id="271" r:id="rId8"/>
    <p:sldId id="285" r:id="rId9"/>
    <p:sldId id="274" r:id="rId10"/>
    <p:sldId id="279" r:id="rId11"/>
  </p:sldIdLst>
  <p:sldSz cx="9144000" cy="6858000" type="screen4x3"/>
  <p:notesSz cx="6797675" cy="9872663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0A8"/>
    <a:srgbClr val="C0504D"/>
    <a:srgbClr val="AC0000"/>
    <a:srgbClr val="808080"/>
    <a:srgbClr val="7778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2" autoAdjust="0"/>
    <p:restoredTop sz="99857" autoAdjust="0"/>
  </p:normalViewPr>
  <p:slideViewPr>
    <p:cSldViewPr showGuides="1">
      <p:cViewPr>
        <p:scale>
          <a:sx n="90" d="100"/>
          <a:sy n="90" d="100"/>
        </p:scale>
        <p:origin x="-1200" y="-66"/>
      </p:cViewPr>
      <p:guideLst>
        <p:guide orient="horz" pos="368"/>
        <p:guide orient="horz" pos="1865"/>
        <p:guide orient="horz" pos="3770"/>
        <p:guide orient="horz" pos="4088"/>
        <p:guide pos="2880"/>
        <p:guide pos="2653"/>
        <p:guide pos="557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9" d="100"/>
          <a:sy n="59" d="100"/>
        </p:scale>
        <p:origin x="-1670" y="-67"/>
      </p:cViewPr>
      <p:guideLst>
        <p:guide orient="horz" pos="3110"/>
        <p:guide pos="214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NULL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BA0B0B-1A8C-4A46-A321-1DA0D87D2ECD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C2CB8-76F0-4A9B-B4B9-CABF605FE3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27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C2CB8-76F0-4A9B-B4B9-CABF605FE3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C2CB8-76F0-4A9B-B4B9-CABF605FE3A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</a:t>
            </a:r>
            <a:r>
              <a:rPr lang="en-US" baseline="0" dirty="0" smtClean="0"/>
              <a:t> Hardware: Servers and printing declining, storage growing</a:t>
            </a:r>
          </a:p>
          <a:p>
            <a:r>
              <a:rPr lang="en-US" baseline="0" dirty="0" smtClean="0"/>
              <a:t>PC Notebooks: growth of tablets and notebooks cannot compensate decline of desktops</a:t>
            </a:r>
          </a:p>
          <a:p>
            <a:r>
              <a:rPr lang="en-US" baseline="0" dirty="0" smtClean="0"/>
              <a:t>Software: growth in all areas but Europe on a lower scale</a:t>
            </a:r>
          </a:p>
          <a:p>
            <a:r>
              <a:rPr lang="en-US" baseline="0" dirty="0" smtClean="0"/>
              <a:t>Solar: strong shift of manufacturing towards Asia</a:t>
            </a:r>
          </a:p>
          <a:p>
            <a:r>
              <a:rPr lang="en-US" baseline="0" dirty="0" smtClean="0"/>
              <a:t>Electronical components: strong shift towards Asia to be closer to Electronic Manufacturing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C2CB8-76F0-4A9B-B4B9-CABF605FE3A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C2CB8-76F0-4A9B-B4B9-CABF605FE3A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C2CB8-76F0-4A9B-B4B9-CABF605FE3A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C2CB8-76F0-4A9B-B4B9-CABF605FE3A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C2CB8-76F0-4A9B-B4B9-CABF605FE3A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4B7FD0-3E6C-4486-AD64-797FD23EBCBE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1863" y="741363"/>
            <a:ext cx="4935537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769" y="4691230"/>
            <a:ext cx="5438140" cy="443927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ko-KR" smtClean="0">
              <a:ea typeface="Gulim" pitchFamily="34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TK Cover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30400" y="914400"/>
            <a:ext cx="8683200" cy="1588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9" descr="logo atekearney_ro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0150" y="6546850"/>
            <a:ext cx="167005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2000" y="2318400"/>
            <a:ext cx="6840000" cy="401648"/>
          </a:xfrm>
          <a:prstGeom prst="rect">
            <a:avLst/>
          </a:prstGeom>
        </p:spPr>
        <p:txBody>
          <a:bodyPr/>
          <a:lstStyle>
            <a:lvl1pPr algn="ctr">
              <a:lnSpc>
                <a:spcPct val="90000"/>
              </a:lnSpc>
              <a:defRPr sz="29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000" y="3470400"/>
            <a:ext cx="6408000" cy="221599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90000"/>
              </a:lnSpc>
              <a:spcBef>
                <a:spcPts val="900"/>
              </a:spcBef>
              <a:buNone/>
              <a:defRPr sz="1600" i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8153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TK TitleAn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244800" y="597600"/>
            <a:ext cx="8648700" cy="332399"/>
          </a:xfrm>
          <a:prstGeom prst="rect">
            <a:avLst/>
          </a:prstGeom>
        </p:spPr>
        <p:txBody>
          <a:bodyPr rtlCol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44800" y="2091600"/>
            <a:ext cx="8648700" cy="1342046"/>
          </a:xfrm>
        </p:spPr>
        <p:txBody>
          <a:bodyPr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46478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TK Title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014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TK Blank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568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4507" y="596741"/>
            <a:ext cx="8650224" cy="33832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4507" y="2092326"/>
            <a:ext cx="8641080" cy="133882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68635" y="457200"/>
            <a:ext cx="7644384" cy="1588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221487" y="6699791"/>
            <a:ext cx="1437894" cy="12311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spAutoFit/>
          </a:bodyPr>
          <a:lstStyle/>
          <a:p>
            <a:pPr algn="r"/>
            <a:r>
              <a:rPr lang="en-US" sz="800" dirty="0" smtClean="0">
                <a:solidFill>
                  <a:schemeClr val="accent1"/>
                </a:solidFill>
                <a:latin typeface="Arial "/>
              </a:rPr>
              <a:t>A.T. Kearney/11.2011/afreyb01</a:t>
            </a:r>
            <a:endParaRPr lang="en-US" sz="800" dirty="0">
              <a:solidFill>
                <a:schemeClr val="accent1"/>
              </a:solidFill>
              <a:latin typeface="Arial 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52605" y="6691407"/>
            <a:ext cx="265176" cy="138499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fld id="{6CE8C368-3382-4C28-AE75-DF7C05ACA19D}" type="slidenum">
              <a:rPr lang="en-US" sz="900" smtClean="0">
                <a:solidFill>
                  <a:schemeClr val="accent1"/>
                </a:solidFill>
              </a:rPr>
              <a:pPr algn="r"/>
              <a:t>‹#›</a:t>
            </a:fld>
            <a:endParaRPr lang="en-US" sz="900" dirty="0">
              <a:solidFill>
                <a:schemeClr val="accent1"/>
              </a:solidFill>
            </a:endParaRPr>
          </a:p>
        </p:txBody>
      </p:sp>
      <p:pic>
        <p:nvPicPr>
          <p:cNvPr id="10" name="Picture 29" descr="logo atekearney_rot"/>
          <p:cNvPicPr preferRelativeResize="0"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5900" y="338138"/>
            <a:ext cx="1055688" cy="14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60607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</p:sldLayoutIdLs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bg2"/>
        </a:buClr>
        <a:buFont typeface="Wingdings" pitchFamily="2" charset="2"/>
        <a:buChar char="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48056" indent="-182880" algn="l" defTabSz="914400" rtl="0" eaLnBrk="1" latinLnBrk="0" hangingPunct="1">
        <a:lnSpc>
          <a:spcPct val="90000"/>
        </a:lnSpc>
        <a:spcBef>
          <a:spcPts val="900"/>
        </a:spcBef>
        <a:buClr>
          <a:schemeClr val="bg2"/>
        </a:buClr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30936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/>
        </a:buClr>
        <a:buFont typeface="Arial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812800" indent="-182563" algn="l" defTabSz="914400" rtl="0" eaLnBrk="1" latinLnBrk="0" hangingPunct="1">
        <a:lnSpc>
          <a:spcPct val="90000"/>
        </a:lnSpc>
        <a:spcBef>
          <a:spcPts val="200"/>
        </a:spcBef>
        <a:buClr>
          <a:schemeClr val="bg2"/>
        </a:buClr>
        <a:buFont typeface="Arial" pitchFamily="34" charset="0"/>
        <a:buChar char="-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987552" indent="-182880" algn="l" defTabSz="914400" rtl="0" eaLnBrk="1" latinLnBrk="0" hangingPunct="1">
        <a:lnSpc>
          <a:spcPct val="90000"/>
        </a:lnSpc>
        <a:spcBef>
          <a:spcPts val="100"/>
        </a:spcBef>
        <a:buClr>
          <a:schemeClr val="bg2"/>
        </a:buClr>
        <a:buFont typeface="Arial" pitchFamily="34" charset="0"/>
        <a:buChar char="­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3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.xml"/><Relationship Id="rId11" Type="http://schemas.openxmlformats.org/officeDocument/2006/relationships/image" Target="../media/image3.jpeg"/><Relationship Id="rId5" Type="http://schemas.openxmlformats.org/officeDocument/2006/relationships/tags" Target="../tags/tag5.xml"/><Relationship Id="rId10" Type="http://schemas.openxmlformats.org/officeDocument/2006/relationships/image" Target="../media/image2.gif"/><Relationship Id="rId4" Type="http://schemas.openxmlformats.org/officeDocument/2006/relationships/tags" Target="../tags/tag4.xml"/><Relationship Id="rId9" Type="http://schemas.openxmlformats.org/officeDocument/2006/relationships/hyperlink" Target="http://www.muenchner-kreis.de/index.php?id=1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533.xml"/><Relationship Id="rId13" Type="http://schemas.openxmlformats.org/officeDocument/2006/relationships/image" Target="../media/image17.emf"/><Relationship Id="rId3" Type="http://schemas.openxmlformats.org/officeDocument/2006/relationships/tags" Target="../tags/tag528.xml"/><Relationship Id="rId7" Type="http://schemas.openxmlformats.org/officeDocument/2006/relationships/tags" Target="../tags/tag532.xml"/><Relationship Id="rId12" Type="http://schemas.openxmlformats.org/officeDocument/2006/relationships/oleObject" Target="../embeddings/oleObject10.bin"/><Relationship Id="rId2" Type="http://schemas.openxmlformats.org/officeDocument/2006/relationships/tags" Target="../tags/tag527.xml"/><Relationship Id="rId1" Type="http://schemas.openxmlformats.org/officeDocument/2006/relationships/vmlDrawing" Target="../drawings/vmlDrawing9.vml"/><Relationship Id="rId6" Type="http://schemas.openxmlformats.org/officeDocument/2006/relationships/tags" Target="../tags/tag531.xml"/><Relationship Id="rId11" Type="http://schemas.openxmlformats.org/officeDocument/2006/relationships/notesSlide" Target="../notesSlides/notesSlide8.xml"/><Relationship Id="rId5" Type="http://schemas.openxmlformats.org/officeDocument/2006/relationships/tags" Target="../tags/tag530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5.xml"/><Relationship Id="rId4" Type="http://schemas.openxmlformats.org/officeDocument/2006/relationships/tags" Target="../tags/tag529.xml"/><Relationship Id="rId9" Type="http://schemas.openxmlformats.org/officeDocument/2006/relationships/tags" Target="../tags/tag534.xml"/><Relationship Id="rId1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tags" Target="../tags/tag17.xml"/><Relationship Id="rId18" Type="http://schemas.openxmlformats.org/officeDocument/2006/relationships/tags" Target="../tags/tag22.xml"/><Relationship Id="rId26" Type="http://schemas.openxmlformats.org/officeDocument/2006/relationships/tags" Target="../tags/tag30.xml"/><Relationship Id="rId3" Type="http://schemas.openxmlformats.org/officeDocument/2006/relationships/tags" Target="../tags/tag7.xml"/><Relationship Id="rId21" Type="http://schemas.openxmlformats.org/officeDocument/2006/relationships/tags" Target="../tags/tag25.xml"/><Relationship Id="rId34" Type="http://schemas.openxmlformats.org/officeDocument/2006/relationships/oleObject" Target="../embeddings/oleObject2.bin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17" Type="http://schemas.openxmlformats.org/officeDocument/2006/relationships/tags" Target="../tags/tag21.xml"/><Relationship Id="rId25" Type="http://schemas.openxmlformats.org/officeDocument/2006/relationships/tags" Target="../tags/tag29.xml"/><Relationship Id="rId3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6" Type="http://schemas.openxmlformats.org/officeDocument/2006/relationships/tags" Target="../tags/tag20.xml"/><Relationship Id="rId20" Type="http://schemas.openxmlformats.org/officeDocument/2006/relationships/tags" Target="../tags/tag24.xml"/><Relationship Id="rId29" Type="http://schemas.openxmlformats.org/officeDocument/2006/relationships/tags" Target="../tags/tag33.xml"/><Relationship Id="rId1" Type="http://schemas.openxmlformats.org/officeDocument/2006/relationships/vmlDrawing" Target="../drawings/vmlDrawing2.v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24" Type="http://schemas.openxmlformats.org/officeDocument/2006/relationships/tags" Target="../tags/tag28.xml"/><Relationship Id="rId32" Type="http://schemas.openxmlformats.org/officeDocument/2006/relationships/tags" Target="../tags/tag36.xml"/><Relationship Id="rId5" Type="http://schemas.openxmlformats.org/officeDocument/2006/relationships/tags" Target="../tags/tag9.xml"/><Relationship Id="rId15" Type="http://schemas.openxmlformats.org/officeDocument/2006/relationships/tags" Target="../tags/tag19.xml"/><Relationship Id="rId23" Type="http://schemas.openxmlformats.org/officeDocument/2006/relationships/tags" Target="../tags/tag27.xml"/><Relationship Id="rId28" Type="http://schemas.openxmlformats.org/officeDocument/2006/relationships/tags" Target="../tags/tag32.xml"/><Relationship Id="rId10" Type="http://schemas.openxmlformats.org/officeDocument/2006/relationships/tags" Target="../tags/tag14.xml"/><Relationship Id="rId19" Type="http://schemas.openxmlformats.org/officeDocument/2006/relationships/tags" Target="../tags/tag23.xml"/><Relationship Id="rId31" Type="http://schemas.openxmlformats.org/officeDocument/2006/relationships/tags" Target="../tags/tag35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tags" Target="../tags/tag18.xml"/><Relationship Id="rId22" Type="http://schemas.openxmlformats.org/officeDocument/2006/relationships/tags" Target="../tags/tag26.xml"/><Relationship Id="rId27" Type="http://schemas.openxmlformats.org/officeDocument/2006/relationships/tags" Target="../tags/tag31.xml"/><Relationship Id="rId30" Type="http://schemas.openxmlformats.org/officeDocument/2006/relationships/tags" Target="../tags/tag34.xml"/><Relationship Id="rId35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tags" Target="../tags/tag61.xml"/><Relationship Id="rId21" Type="http://schemas.openxmlformats.org/officeDocument/2006/relationships/tags" Target="../tags/tag56.xml"/><Relationship Id="rId42" Type="http://schemas.openxmlformats.org/officeDocument/2006/relationships/tags" Target="../tags/tag77.xml"/><Relationship Id="rId47" Type="http://schemas.openxmlformats.org/officeDocument/2006/relationships/tags" Target="../tags/tag82.xml"/><Relationship Id="rId63" Type="http://schemas.openxmlformats.org/officeDocument/2006/relationships/tags" Target="../tags/tag98.xml"/><Relationship Id="rId68" Type="http://schemas.openxmlformats.org/officeDocument/2006/relationships/tags" Target="../tags/tag103.xml"/><Relationship Id="rId84" Type="http://schemas.openxmlformats.org/officeDocument/2006/relationships/tags" Target="../tags/tag119.xml"/><Relationship Id="rId89" Type="http://schemas.openxmlformats.org/officeDocument/2006/relationships/tags" Target="../tags/tag124.xml"/><Relationship Id="rId2" Type="http://schemas.openxmlformats.org/officeDocument/2006/relationships/tags" Target="../tags/tag37.xml"/><Relationship Id="rId16" Type="http://schemas.openxmlformats.org/officeDocument/2006/relationships/tags" Target="../tags/tag51.xml"/><Relationship Id="rId29" Type="http://schemas.openxmlformats.org/officeDocument/2006/relationships/tags" Target="../tags/tag64.xml"/><Relationship Id="rId107" Type="http://schemas.openxmlformats.org/officeDocument/2006/relationships/slideLayout" Target="../slideLayouts/slideLayout2.xml"/><Relationship Id="rId11" Type="http://schemas.openxmlformats.org/officeDocument/2006/relationships/tags" Target="../tags/tag46.xml"/><Relationship Id="rId24" Type="http://schemas.openxmlformats.org/officeDocument/2006/relationships/tags" Target="../tags/tag59.xml"/><Relationship Id="rId32" Type="http://schemas.openxmlformats.org/officeDocument/2006/relationships/tags" Target="../tags/tag67.xml"/><Relationship Id="rId37" Type="http://schemas.openxmlformats.org/officeDocument/2006/relationships/tags" Target="../tags/tag72.xml"/><Relationship Id="rId40" Type="http://schemas.openxmlformats.org/officeDocument/2006/relationships/tags" Target="../tags/tag75.xml"/><Relationship Id="rId45" Type="http://schemas.openxmlformats.org/officeDocument/2006/relationships/tags" Target="../tags/tag80.xml"/><Relationship Id="rId53" Type="http://schemas.openxmlformats.org/officeDocument/2006/relationships/tags" Target="../tags/tag88.xml"/><Relationship Id="rId58" Type="http://schemas.openxmlformats.org/officeDocument/2006/relationships/tags" Target="../tags/tag93.xml"/><Relationship Id="rId66" Type="http://schemas.openxmlformats.org/officeDocument/2006/relationships/tags" Target="../tags/tag101.xml"/><Relationship Id="rId74" Type="http://schemas.openxmlformats.org/officeDocument/2006/relationships/tags" Target="../tags/tag109.xml"/><Relationship Id="rId79" Type="http://schemas.openxmlformats.org/officeDocument/2006/relationships/tags" Target="../tags/tag114.xml"/><Relationship Id="rId87" Type="http://schemas.openxmlformats.org/officeDocument/2006/relationships/tags" Target="../tags/tag122.xml"/><Relationship Id="rId102" Type="http://schemas.openxmlformats.org/officeDocument/2006/relationships/tags" Target="../tags/tag137.xml"/><Relationship Id="rId5" Type="http://schemas.openxmlformats.org/officeDocument/2006/relationships/tags" Target="../tags/tag40.xml"/><Relationship Id="rId61" Type="http://schemas.openxmlformats.org/officeDocument/2006/relationships/tags" Target="../tags/tag96.xml"/><Relationship Id="rId82" Type="http://schemas.openxmlformats.org/officeDocument/2006/relationships/tags" Target="../tags/tag117.xml"/><Relationship Id="rId90" Type="http://schemas.openxmlformats.org/officeDocument/2006/relationships/tags" Target="../tags/tag125.xml"/><Relationship Id="rId95" Type="http://schemas.openxmlformats.org/officeDocument/2006/relationships/tags" Target="../tags/tag130.xml"/><Relationship Id="rId19" Type="http://schemas.openxmlformats.org/officeDocument/2006/relationships/tags" Target="../tags/tag54.xml"/><Relationship Id="rId14" Type="http://schemas.openxmlformats.org/officeDocument/2006/relationships/tags" Target="../tags/tag49.xml"/><Relationship Id="rId22" Type="http://schemas.openxmlformats.org/officeDocument/2006/relationships/tags" Target="../tags/tag57.xml"/><Relationship Id="rId27" Type="http://schemas.openxmlformats.org/officeDocument/2006/relationships/tags" Target="../tags/tag62.xml"/><Relationship Id="rId30" Type="http://schemas.openxmlformats.org/officeDocument/2006/relationships/tags" Target="../tags/tag65.xml"/><Relationship Id="rId35" Type="http://schemas.openxmlformats.org/officeDocument/2006/relationships/tags" Target="../tags/tag70.xml"/><Relationship Id="rId43" Type="http://schemas.openxmlformats.org/officeDocument/2006/relationships/tags" Target="../tags/tag78.xml"/><Relationship Id="rId48" Type="http://schemas.openxmlformats.org/officeDocument/2006/relationships/tags" Target="../tags/tag83.xml"/><Relationship Id="rId56" Type="http://schemas.openxmlformats.org/officeDocument/2006/relationships/tags" Target="../tags/tag91.xml"/><Relationship Id="rId64" Type="http://schemas.openxmlformats.org/officeDocument/2006/relationships/tags" Target="../tags/tag99.xml"/><Relationship Id="rId69" Type="http://schemas.openxmlformats.org/officeDocument/2006/relationships/tags" Target="../tags/tag104.xml"/><Relationship Id="rId77" Type="http://schemas.openxmlformats.org/officeDocument/2006/relationships/tags" Target="../tags/tag112.xml"/><Relationship Id="rId100" Type="http://schemas.openxmlformats.org/officeDocument/2006/relationships/tags" Target="../tags/tag135.xml"/><Relationship Id="rId105" Type="http://schemas.openxmlformats.org/officeDocument/2006/relationships/tags" Target="../tags/tag140.xml"/><Relationship Id="rId8" Type="http://schemas.openxmlformats.org/officeDocument/2006/relationships/tags" Target="../tags/tag43.xml"/><Relationship Id="rId51" Type="http://schemas.openxmlformats.org/officeDocument/2006/relationships/tags" Target="../tags/tag86.xml"/><Relationship Id="rId72" Type="http://schemas.openxmlformats.org/officeDocument/2006/relationships/tags" Target="../tags/tag107.xml"/><Relationship Id="rId80" Type="http://schemas.openxmlformats.org/officeDocument/2006/relationships/tags" Target="../tags/tag115.xml"/><Relationship Id="rId85" Type="http://schemas.openxmlformats.org/officeDocument/2006/relationships/tags" Target="../tags/tag120.xml"/><Relationship Id="rId93" Type="http://schemas.openxmlformats.org/officeDocument/2006/relationships/tags" Target="../tags/tag128.xml"/><Relationship Id="rId98" Type="http://schemas.openxmlformats.org/officeDocument/2006/relationships/tags" Target="../tags/tag133.xml"/><Relationship Id="rId3" Type="http://schemas.openxmlformats.org/officeDocument/2006/relationships/tags" Target="../tags/tag38.xml"/><Relationship Id="rId12" Type="http://schemas.openxmlformats.org/officeDocument/2006/relationships/tags" Target="../tags/tag47.xml"/><Relationship Id="rId17" Type="http://schemas.openxmlformats.org/officeDocument/2006/relationships/tags" Target="../tags/tag52.xml"/><Relationship Id="rId25" Type="http://schemas.openxmlformats.org/officeDocument/2006/relationships/tags" Target="../tags/tag60.xml"/><Relationship Id="rId33" Type="http://schemas.openxmlformats.org/officeDocument/2006/relationships/tags" Target="../tags/tag68.xml"/><Relationship Id="rId38" Type="http://schemas.openxmlformats.org/officeDocument/2006/relationships/tags" Target="../tags/tag73.xml"/><Relationship Id="rId46" Type="http://schemas.openxmlformats.org/officeDocument/2006/relationships/tags" Target="../tags/tag81.xml"/><Relationship Id="rId59" Type="http://schemas.openxmlformats.org/officeDocument/2006/relationships/tags" Target="../tags/tag94.xml"/><Relationship Id="rId67" Type="http://schemas.openxmlformats.org/officeDocument/2006/relationships/tags" Target="../tags/tag102.xml"/><Relationship Id="rId103" Type="http://schemas.openxmlformats.org/officeDocument/2006/relationships/tags" Target="../tags/tag138.xml"/><Relationship Id="rId108" Type="http://schemas.openxmlformats.org/officeDocument/2006/relationships/notesSlide" Target="../notesSlides/notesSlide2.xml"/><Relationship Id="rId20" Type="http://schemas.openxmlformats.org/officeDocument/2006/relationships/tags" Target="../tags/tag55.xml"/><Relationship Id="rId41" Type="http://schemas.openxmlformats.org/officeDocument/2006/relationships/tags" Target="../tags/tag76.xml"/><Relationship Id="rId54" Type="http://schemas.openxmlformats.org/officeDocument/2006/relationships/tags" Target="../tags/tag89.xml"/><Relationship Id="rId62" Type="http://schemas.openxmlformats.org/officeDocument/2006/relationships/tags" Target="../tags/tag97.xml"/><Relationship Id="rId70" Type="http://schemas.openxmlformats.org/officeDocument/2006/relationships/tags" Target="../tags/tag105.xml"/><Relationship Id="rId75" Type="http://schemas.openxmlformats.org/officeDocument/2006/relationships/tags" Target="../tags/tag110.xml"/><Relationship Id="rId83" Type="http://schemas.openxmlformats.org/officeDocument/2006/relationships/tags" Target="../tags/tag118.xml"/><Relationship Id="rId88" Type="http://schemas.openxmlformats.org/officeDocument/2006/relationships/tags" Target="../tags/tag123.xml"/><Relationship Id="rId91" Type="http://schemas.openxmlformats.org/officeDocument/2006/relationships/tags" Target="../tags/tag126.xml"/><Relationship Id="rId96" Type="http://schemas.openxmlformats.org/officeDocument/2006/relationships/tags" Target="../tags/tag131.xml"/><Relationship Id="rId1" Type="http://schemas.openxmlformats.org/officeDocument/2006/relationships/vmlDrawing" Target="../drawings/vmlDrawing3.vml"/><Relationship Id="rId6" Type="http://schemas.openxmlformats.org/officeDocument/2006/relationships/tags" Target="../tags/tag41.xml"/><Relationship Id="rId15" Type="http://schemas.openxmlformats.org/officeDocument/2006/relationships/tags" Target="../tags/tag50.xml"/><Relationship Id="rId23" Type="http://schemas.openxmlformats.org/officeDocument/2006/relationships/tags" Target="../tags/tag58.xml"/><Relationship Id="rId28" Type="http://schemas.openxmlformats.org/officeDocument/2006/relationships/tags" Target="../tags/tag63.xml"/><Relationship Id="rId36" Type="http://schemas.openxmlformats.org/officeDocument/2006/relationships/tags" Target="../tags/tag71.xml"/><Relationship Id="rId49" Type="http://schemas.openxmlformats.org/officeDocument/2006/relationships/tags" Target="../tags/tag84.xml"/><Relationship Id="rId57" Type="http://schemas.openxmlformats.org/officeDocument/2006/relationships/tags" Target="../tags/tag92.xml"/><Relationship Id="rId106" Type="http://schemas.openxmlformats.org/officeDocument/2006/relationships/tags" Target="../tags/tag141.xml"/><Relationship Id="rId10" Type="http://schemas.openxmlformats.org/officeDocument/2006/relationships/tags" Target="../tags/tag45.xml"/><Relationship Id="rId31" Type="http://schemas.openxmlformats.org/officeDocument/2006/relationships/tags" Target="../tags/tag66.xml"/><Relationship Id="rId44" Type="http://schemas.openxmlformats.org/officeDocument/2006/relationships/tags" Target="../tags/tag79.xml"/><Relationship Id="rId52" Type="http://schemas.openxmlformats.org/officeDocument/2006/relationships/tags" Target="../tags/tag87.xml"/><Relationship Id="rId60" Type="http://schemas.openxmlformats.org/officeDocument/2006/relationships/tags" Target="../tags/tag95.xml"/><Relationship Id="rId65" Type="http://schemas.openxmlformats.org/officeDocument/2006/relationships/tags" Target="../tags/tag100.xml"/><Relationship Id="rId73" Type="http://schemas.openxmlformats.org/officeDocument/2006/relationships/tags" Target="../tags/tag108.xml"/><Relationship Id="rId78" Type="http://schemas.openxmlformats.org/officeDocument/2006/relationships/tags" Target="../tags/tag113.xml"/><Relationship Id="rId81" Type="http://schemas.openxmlformats.org/officeDocument/2006/relationships/tags" Target="../tags/tag116.xml"/><Relationship Id="rId86" Type="http://schemas.openxmlformats.org/officeDocument/2006/relationships/tags" Target="../tags/tag121.xml"/><Relationship Id="rId94" Type="http://schemas.openxmlformats.org/officeDocument/2006/relationships/tags" Target="../tags/tag129.xml"/><Relationship Id="rId99" Type="http://schemas.openxmlformats.org/officeDocument/2006/relationships/tags" Target="../tags/tag134.xml"/><Relationship Id="rId101" Type="http://schemas.openxmlformats.org/officeDocument/2006/relationships/tags" Target="../tags/tag136.xml"/><Relationship Id="rId4" Type="http://schemas.openxmlformats.org/officeDocument/2006/relationships/tags" Target="../tags/tag39.xml"/><Relationship Id="rId9" Type="http://schemas.openxmlformats.org/officeDocument/2006/relationships/tags" Target="../tags/tag44.xml"/><Relationship Id="rId13" Type="http://schemas.openxmlformats.org/officeDocument/2006/relationships/tags" Target="../tags/tag48.xml"/><Relationship Id="rId18" Type="http://schemas.openxmlformats.org/officeDocument/2006/relationships/tags" Target="../tags/tag53.xml"/><Relationship Id="rId39" Type="http://schemas.openxmlformats.org/officeDocument/2006/relationships/tags" Target="../tags/tag74.xml"/><Relationship Id="rId109" Type="http://schemas.openxmlformats.org/officeDocument/2006/relationships/oleObject" Target="../embeddings/oleObject3.bin"/><Relationship Id="rId34" Type="http://schemas.openxmlformats.org/officeDocument/2006/relationships/tags" Target="../tags/tag69.xml"/><Relationship Id="rId50" Type="http://schemas.openxmlformats.org/officeDocument/2006/relationships/tags" Target="../tags/tag85.xml"/><Relationship Id="rId55" Type="http://schemas.openxmlformats.org/officeDocument/2006/relationships/tags" Target="../tags/tag90.xml"/><Relationship Id="rId76" Type="http://schemas.openxmlformats.org/officeDocument/2006/relationships/tags" Target="../tags/tag111.xml"/><Relationship Id="rId97" Type="http://schemas.openxmlformats.org/officeDocument/2006/relationships/tags" Target="../tags/tag132.xml"/><Relationship Id="rId104" Type="http://schemas.openxmlformats.org/officeDocument/2006/relationships/tags" Target="../tags/tag139.xml"/><Relationship Id="rId7" Type="http://schemas.openxmlformats.org/officeDocument/2006/relationships/tags" Target="../tags/tag42.xml"/><Relationship Id="rId71" Type="http://schemas.openxmlformats.org/officeDocument/2006/relationships/tags" Target="../tags/tag106.xml"/><Relationship Id="rId92" Type="http://schemas.openxmlformats.org/officeDocument/2006/relationships/tags" Target="../tags/tag127.xml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tags" Target="../tags/tag166.xml"/><Relationship Id="rId21" Type="http://schemas.openxmlformats.org/officeDocument/2006/relationships/tags" Target="../tags/tag161.xml"/><Relationship Id="rId42" Type="http://schemas.openxmlformats.org/officeDocument/2006/relationships/tags" Target="../tags/tag182.xml"/><Relationship Id="rId47" Type="http://schemas.openxmlformats.org/officeDocument/2006/relationships/tags" Target="../tags/tag187.xml"/><Relationship Id="rId63" Type="http://schemas.openxmlformats.org/officeDocument/2006/relationships/tags" Target="../tags/tag203.xml"/><Relationship Id="rId68" Type="http://schemas.openxmlformats.org/officeDocument/2006/relationships/tags" Target="../tags/tag208.xml"/><Relationship Id="rId84" Type="http://schemas.openxmlformats.org/officeDocument/2006/relationships/tags" Target="../tags/tag224.xml"/><Relationship Id="rId89" Type="http://schemas.openxmlformats.org/officeDocument/2006/relationships/tags" Target="../tags/tag229.xml"/><Relationship Id="rId7" Type="http://schemas.openxmlformats.org/officeDocument/2006/relationships/tags" Target="../tags/tag147.xml"/><Relationship Id="rId71" Type="http://schemas.openxmlformats.org/officeDocument/2006/relationships/tags" Target="../tags/tag211.xml"/><Relationship Id="rId92" Type="http://schemas.openxmlformats.org/officeDocument/2006/relationships/tags" Target="../tags/tag232.xml"/><Relationship Id="rId2" Type="http://schemas.openxmlformats.org/officeDocument/2006/relationships/tags" Target="../tags/tag142.xml"/><Relationship Id="rId16" Type="http://schemas.openxmlformats.org/officeDocument/2006/relationships/tags" Target="../tags/tag156.xml"/><Relationship Id="rId29" Type="http://schemas.openxmlformats.org/officeDocument/2006/relationships/tags" Target="../tags/tag169.xml"/><Relationship Id="rId11" Type="http://schemas.openxmlformats.org/officeDocument/2006/relationships/tags" Target="../tags/tag151.xml"/><Relationship Id="rId24" Type="http://schemas.openxmlformats.org/officeDocument/2006/relationships/tags" Target="../tags/tag164.xml"/><Relationship Id="rId32" Type="http://schemas.openxmlformats.org/officeDocument/2006/relationships/tags" Target="../tags/tag172.xml"/><Relationship Id="rId37" Type="http://schemas.openxmlformats.org/officeDocument/2006/relationships/tags" Target="../tags/tag177.xml"/><Relationship Id="rId40" Type="http://schemas.openxmlformats.org/officeDocument/2006/relationships/tags" Target="../tags/tag180.xml"/><Relationship Id="rId45" Type="http://schemas.openxmlformats.org/officeDocument/2006/relationships/tags" Target="../tags/tag185.xml"/><Relationship Id="rId53" Type="http://schemas.openxmlformats.org/officeDocument/2006/relationships/tags" Target="../tags/tag193.xml"/><Relationship Id="rId58" Type="http://schemas.openxmlformats.org/officeDocument/2006/relationships/tags" Target="../tags/tag198.xml"/><Relationship Id="rId66" Type="http://schemas.openxmlformats.org/officeDocument/2006/relationships/tags" Target="../tags/tag206.xml"/><Relationship Id="rId74" Type="http://schemas.openxmlformats.org/officeDocument/2006/relationships/tags" Target="../tags/tag214.xml"/><Relationship Id="rId79" Type="http://schemas.openxmlformats.org/officeDocument/2006/relationships/tags" Target="../tags/tag219.xml"/><Relationship Id="rId87" Type="http://schemas.openxmlformats.org/officeDocument/2006/relationships/tags" Target="../tags/tag227.xml"/><Relationship Id="rId102" Type="http://schemas.openxmlformats.org/officeDocument/2006/relationships/notesSlide" Target="../notesSlides/notesSlide3.xml"/><Relationship Id="rId5" Type="http://schemas.openxmlformats.org/officeDocument/2006/relationships/tags" Target="../tags/tag145.xml"/><Relationship Id="rId61" Type="http://schemas.openxmlformats.org/officeDocument/2006/relationships/tags" Target="../tags/tag201.xml"/><Relationship Id="rId82" Type="http://schemas.openxmlformats.org/officeDocument/2006/relationships/tags" Target="../tags/tag222.xml"/><Relationship Id="rId90" Type="http://schemas.openxmlformats.org/officeDocument/2006/relationships/tags" Target="../tags/tag230.xml"/><Relationship Id="rId95" Type="http://schemas.openxmlformats.org/officeDocument/2006/relationships/tags" Target="../tags/tag235.xml"/><Relationship Id="rId19" Type="http://schemas.openxmlformats.org/officeDocument/2006/relationships/tags" Target="../tags/tag159.xml"/><Relationship Id="rId14" Type="http://schemas.openxmlformats.org/officeDocument/2006/relationships/tags" Target="../tags/tag154.xml"/><Relationship Id="rId22" Type="http://schemas.openxmlformats.org/officeDocument/2006/relationships/tags" Target="../tags/tag162.xml"/><Relationship Id="rId27" Type="http://schemas.openxmlformats.org/officeDocument/2006/relationships/tags" Target="../tags/tag167.xml"/><Relationship Id="rId30" Type="http://schemas.openxmlformats.org/officeDocument/2006/relationships/tags" Target="../tags/tag170.xml"/><Relationship Id="rId35" Type="http://schemas.openxmlformats.org/officeDocument/2006/relationships/tags" Target="../tags/tag175.xml"/><Relationship Id="rId43" Type="http://schemas.openxmlformats.org/officeDocument/2006/relationships/tags" Target="../tags/tag183.xml"/><Relationship Id="rId48" Type="http://schemas.openxmlformats.org/officeDocument/2006/relationships/tags" Target="../tags/tag188.xml"/><Relationship Id="rId56" Type="http://schemas.openxmlformats.org/officeDocument/2006/relationships/tags" Target="../tags/tag196.xml"/><Relationship Id="rId64" Type="http://schemas.openxmlformats.org/officeDocument/2006/relationships/tags" Target="../tags/tag204.xml"/><Relationship Id="rId69" Type="http://schemas.openxmlformats.org/officeDocument/2006/relationships/tags" Target="../tags/tag209.xml"/><Relationship Id="rId77" Type="http://schemas.openxmlformats.org/officeDocument/2006/relationships/tags" Target="../tags/tag217.xml"/><Relationship Id="rId100" Type="http://schemas.openxmlformats.org/officeDocument/2006/relationships/tags" Target="../tags/tag240.xml"/><Relationship Id="rId8" Type="http://schemas.openxmlformats.org/officeDocument/2006/relationships/tags" Target="../tags/tag148.xml"/><Relationship Id="rId51" Type="http://schemas.openxmlformats.org/officeDocument/2006/relationships/tags" Target="../tags/tag191.xml"/><Relationship Id="rId72" Type="http://schemas.openxmlformats.org/officeDocument/2006/relationships/tags" Target="../tags/tag212.xml"/><Relationship Id="rId80" Type="http://schemas.openxmlformats.org/officeDocument/2006/relationships/tags" Target="../tags/tag220.xml"/><Relationship Id="rId85" Type="http://schemas.openxmlformats.org/officeDocument/2006/relationships/tags" Target="../tags/tag225.xml"/><Relationship Id="rId93" Type="http://schemas.openxmlformats.org/officeDocument/2006/relationships/tags" Target="../tags/tag233.xml"/><Relationship Id="rId98" Type="http://schemas.openxmlformats.org/officeDocument/2006/relationships/tags" Target="../tags/tag238.xml"/><Relationship Id="rId3" Type="http://schemas.openxmlformats.org/officeDocument/2006/relationships/tags" Target="../tags/tag143.xml"/><Relationship Id="rId12" Type="http://schemas.openxmlformats.org/officeDocument/2006/relationships/tags" Target="../tags/tag152.xml"/><Relationship Id="rId17" Type="http://schemas.openxmlformats.org/officeDocument/2006/relationships/tags" Target="../tags/tag157.xml"/><Relationship Id="rId25" Type="http://schemas.openxmlformats.org/officeDocument/2006/relationships/tags" Target="../tags/tag165.xml"/><Relationship Id="rId33" Type="http://schemas.openxmlformats.org/officeDocument/2006/relationships/tags" Target="../tags/tag173.xml"/><Relationship Id="rId38" Type="http://schemas.openxmlformats.org/officeDocument/2006/relationships/tags" Target="../tags/tag178.xml"/><Relationship Id="rId46" Type="http://schemas.openxmlformats.org/officeDocument/2006/relationships/tags" Target="../tags/tag186.xml"/><Relationship Id="rId59" Type="http://schemas.openxmlformats.org/officeDocument/2006/relationships/tags" Target="../tags/tag199.xml"/><Relationship Id="rId67" Type="http://schemas.openxmlformats.org/officeDocument/2006/relationships/tags" Target="../tags/tag207.xml"/><Relationship Id="rId103" Type="http://schemas.openxmlformats.org/officeDocument/2006/relationships/oleObject" Target="../embeddings/oleObject4.bin"/><Relationship Id="rId20" Type="http://schemas.openxmlformats.org/officeDocument/2006/relationships/tags" Target="../tags/tag160.xml"/><Relationship Id="rId41" Type="http://schemas.openxmlformats.org/officeDocument/2006/relationships/tags" Target="../tags/tag181.xml"/><Relationship Id="rId54" Type="http://schemas.openxmlformats.org/officeDocument/2006/relationships/tags" Target="../tags/tag194.xml"/><Relationship Id="rId62" Type="http://schemas.openxmlformats.org/officeDocument/2006/relationships/tags" Target="../tags/tag202.xml"/><Relationship Id="rId70" Type="http://schemas.openxmlformats.org/officeDocument/2006/relationships/tags" Target="../tags/tag210.xml"/><Relationship Id="rId75" Type="http://schemas.openxmlformats.org/officeDocument/2006/relationships/tags" Target="../tags/tag215.xml"/><Relationship Id="rId83" Type="http://schemas.openxmlformats.org/officeDocument/2006/relationships/tags" Target="../tags/tag223.xml"/><Relationship Id="rId88" Type="http://schemas.openxmlformats.org/officeDocument/2006/relationships/tags" Target="../tags/tag228.xml"/><Relationship Id="rId91" Type="http://schemas.openxmlformats.org/officeDocument/2006/relationships/tags" Target="../tags/tag231.xml"/><Relationship Id="rId96" Type="http://schemas.openxmlformats.org/officeDocument/2006/relationships/tags" Target="../tags/tag236.xml"/><Relationship Id="rId1" Type="http://schemas.openxmlformats.org/officeDocument/2006/relationships/vmlDrawing" Target="../drawings/vmlDrawing4.vml"/><Relationship Id="rId6" Type="http://schemas.openxmlformats.org/officeDocument/2006/relationships/tags" Target="../tags/tag146.xml"/><Relationship Id="rId15" Type="http://schemas.openxmlformats.org/officeDocument/2006/relationships/tags" Target="../tags/tag155.xml"/><Relationship Id="rId23" Type="http://schemas.openxmlformats.org/officeDocument/2006/relationships/tags" Target="../tags/tag163.xml"/><Relationship Id="rId28" Type="http://schemas.openxmlformats.org/officeDocument/2006/relationships/tags" Target="../tags/tag168.xml"/><Relationship Id="rId36" Type="http://schemas.openxmlformats.org/officeDocument/2006/relationships/tags" Target="../tags/tag176.xml"/><Relationship Id="rId49" Type="http://schemas.openxmlformats.org/officeDocument/2006/relationships/tags" Target="../tags/tag189.xml"/><Relationship Id="rId57" Type="http://schemas.openxmlformats.org/officeDocument/2006/relationships/tags" Target="../tags/tag197.xml"/><Relationship Id="rId10" Type="http://schemas.openxmlformats.org/officeDocument/2006/relationships/tags" Target="../tags/tag150.xml"/><Relationship Id="rId31" Type="http://schemas.openxmlformats.org/officeDocument/2006/relationships/tags" Target="../tags/tag171.xml"/><Relationship Id="rId44" Type="http://schemas.openxmlformats.org/officeDocument/2006/relationships/tags" Target="../tags/tag184.xml"/><Relationship Id="rId52" Type="http://schemas.openxmlformats.org/officeDocument/2006/relationships/tags" Target="../tags/tag192.xml"/><Relationship Id="rId60" Type="http://schemas.openxmlformats.org/officeDocument/2006/relationships/tags" Target="../tags/tag200.xml"/><Relationship Id="rId65" Type="http://schemas.openxmlformats.org/officeDocument/2006/relationships/tags" Target="../tags/tag205.xml"/><Relationship Id="rId73" Type="http://schemas.openxmlformats.org/officeDocument/2006/relationships/tags" Target="../tags/tag213.xml"/><Relationship Id="rId78" Type="http://schemas.openxmlformats.org/officeDocument/2006/relationships/tags" Target="../tags/tag218.xml"/><Relationship Id="rId81" Type="http://schemas.openxmlformats.org/officeDocument/2006/relationships/tags" Target="../tags/tag221.xml"/><Relationship Id="rId86" Type="http://schemas.openxmlformats.org/officeDocument/2006/relationships/tags" Target="../tags/tag226.xml"/><Relationship Id="rId94" Type="http://schemas.openxmlformats.org/officeDocument/2006/relationships/tags" Target="../tags/tag234.xml"/><Relationship Id="rId99" Type="http://schemas.openxmlformats.org/officeDocument/2006/relationships/tags" Target="../tags/tag239.xml"/><Relationship Id="rId101" Type="http://schemas.openxmlformats.org/officeDocument/2006/relationships/slideLayout" Target="../slideLayouts/slideLayout2.xml"/><Relationship Id="rId4" Type="http://schemas.openxmlformats.org/officeDocument/2006/relationships/tags" Target="../tags/tag144.xml"/><Relationship Id="rId9" Type="http://schemas.openxmlformats.org/officeDocument/2006/relationships/tags" Target="../tags/tag149.xml"/><Relationship Id="rId13" Type="http://schemas.openxmlformats.org/officeDocument/2006/relationships/tags" Target="../tags/tag153.xml"/><Relationship Id="rId18" Type="http://schemas.openxmlformats.org/officeDocument/2006/relationships/tags" Target="../tags/tag158.xml"/><Relationship Id="rId39" Type="http://schemas.openxmlformats.org/officeDocument/2006/relationships/tags" Target="../tags/tag179.xml"/><Relationship Id="rId34" Type="http://schemas.openxmlformats.org/officeDocument/2006/relationships/tags" Target="../tags/tag174.xml"/><Relationship Id="rId50" Type="http://schemas.openxmlformats.org/officeDocument/2006/relationships/tags" Target="../tags/tag190.xml"/><Relationship Id="rId55" Type="http://schemas.openxmlformats.org/officeDocument/2006/relationships/tags" Target="../tags/tag195.xml"/><Relationship Id="rId76" Type="http://schemas.openxmlformats.org/officeDocument/2006/relationships/tags" Target="../tags/tag216.xml"/><Relationship Id="rId97" Type="http://schemas.openxmlformats.org/officeDocument/2006/relationships/tags" Target="../tags/tag237.xml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tags" Target="../tags/tag265.xml"/><Relationship Id="rId117" Type="http://schemas.openxmlformats.org/officeDocument/2006/relationships/tags" Target="../tags/tag356.xml"/><Relationship Id="rId21" Type="http://schemas.openxmlformats.org/officeDocument/2006/relationships/tags" Target="../tags/tag260.xml"/><Relationship Id="rId42" Type="http://schemas.openxmlformats.org/officeDocument/2006/relationships/tags" Target="../tags/tag281.xml"/><Relationship Id="rId47" Type="http://schemas.openxmlformats.org/officeDocument/2006/relationships/tags" Target="../tags/tag286.xml"/><Relationship Id="rId63" Type="http://schemas.openxmlformats.org/officeDocument/2006/relationships/tags" Target="../tags/tag302.xml"/><Relationship Id="rId68" Type="http://schemas.openxmlformats.org/officeDocument/2006/relationships/tags" Target="../tags/tag307.xml"/><Relationship Id="rId84" Type="http://schemas.openxmlformats.org/officeDocument/2006/relationships/tags" Target="../tags/tag323.xml"/><Relationship Id="rId89" Type="http://schemas.openxmlformats.org/officeDocument/2006/relationships/tags" Target="../tags/tag328.xml"/><Relationship Id="rId112" Type="http://schemas.openxmlformats.org/officeDocument/2006/relationships/tags" Target="../tags/tag351.xml"/><Relationship Id="rId133" Type="http://schemas.openxmlformats.org/officeDocument/2006/relationships/tags" Target="../tags/tag372.xml"/><Relationship Id="rId138" Type="http://schemas.openxmlformats.org/officeDocument/2006/relationships/tags" Target="../tags/tag377.xml"/><Relationship Id="rId154" Type="http://schemas.openxmlformats.org/officeDocument/2006/relationships/oleObject" Target="../embeddings/oleObject5.bin"/><Relationship Id="rId159" Type="http://schemas.openxmlformats.org/officeDocument/2006/relationships/hyperlink" Target="http://www.google.de/imgres?imgurl=http://www.nationalflaggen.de/pix/flaggen/flagge_taiwan_001.gif&amp;imgrefurl=http://www.nationalflaggen.de/taiwan.htm&amp;usg=__vCr9SNgJXA-AQnNMMK49racgEP4=&amp;h=333&amp;w=500&amp;sz=4&amp;hl=de&amp;start=1&amp;zoom=1&amp;tbnid=kkQYFFuNQzST6M:&amp;tbnh=87&amp;tbnw=130&amp;ei=RtjATqbfMYvHtAas45yLAw&amp;prev=/images?q=Taiwan+Flagge&amp;hl=de&amp;sa=X&amp;tbm=isch&amp;itbs=1" TargetMode="External"/><Relationship Id="rId16" Type="http://schemas.openxmlformats.org/officeDocument/2006/relationships/tags" Target="../tags/tag255.xml"/><Relationship Id="rId107" Type="http://schemas.openxmlformats.org/officeDocument/2006/relationships/tags" Target="../tags/tag346.xml"/><Relationship Id="rId11" Type="http://schemas.openxmlformats.org/officeDocument/2006/relationships/tags" Target="../tags/tag250.xml"/><Relationship Id="rId32" Type="http://schemas.openxmlformats.org/officeDocument/2006/relationships/tags" Target="../tags/tag271.xml"/><Relationship Id="rId37" Type="http://schemas.openxmlformats.org/officeDocument/2006/relationships/tags" Target="../tags/tag276.xml"/><Relationship Id="rId53" Type="http://schemas.openxmlformats.org/officeDocument/2006/relationships/tags" Target="../tags/tag292.xml"/><Relationship Id="rId58" Type="http://schemas.openxmlformats.org/officeDocument/2006/relationships/tags" Target="../tags/tag297.xml"/><Relationship Id="rId74" Type="http://schemas.openxmlformats.org/officeDocument/2006/relationships/tags" Target="../tags/tag313.xml"/><Relationship Id="rId79" Type="http://schemas.openxmlformats.org/officeDocument/2006/relationships/tags" Target="../tags/tag318.xml"/><Relationship Id="rId102" Type="http://schemas.openxmlformats.org/officeDocument/2006/relationships/tags" Target="../tags/tag341.xml"/><Relationship Id="rId123" Type="http://schemas.openxmlformats.org/officeDocument/2006/relationships/tags" Target="../tags/tag362.xml"/><Relationship Id="rId128" Type="http://schemas.openxmlformats.org/officeDocument/2006/relationships/tags" Target="../tags/tag367.xml"/><Relationship Id="rId144" Type="http://schemas.openxmlformats.org/officeDocument/2006/relationships/tags" Target="../tags/tag383.xml"/><Relationship Id="rId149" Type="http://schemas.openxmlformats.org/officeDocument/2006/relationships/tags" Target="../tags/tag388.xml"/><Relationship Id="rId5" Type="http://schemas.openxmlformats.org/officeDocument/2006/relationships/tags" Target="../tags/tag244.xml"/><Relationship Id="rId90" Type="http://schemas.openxmlformats.org/officeDocument/2006/relationships/tags" Target="../tags/tag329.xml"/><Relationship Id="rId95" Type="http://schemas.openxmlformats.org/officeDocument/2006/relationships/tags" Target="../tags/tag334.xml"/><Relationship Id="rId160" Type="http://schemas.openxmlformats.org/officeDocument/2006/relationships/image" Target="../media/image7.jpeg"/><Relationship Id="rId165" Type="http://schemas.openxmlformats.org/officeDocument/2006/relationships/hyperlink" Target="http://www.google.de/imgres?imgurl=http://www.nationalflaggen.de/media/flags/flagge-suedkorea.gif&amp;imgrefurl=http://www.nationalflaggen.de/flagge-suedkorea.html&amp;usg=__MfGEHaaIAhp2lM5D032cXkahWVE=&amp;h=333&amp;w=500&amp;sz=6&amp;hl=de&amp;start=2&amp;zoom=1&amp;tbnid=M5zQcPDrA9AR1M:&amp;tbnh=87&amp;tbnw=130&amp;ei=FNrATrW0O87DswazpqSAAw&amp;prev=/images?q=Korea+Flagge&amp;hl=de&amp;sa=X&amp;tbm=isch&amp;itbs=1" TargetMode="External"/><Relationship Id="rId22" Type="http://schemas.openxmlformats.org/officeDocument/2006/relationships/tags" Target="../tags/tag261.xml"/><Relationship Id="rId27" Type="http://schemas.openxmlformats.org/officeDocument/2006/relationships/tags" Target="../tags/tag266.xml"/><Relationship Id="rId43" Type="http://schemas.openxmlformats.org/officeDocument/2006/relationships/tags" Target="../tags/tag282.xml"/><Relationship Id="rId48" Type="http://schemas.openxmlformats.org/officeDocument/2006/relationships/tags" Target="../tags/tag287.xml"/><Relationship Id="rId64" Type="http://schemas.openxmlformats.org/officeDocument/2006/relationships/tags" Target="../tags/tag303.xml"/><Relationship Id="rId69" Type="http://schemas.openxmlformats.org/officeDocument/2006/relationships/tags" Target="../tags/tag308.xml"/><Relationship Id="rId113" Type="http://schemas.openxmlformats.org/officeDocument/2006/relationships/tags" Target="../tags/tag352.xml"/><Relationship Id="rId118" Type="http://schemas.openxmlformats.org/officeDocument/2006/relationships/tags" Target="../tags/tag357.xml"/><Relationship Id="rId134" Type="http://schemas.openxmlformats.org/officeDocument/2006/relationships/tags" Target="../tags/tag373.xml"/><Relationship Id="rId139" Type="http://schemas.openxmlformats.org/officeDocument/2006/relationships/tags" Target="../tags/tag378.xml"/><Relationship Id="rId80" Type="http://schemas.openxmlformats.org/officeDocument/2006/relationships/tags" Target="../tags/tag319.xml"/><Relationship Id="rId85" Type="http://schemas.openxmlformats.org/officeDocument/2006/relationships/tags" Target="../tags/tag324.xml"/><Relationship Id="rId150" Type="http://schemas.openxmlformats.org/officeDocument/2006/relationships/tags" Target="../tags/tag389.xml"/><Relationship Id="rId155" Type="http://schemas.openxmlformats.org/officeDocument/2006/relationships/hyperlink" Target="http://www.google.de/imgres?imgurl=http://www.nationalflaggen.de/media/flags/flagge-vereinigte-staaten-von-amerika-usa.gif&amp;imgrefurl=http://www.nationalflaggen.de/flagge-vereinigte-staaten-von-amerika-usa.html&amp;usg=__tpV1NC9Bfsc3t_P4zYdwtAbsVz0=&amp;h=333&amp;w=500&amp;sz=6&amp;hl=de&amp;start=1&amp;zoom=1&amp;tbnid=fz8SKBdFEiBpcM:&amp;tbnh=87&amp;tbnw=130&amp;ei=gNbATtLeA4nTsgb5try9Aw&amp;prev=/images?q=US+Flagge&amp;hl=de&amp;sa=X&amp;tbm=isch&amp;itbs=1" TargetMode="External"/><Relationship Id="rId12" Type="http://schemas.openxmlformats.org/officeDocument/2006/relationships/tags" Target="../tags/tag251.xml"/><Relationship Id="rId17" Type="http://schemas.openxmlformats.org/officeDocument/2006/relationships/tags" Target="../tags/tag256.xml"/><Relationship Id="rId33" Type="http://schemas.openxmlformats.org/officeDocument/2006/relationships/tags" Target="../tags/tag272.xml"/><Relationship Id="rId38" Type="http://schemas.openxmlformats.org/officeDocument/2006/relationships/tags" Target="../tags/tag277.xml"/><Relationship Id="rId59" Type="http://schemas.openxmlformats.org/officeDocument/2006/relationships/tags" Target="../tags/tag298.xml"/><Relationship Id="rId103" Type="http://schemas.openxmlformats.org/officeDocument/2006/relationships/tags" Target="../tags/tag342.xml"/><Relationship Id="rId108" Type="http://schemas.openxmlformats.org/officeDocument/2006/relationships/tags" Target="../tags/tag347.xml"/><Relationship Id="rId124" Type="http://schemas.openxmlformats.org/officeDocument/2006/relationships/tags" Target="../tags/tag363.xml"/><Relationship Id="rId129" Type="http://schemas.openxmlformats.org/officeDocument/2006/relationships/tags" Target="../tags/tag368.xml"/><Relationship Id="rId54" Type="http://schemas.openxmlformats.org/officeDocument/2006/relationships/tags" Target="../tags/tag293.xml"/><Relationship Id="rId70" Type="http://schemas.openxmlformats.org/officeDocument/2006/relationships/tags" Target="../tags/tag309.xml"/><Relationship Id="rId75" Type="http://schemas.openxmlformats.org/officeDocument/2006/relationships/tags" Target="../tags/tag314.xml"/><Relationship Id="rId91" Type="http://schemas.openxmlformats.org/officeDocument/2006/relationships/tags" Target="../tags/tag330.xml"/><Relationship Id="rId96" Type="http://schemas.openxmlformats.org/officeDocument/2006/relationships/tags" Target="../tags/tag335.xml"/><Relationship Id="rId140" Type="http://schemas.openxmlformats.org/officeDocument/2006/relationships/tags" Target="../tags/tag379.xml"/><Relationship Id="rId145" Type="http://schemas.openxmlformats.org/officeDocument/2006/relationships/tags" Target="../tags/tag384.xml"/><Relationship Id="rId161" Type="http://schemas.openxmlformats.org/officeDocument/2006/relationships/hyperlink" Target="http://www.google.de/imgres?imgurl=http://www.die-hundefee.net/images/europa_flagge.jpg&amp;imgrefurl=http://www.die-hundefee.net/shop_content.php?coID=1&amp;usg=__cg4hO4OEflKj05QfdAB5MTtF5ss=&amp;h=297&amp;w=454&amp;sz=13&amp;hl=de&amp;start=3&amp;zoom=1&amp;tbnid=vsboe2gb2OjnTM:&amp;tbnh=84&amp;tbnw=128&amp;ei=5NjATozuGcjNswbz27TDAw&amp;prev=/images?q=Europa+Flagge&amp;hl=de&amp;sa=X&amp;tbm=isch&amp;itbs=1" TargetMode="External"/><Relationship Id="rId166" Type="http://schemas.openxmlformats.org/officeDocument/2006/relationships/image" Target="../media/image10.jpeg"/><Relationship Id="rId1" Type="http://schemas.openxmlformats.org/officeDocument/2006/relationships/vmlDrawing" Target="../drawings/vmlDrawing5.vml"/><Relationship Id="rId6" Type="http://schemas.openxmlformats.org/officeDocument/2006/relationships/tags" Target="../tags/tag245.xml"/><Relationship Id="rId15" Type="http://schemas.openxmlformats.org/officeDocument/2006/relationships/tags" Target="../tags/tag254.xml"/><Relationship Id="rId23" Type="http://schemas.openxmlformats.org/officeDocument/2006/relationships/tags" Target="../tags/tag262.xml"/><Relationship Id="rId28" Type="http://schemas.openxmlformats.org/officeDocument/2006/relationships/tags" Target="../tags/tag267.xml"/><Relationship Id="rId36" Type="http://schemas.openxmlformats.org/officeDocument/2006/relationships/tags" Target="../tags/tag275.xml"/><Relationship Id="rId49" Type="http://schemas.openxmlformats.org/officeDocument/2006/relationships/tags" Target="../tags/tag288.xml"/><Relationship Id="rId57" Type="http://schemas.openxmlformats.org/officeDocument/2006/relationships/tags" Target="../tags/tag296.xml"/><Relationship Id="rId106" Type="http://schemas.openxmlformats.org/officeDocument/2006/relationships/tags" Target="../tags/tag345.xml"/><Relationship Id="rId114" Type="http://schemas.openxmlformats.org/officeDocument/2006/relationships/tags" Target="../tags/tag353.xml"/><Relationship Id="rId119" Type="http://schemas.openxmlformats.org/officeDocument/2006/relationships/tags" Target="../tags/tag358.xml"/><Relationship Id="rId127" Type="http://schemas.openxmlformats.org/officeDocument/2006/relationships/tags" Target="../tags/tag366.xml"/><Relationship Id="rId10" Type="http://schemas.openxmlformats.org/officeDocument/2006/relationships/tags" Target="../tags/tag249.xml"/><Relationship Id="rId31" Type="http://schemas.openxmlformats.org/officeDocument/2006/relationships/tags" Target="../tags/tag270.xml"/><Relationship Id="rId44" Type="http://schemas.openxmlformats.org/officeDocument/2006/relationships/tags" Target="../tags/tag283.xml"/><Relationship Id="rId52" Type="http://schemas.openxmlformats.org/officeDocument/2006/relationships/tags" Target="../tags/tag291.xml"/><Relationship Id="rId60" Type="http://schemas.openxmlformats.org/officeDocument/2006/relationships/tags" Target="../tags/tag299.xml"/><Relationship Id="rId65" Type="http://schemas.openxmlformats.org/officeDocument/2006/relationships/tags" Target="../tags/tag304.xml"/><Relationship Id="rId73" Type="http://schemas.openxmlformats.org/officeDocument/2006/relationships/tags" Target="../tags/tag312.xml"/><Relationship Id="rId78" Type="http://schemas.openxmlformats.org/officeDocument/2006/relationships/tags" Target="../tags/tag317.xml"/><Relationship Id="rId81" Type="http://schemas.openxmlformats.org/officeDocument/2006/relationships/tags" Target="../tags/tag320.xml"/><Relationship Id="rId86" Type="http://schemas.openxmlformats.org/officeDocument/2006/relationships/tags" Target="../tags/tag325.xml"/><Relationship Id="rId94" Type="http://schemas.openxmlformats.org/officeDocument/2006/relationships/tags" Target="../tags/tag333.xml"/><Relationship Id="rId99" Type="http://schemas.openxmlformats.org/officeDocument/2006/relationships/tags" Target="../tags/tag338.xml"/><Relationship Id="rId101" Type="http://schemas.openxmlformats.org/officeDocument/2006/relationships/tags" Target="../tags/tag340.xml"/><Relationship Id="rId122" Type="http://schemas.openxmlformats.org/officeDocument/2006/relationships/tags" Target="../tags/tag361.xml"/><Relationship Id="rId130" Type="http://schemas.openxmlformats.org/officeDocument/2006/relationships/tags" Target="../tags/tag369.xml"/><Relationship Id="rId135" Type="http://schemas.openxmlformats.org/officeDocument/2006/relationships/tags" Target="../tags/tag374.xml"/><Relationship Id="rId143" Type="http://schemas.openxmlformats.org/officeDocument/2006/relationships/tags" Target="../tags/tag382.xml"/><Relationship Id="rId148" Type="http://schemas.openxmlformats.org/officeDocument/2006/relationships/tags" Target="../tags/tag387.xml"/><Relationship Id="rId151" Type="http://schemas.openxmlformats.org/officeDocument/2006/relationships/tags" Target="../tags/tag390.xml"/><Relationship Id="rId156" Type="http://schemas.openxmlformats.org/officeDocument/2006/relationships/image" Target="../media/image5.jpeg"/><Relationship Id="rId164" Type="http://schemas.openxmlformats.org/officeDocument/2006/relationships/image" Target="../media/image9.jpeg"/><Relationship Id="rId4" Type="http://schemas.openxmlformats.org/officeDocument/2006/relationships/tags" Target="../tags/tag243.xml"/><Relationship Id="rId9" Type="http://schemas.openxmlformats.org/officeDocument/2006/relationships/tags" Target="../tags/tag248.xml"/><Relationship Id="rId13" Type="http://schemas.openxmlformats.org/officeDocument/2006/relationships/tags" Target="../tags/tag252.xml"/><Relationship Id="rId18" Type="http://schemas.openxmlformats.org/officeDocument/2006/relationships/tags" Target="../tags/tag257.xml"/><Relationship Id="rId39" Type="http://schemas.openxmlformats.org/officeDocument/2006/relationships/tags" Target="../tags/tag278.xml"/><Relationship Id="rId109" Type="http://schemas.openxmlformats.org/officeDocument/2006/relationships/tags" Target="../tags/tag348.xml"/><Relationship Id="rId34" Type="http://schemas.openxmlformats.org/officeDocument/2006/relationships/tags" Target="../tags/tag273.xml"/><Relationship Id="rId50" Type="http://schemas.openxmlformats.org/officeDocument/2006/relationships/tags" Target="../tags/tag289.xml"/><Relationship Id="rId55" Type="http://schemas.openxmlformats.org/officeDocument/2006/relationships/tags" Target="../tags/tag294.xml"/><Relationship Id="rId76" Type="http://schemas.openxmlformats.org/officeDocument/2006/relationships/tags" Target="../tags/tag315.xml"/><Relationship Id="rId97" Type="http://schemas.openxmlformats.org/officeDocument/2006/relationships/tags" Target="../tags/tag336.xml"/><Relationship Id="rId104" Type="http://schemas.openxmlformats.org/officeDocument/2006/relationships/tags" Target="../tags/tag343.xml"/><Relationship Id="rId120" Type="http://schemas.openxmlformats.org/officeDocument/2006/relationships/tags" Target="../tags/tag359.xml"/><Relationship Id="rId125" Type="http://schemas.openxmlformats.org/officeDocument/2006/relationships/tags" Target="../tags/tag364.xml"/><Relationship Id="rId141" Type="http://schemas.openxmlformats.org/officeDocument/2006/relationships/tags" Target="../tags/tag380.xml"/><Relationship Id="rId146" Type="http://schemas.openxmlformats.org/officeDocument/2006/relationships/tags" Target="../tags/tag385.xml"/><Relationship Id="rId167" Type="http://schemas.openxmlformats.org/officeDocument/2006/relationships/hyperlink" Target="http://www.google.de/imgres?imgurl=http://www.nationalflaggen.de/media/flags/flagge-kanada.gif&amp;imgrefurl=http://www.nationalflaggen.de/flagge-kanada.html&amp;usg=__XFMkinbxsteMnd-1OOSv5jFdwNQ=&amp;h=333&amp;w=500&amp;sz=4&amp;hl=de&amp;start=1&amp;zoom=1&amp;tbnid=8kO7MP3SE-ymTM:&amp;tbnh=87&amp;tbnw=130&amp;ei=PNrATt3rNI7vsgbqpdmFDA&amp;prev=/images?q=Kanada+Flagge&amp;hl=de&amp;sa=X&amp;tbm=isch&amp;itbs=1" TargetMode="External"/><Relationship Id="rId7" Type="http://schemas.openxmlformats.org/officeDocument/2006/relationships/tags" Target="../tags/tag246.xml"/><Relationship Id="rId71" Type="http://schemas.openxmlformats.org/officeDocument/2006/relationships/tags" Target="../tags/tag310.xml"/><Relationship Id="rId92" Type="http://schemas.openxmlformats.org/officeDocument/2006/relationships/tags" Target="../tags/tag331.xml"/><Relationship Id="rId162" Type="http://schemas.openxmlformats.org/officeDocument/2006/relationships/image" Target="../media/image8.jpeg"/><Relationship Id="rId2" Type="http://schemas.openxmlformats.org/officeDocument/2006/relationships/tags" Target="../tags/tag241.xml"/><Relationship Id="rId29" Type="http://schemas.openxmlformats.org/officeDocument/2006/relationships/tags" Target="../tags/tag268.xml"/><Relationship Id="rId24" Type="http://schemas.openxmlformats.org/officeDocument/2006/relationships/tags" Target="../tags/tag263.xml"/><Relationship Id="rId40" Type="http://schemas.openxmlformats.org/officeDocument/2006/relationships/tags" Target="../tags/tag279.xml"/><Relationship Id="rId45" Type="http://schemas.openxmlformats.org/officeDocument/2006/relationships/tags" Target="../tags/tag284.xml"/><Relationship Id="rId66" Type="http://schemas.openxmlformats.org/officeDocument/2006/relationships/tags" Target="../tags/tag305.xml"/><Relationship Id="rId87" Type="http://schemas.openxmlformats.org/officeDocument/2006/relationships/tags" Target="../tags/tag326.xml"/><Relationship Id="rId110" Type="http://schemas.openxmlformats.org/officeDocument/2006/relationships/tags" Target="../tags/tag349.xml"/><Relationship Id="rId115" Type="http://schemas.openxmlformats.org/officeDocument/2006/relationships/tags" Target="../tags/tag354.xml"/><Relationship Id="rId131" Type="http://schemas.openxmlformats.org/officeDocument/2006/relationships/tags" Target="../tags/tag370.xml"/><Relationship Id="rId136" Type="http://schemas.openxmlformats.org/officeDocument/2006/relationships/tags" Target="../tags/tag375.xml"/><Relationship Id="rId157" Type="http://schemas.openxmlformats.org/officeDocument/2006/relationships/hyperlink" Target="http://www.google.de/imgres?imgurl=http://www.nationalflaggen.de/media/flags/flagge-japan.gif&amp;imgrefurl=http://www.nationalflaggen.de/flagge-japan.html&amp;usg=__2mLGiILaa17hYHrV5Bl76o62q-A=&amp;h=333&amp;w=500&amp;sz=3&amp;hl=de&amp;start=1&amp;zoom=1&amp;tbnid=qVRbsxDTEV7yaM:&amp;tbnh=87&amp;tbnw=130&amp;ei=SdfATpWkOIHHsgbfgujMBA&amp;prev=/images?q=Japan+Flagge&amp;hl=de&amp;sa=X&amp;tbm=isch&amp;itbs=1" TargetMode="External"/><Relationship Id="rId61" Type="http://schemas.openxmlformats.org/officeDocument/2006/relationships/tags" Target="../tags/tag300.xml"/><Relationship Id="rId82" Type="http://schemas.openxmlformats.org/officeDocument/2006/relationships/tags" Target="../tags/tag321.xml"/><Relationship Id="rId152" Type="http://schemas.openxmlformats.org/officeDocument/2006/relationships/slideLayout" Target="../slideLayouts/slideLayout2.xml"/><Relationship Id="rId19" Type="http://schemas.openxmlformats.org/officeDocument/2006/relationships/tags" Target="../tags/tag258.xml"/><Relationship Id="rId14" Type="http://schemas.openxmlformats.org/officeDocument/2006/relationships/tags" Target="../tags/tag253.xml"/><Relationship Id="rId30" Type="http://schemas.openxmlformats.org/officeDocument/2006/relationships/tags" Target="../tags/tag269.xml"/><Relationship Id="rId35" Type="http://schemas.openxmlformats.org/officeDocument/2006/relationships/tags" Target="../tags/tag274.xml"/><Relationship Id="rId56" Type="http://schemas.openxmlformats.org/officeDocument/2006/relationships/tags" Target="../tags/tag295.xml"/><Relationship Id="rId77" Type="http://schemas.openxmlformats.org/officeDocument/2006/relationships/tags" Target="../tags/tag316.xml"/><Relationship Id="rId100" Type="http://schemas.openxmlformats.org/officeDocument/2006/relationships/tags" Target="../tags/tag339.xml"/><Relationship Id="rId105" Type="http://schemas.openxmlformats.org/officeDocument/2006/relationships/tags" Target="../tags/tag344.xml"/><Relationship Id="rId126" Type="http://schemas.openxmlformats.org/officeDocument/2006/relationships/tags" Target="../tags/tag365.xml"/><Relationship Id="rId147" Type="http://schemas.openxmlformats.org/officeDocument/2006/relationships/tags" Target="../tags/tag386.xml"/><Relationship Id="rId168" Type="http://schemas.openxmlformats.org/officeDocument/2006/relationships/image" Target="../media/image11.jpeg"/><Relationship Id="rId8" Type="http://schemas.openxmlformats.org/officeDocument/2006/relationships/tags" Target="../tags/tag247.xml"/><Relationship Id="rId51" Type="http://schemas.openxmlformats.org/officeDocument/2006/relationships/tags" Target="../tags/tag290.xml"/><Relationship Id="rId72" Type="http://schemas.openxmlformats.org/officeDocument/2006/relationships/tags" Target="../tags/tag311.xml"/><Relationship Id="rId93" Type="http://schemas.openxmlformats.org/officeDocument/2006/relationships/tags" Target="../tags/tag332.xml"/><Relationship Id="rId98" Type="http://schemas.openxmlformats.org/officeDocument/2006/relationships/tags" Target="../tags/tag337.xml"/><Relationship Id="rId121" Type="http://schemas.openxmlformats.org/officeDocument/2006/relationships/tags" Target="../tags/tag360.xml"/><Relationship Id="rId142" Type="http://schemas.openxmlformats.org/officeDocument/2006/relationships/tags" Target="../tags/tag381.xml"/><Relationship Id="rId163" Type="http://schemas.openxmlformats.org/officeDocument/2006/relationships/hyperlink" Target="http://www.google.de/imgres?imgurl=http://www.auswandern-info.com/images/China-Flagge-G.jpg&amp;imgrefurl=http://www.auswandern-info.com/china/flagge-wappen.html&amp;usg=__qqzn6Sm0WAkudFqii2oIvoAM49c=&amp;h=393&amp;w=590&amp;sz=6&amp;hl=de&amp;start=6&amp;zoom=1&amp;tbnid=7W738wokY2Ry3M:&amp;tbnh=90&amp;tbnw=135&amp;ei=XdnATrr5Gs_zsgbR1omzAw&amp;prev=/images?q=China+Flagge&amp;hl=de&amp;sa=X&amp;tbm=isch&amp;itbs=1" TargetMode="External"/><Relationship Id="rId3" Type="http://schemas.openxmlformats.org/officeDocument/2006/relationships/tags" Target="../tags/tag242.xml"/><Relationship Id="rId25" Type="http://schemas.openxmlformats.org/officeDocument/2006/relationships/tags" Target="../tags/tag264.xml"/><Relationship Id="rId46" Type="http://schemas.openxmlformats.org/officeDocument/2006/relationships/tags" Target="../tags/tag285.xml"/><Relationship Id="rId67" Type="http://schemas.openxmlformats.org/officeDocument/2006/relationships/tags" Target="../tags/tag306.xml"/><Relationship Id="rId116" Type="http://schemas.openxmlformats.org/officeDocument/2006/relationships/tags" Target="../tags/tag355.xml"/><Relationship Id="rId137" Type="http://schemas.openxmlformats.org/officeDocument/2006/relationships/tags" Target="../tags/tag376.xml"/><Relationship Id="rId158" Type="http://schemas.openxmlformats.org/officeDocument/2006/relationships/image" Target="../media/image6.jpeg"/><Relationship Id="rId20" Type="http://schemas.openxmlformats.org/officeDocument/2006/relationships/tags" Target="../tags/tag259.xml"/><Relationship Id="rId41" Type="http://schemas.openxmlformats.org/officeDocument/2006/relationships/tags" Target="../tags/tag280.xml"/><Relationship Id="rId62" Type="http://schemas.openxmlformats.org/officeDocument/2006/relationships/tags" Target="../tags/tag301.xml"/><Relationship Id="rId83" Type="http://schemas.openxmlformats.org/officeDocument/2006/relationships/tags" Target="../tags/tag322.xml"/><Relationship Id="rId88" Type="http://schemas.openxmlformats.org/officeDocument/2006/relationships/tags" Target="../tags/tag327.xml"/><Relationship Id="rId111" Type="http://schemas.openxmlformats.org/officeDocument/2006/relationships/tags" Target="../tags/tag350.xml"/><Relationship Id="rId132" Type="http://schemas.openxmlformats.org/officeDocument/2006/relationships/tags" Target="../tags/tag371.xml"/><Relationship Id="rId153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402.xml"/><Relationship Id="rId18" Type="http://schemas.openxmlformats.org/officeDocument/2006/relationships/tags" Target="../tags/tag407.xml"/><Relationship Id="rId26" Type="http://schemas.openxmlformats.org/officeDocument/2006/relationships/tags" Target="../tags/tag415.xml"/><Relationship Id="rId39" Type="http://schemas.openxmlformats.org/officeDocument/2006/relationships/tags" Target="../tags/tag428.xml"/><Relationship Id="rId3" Type="http://schemas.openxmlformats.org/officeDocument/2006/relationships/tags" Target="../tags/tag392.xml"/><Relationship Id="rId21" Type="http://schemas.openxmlformats.org/officeDocument/2006/relationships/tags" Target="../tags/tag410.xml"/><Relationship Id="rId34" Type="http://schemas.openxmlformats.org/officeDocument/2006/relationships/tags" Target="../tags/tag423.xml"/><Relationship Id="rId42" Type="http://schemas.openxmlformats.org/officeDocument/2006/relationships/tags" Target="../tags/tag431.xml"/><Relationship Id="rId47" Type="http://schemas.openxmlformats.org/officeDocument/2006/relationships/tags" Target="../tags/tag436.xml"/><Relationship Id="rId50" Type="http://schemas.openxmlformats.org/officeDocument/2006/relationships/slideLayout" Target="../slideLayouts/slideLayout2.xml"/><Relationship Id="rId7" Type="http://schemas.openxmlformats.org/officeDocument/2006/relationships/tags" Target="../tags/tag396.xml"/><Relationship Id="rId12" Type="http://schemas.openxmlformats.org/officeDocument/2006/relationships/tags" Target="../tags/tag401.xml"/><Relationship Id="rId17" Type="http://schemas.openxmlformats.org/officeDocument/2006/relationships/tags" Target="../tags/tag406.xml"/><Relationship Id="rId25" Type="http://schemas.openxmlformats.org/officeDocument/2006/relationships/tags" Target="../tags/tag414.xml"/><Relationship Id="rId33" Type="http://schemas.openxmlformats.org/officeDocument/2006/relationships/tags" Target="../tags/tag422.xml"/><Relationship Id="rId38" Type="http://schemas.openxmlformats.org/officeDocument/2006/relationships/tags" Target="../tags/tag427.xml"/><Relationship Id="rId46" Type="http://schemas.openxmlformats.org/officeDocument/2006/relationships/tags" Target="../tags/tag435.xml"/><Relationship Id="rId2" Type="http://schemas.openxmlformats.org/officeDocument/2006/relationships/tags" Target="../tags/tag391.xml"/><Relationship Id="rId16" Type="http://schemas.openxmlformats.org/officeDocument/2006/relationships/tags" Target="../tags/tag405.xml"/><Relationship Id="rId20" Type="http://schemas.openxmlformats.org/officeDocument/2006/relationships/tags" Target="../tags/tag409.xml"/><Relationship Id="rId29" Type="http://schemas.openxmlformats.org/officeDocument/2006/relationships/tags" Target="../tags/tag418.xml"/><Relationship Id="rId41" Type="http://schemas.openxmlformats.org/officeDocument/2006/relationships/tags" Target="../tags/tag430.xml"/><Relationship Id="rId54" Type="http://schemas.openxmlformats.org/officeDocument/2006/relationships/image" Target="../media/image12.emf"/><Relationship Id="rId1" Type="http://schemas.openxmlformats.org/officeDocument/2006/relationships/vmlDrawing" Target="../drawings/vmlDrawing6.vml"/><Relationship Id="rId6" Type="http://schemas.openxmlformats.org/officeDocument/2006/relationships/tags" Target="../tags/tag395.xml"/><Relationship Id="rId11" Type="http://schemas.openxmlformats.org/officeDocument/2006/relationships/tags" Target="../tags/tag400.xml"/><Relationship Id="rId24" Type="http://schemas.openxmlformats.org/officeDocument/2006/relationships/tags" Target="../tags/tag413.xml"/><Relationship Id="rId32" Type="http://schemas.openxmlformats.org/officeDocument/2006/relationships/tags" Target="../tags/tag421.xml"/><Relationship Id="rId37" Type="http://schemas.openxmlformats.org/officeDocument/2006/relationships/tags" Target="../tags/tag426.xml"/><Relationship Id="rId40" Type="http://schemas.openxmlformats.org/officeDocument/2006/relationships/tags" Target="../tags/tag429.xml"/><Relationship Id="rId45" Type="http://schemas.openxmlformats.org/officeDocument/2006/relationships/tags" Target="../tags/tag434.xml"/><Relationship Id="rId53" Type="http://schemas.openxmlformats.org/officeDocument/2006/relationships/oleObject" Target="../embeddings/oleObject7.bin"/><Relationship Id="rId5" Type="http://schemas.openxmlformats.org/officeDocument/2006/relationships/tags" Target="../tags/tag394.xml"/><Relationship Id="rId15" Type="http://schemas.openxmlformats.org/officeDocument/2006/relationships/tags" Target="../tags/tag404.xml"/><Relationship Id="rId23" Type="http://schemas.openxmlformats.org/officeDocument/2006/relationships/tags" Target="../tags/tag412.xml"/><Relationship Id="rId28" Type="http://schemas.openxmlformats.org/officeDocument/2006/relationships/tags" Target="../tags/tag417.xml"/><Relationship Id="rId36" Type="http://schemas.openxmlformats.org/officeDocument/2006/relationships/tags" Target="../tags/tag425.xml"/><Relationship Id="rId49" Type="http://schemas.openxmlformats.org/officeDocument/2006/relationships/tags" Target="../tags/tag438.xml"/><Relationship Id="rId10" Type="http://schemas.openxmlformats.org/officeDocument/2006/relationships/tags" Target="../tags/tag399.xml"/><Relationship Id="rId19" Type="http://schemas.openxmlformats.org/officeDocument/2006/relationships/tags" Target="../tags/tag408.xml"/><Relationship Id="rId31" Type="http://schemas.openxmlformats.org/officeDocument/2006/relationships/tags" Target="../tags/tag420.xml"/><Relationship Id="rId44" Type="http://schemas.openxmlformats.org/officeDocument/2006/relationships/tags" Target="../tags/tag433.xml"/><Relationship Id="rId52" Type="http://schemas.openxmlformats.org/officeDocument/2006/relationships/oleObject" Target="../embeddings/oleObject6.bin"/><Relationship Id="rId4" Type="http://schemas.openxmlformats.org/officeDocument/2006/relationships/tags" Target="../tags/tag393.xml"/><Relationship Id="rId9" Type="http://schemas.openxmlformats.org/officeDocument/2006/relationships/tags" Target="../tags/tag398.xml"/><Relationship Id="rId14" Type="http://schemas.openxmlformats.org/officeDocument/2006/relationships/tags" Target="../tags/tag403.xml"/><Relationship Id="rId22" Type="http://schemas.openxmlformats.org/officeDocument/2006/relationships/tags" Target="../tags/tag411.xml"/><Relationship Id="rId27" Type="http://schemas.openxmlformats.org/officeDocument/2006/relationships/tags" Target="../tags/tag416.xml"/><Relationship Id="rId30" Type="http://schemas.openxmlformats.org/officeDocument/2006/relationships/tags" Target="../tags/tag419.xml"/><Relationship Id="rId35" Type="http://schemas.openxmlformats.org/officeDocument/2006/relationships/tags" Target="../tags/tag424.xml"/><Relationship Id="rId43" Type="http://schemas.openxmlformats.org/officeDocument/2006/relationships/tags" Target="../tags/tag432.xml"/><Relationship Id="rId48" Type="http://schemas.openxmlformats.org/officeDocument/2006/relationships/tags" Target="../tags/tag437.xml"/><Relationship Id="rId8" Type="http://schemas.openxmlformats.org/officeDocument/2006/relationships/tags" Target="../tags/tag397.xml"/><Relationship Id="rId51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450.xml"/><Relationship Id="rId18" Type="http://schemas.openxmlformats.org/officeDocument/2006/relationships/tags" Target="../tags/tag455.xml"/><Relationship Id="rId26" Type="http://schemas.openxmlformats.org/officeDocument/2006/relationships/tags" Target="../tags/tag463.xml"/><Relationship Id="rId39" Type="http://schemas.openxmlformats.org/officeDocument/2006/relationships/tags" Target="../tags/tag476.xml"/><Relationship Id="rId21" Type="http://schemas.openxmlformats.org/officeDocument/2006/relationships/tags" Target="../tags/tag458.xml"/><Relationship Id="rId34" Type="http://schemas.openxmlformats.org/officeDocument/2006/relationships/tags" Target="../tags/tag471.xml"/><Relationship Id="rId42" Type="http://schemas.openxmlformats.org/officeDocument/2006/relationships/tags" Target="../tags/tag479.xml"/><Relationship Id="rId47" Type="http://schemas.openxmlformats.org/officeDocument/2006/relationships/tags" Target="../tags/tag484.xml"/><Relationship Id="rId50" Type="http://schemas.openxmlformats.org/officeDocument/2006/relationships/tags" Target="../tags/tag487.xml"/><Relationship Id="rId55" Type="http://schemas.openxmlformats.org/officeDocument/2006/relationships/tags" Target="../tags/tag492.xml"/><Relationship Id="rId63" Type="http://schemas.openxmlformats.org/officeDocument/2006/relationships/tags" Target="../tags/tag500.xml"/><Relationship Id="rId68" Type="http://schemas.openxmlformats.org/officeDocument/2006/relationships/tags" Target="../tags/tag505.xml"/><Relationship Id="rId76" Type="http://schemas.openxmlformats.org/officeDocument/2006/relationships/tags" Target="../tags/tag513.xml"/><Relationship Id="rId84" Type="http://schemas.openxmlformats.org/officeDocument/2006/relationships/slideLayout" Target="../slideLayouts/slideLayout2.xml"/><Relationship Id="rId7" Type="http://schemas.openxmlformats.org/officeDocument/2006/relationships/tags" Target="../tags/tag444.xml"/><Relationship Id="rId71" Type="http://schemas.openxmlformats.org/officeDocument/2006/relationships/tags" Target="../tags/tag508.xml"/><Relationship Id="rId2" Type="http://schemas.openxmlformats.org/officeDocument/2006/relationships/tags" Target="../tags/tag439.xml"/><Relationship Id="rId16" Type="http://schemas.openxmlformats.org/officeDocument/2006/relationships/tags" Target="../tags/tag453.xml"/><Relationship Id="rId29" Type="http://schemas.openxmlformats.org/officeDocument/2006/relationships/tags" Target="../tags/tag466.xml"/><Relationship Id="rId11" Type="http://schemas.openxmlformats.org/officeDocument/2006/relationships/tags" Target="../tags/tag448.xml"/><Relationship Id="rId24" Type="http://schemas.openxmlformats.org/officeDocument/2006/relationships/tags" Target="../tags/tag461.xml"/><Relationship Id="rId32" Type="http://schemas.openxmlformats.org/officeDocument/2006/relationships/tags" Target="../tags/tag469.xml"/><Relationship Id="rId37" Type="http://schemas.openxmlformats.org/officeDocument/2006/relationships/tags" Target="../tags/tag474.xml"/><Relationship Id="rId40" Type="http://schemas.openxmlformats.org/officeDocument/2006/relationships/tags" Target="../tags/tag477.xml"/><Relationship Id="rId45" Type="http://schemas.openxmlformats.org/officeDocument/2006/relationships/tags" Target="../tags/tag482.xml"/><Relationship Id="rId53" Type="http://schemas.openxmlformats.org/officeDocument/2006/relationships/tags" Target="../tags/tag490.xml"/><Relationship Id="rId58" Type="http://schemas.openxmlformats.org/officeDocument/2006/relationships/tags" Target="../tags/tag495.xml"/><Relationship Id="rId66" Type="http://schemas.openxmlformats.org/officeDocument/2006/relationships/tags" Target="../tags/tag503.xml"/><Relationship Id="rId74" Type="http://schemas.openxmlformats.org/officeDocument/2006/relationships/tags" Target="../tags/tag511.xml"/><Relationship Id="rId79" Type="http://schemas.openxmlformats.org/officeDocument/2006/relationships/tags" Target="../tags/tag516.xml"/><Relationship Id="rId5" Type="http://schemas.openxmlformats.org/officeDocument/2006/relationships/tags" Target="../tags/tag442.xml"/><Relationship Id="rId61" Type="http://schemas.openxmlformats.org/officeDocument/2006/relationships/tags" Target="../tags/tag498.xml"/><Relationship Id="rId82" Type="http://schemas.openxmlformats.org/officeDocument/2006/relationships/tags" Target="../tags/tag519.xml"/><Relationship Id="rId19" Type="http://schemas.openxmlformats.org/officeDocument/2006/relationships/tags" Target="../tags/tag456.xml"/><Relationship Id="rId4" Type="http://schemas.openxmlformats.org/officeDocument/2006/relationships/tags" Target="../tags/tag441.xml"/><Relationship Id="rId9" Type="http://schemas.openxmlformats.org/officeDocument/2006/relationships/tags" Target="../tags/tag446.xml"/><Relationship Id="rId14" Type="http://schemas.openxmlformats.org/officeDocument/2006/relationships/tags" Target="../tags/tag451.xml"/><Relationship Id="rId22" Type="http://schemas.openxmlformats.org/officeDocument/2006/relationships/tags" Target="../tags/tag459.xml"/><Relationship Id="rId27" Type="http://schemas.openxmlformats.org/officeDocument/2006/relationships/tags" Target="../tags/tag464.xml"/><Relationship Id="rId30" Type="http://schemas.openxmlformats.org/officeDocument/2006/relationships/tags" Target="../tags/tag467.xml"/><Relationship Id="rId35" Type="http://schemas.openxmlformats.org/officeDocument/2006/relationships/tags" Target="../tags/tag472.xml"/><Relationship Id="rId43" Type="http://schemas.openxmlformats.org/officeDocument/2006/relationships/tags" Target="../tags/tag480.xml"/><Relationship Id="rId48" Type="http://schemas.openxmlformats.org/officeDocument/2006/relationships/tags" Target="../tags/tag485.xml"/><Relationship Id="rId56" Type="http://schemas.openxmlformats.org/officeDocument/2006/relationships/tags" Target="../tags/tag493.xml"/><Relationship Id="rId64" Type="http://schemas.openxmlformats.org/officeDocument/2006/relationships/tags" Target="../tags/tag501.xml"/><Relationship Id="rId69" Type="http://schemas.openxmlformats.org/officeDocument/2006/relationships/tags" Target="../tags/tag506.xml"/><Relationship Id="rId77" Type="http://schemas.openxmlformats.org/officeDocument/2006/relationships/tags" Target="../tags/tag514.xml"/><Relationship Id="rId8" Type="http://schemas.openxmlformats.org/officeDocument/2006/relationships/tags" Target="../tags/tag445.xml"/><Relationship Id="rId51" Type="http://schemas.openxmlformats.org/officeDocument/2006/relationships/tags" Target="../tags/tag488.xml"/><Relationship Id="rId72" Type="http://schemas.openxmlformats.org/officeDocument/2006/relationships/tags" Target="../tags/tag509.xml"/><Relationship Id="rId80" Type="http://schemas.openxmlformats.org/officeDocument/2006/relationships/tags" Target="../tags/tag517.xml"/><Relationship Id="rId85" Type="http://schemas.openxmlformats.org/officeDocument/2006/relationships/notesSlide" Target="../notesSlides/notesSlide6.xml"/><Relationship Id="rId3" Type="http://schemas.openxmlformats.org/officeDocument/2006/relationships/tags" Target="../tags/tag440.xml"/><Relationship Id="rId12" Type="http://schemas.openxmlformats.org/officeDocument/2006/relationships/tags" Target="../tags/tag449.xml"/><Relationship Id="rId17" Type="http://schemas.openxmlformats.org/officeDocument/2006/relationships/tags" Target="../tags/tag454.xml"/><Relationship Id="rId25" Type="http://schemas.openxmlformats.org/officeDocument/2006/relationships/tags" Target="../tags/tag462.xml"/><Relationship Id="rId33" Type="http://schemas.openxmlformats.org/officeDocument/2006/relationships/tags" Target="../tags/tag470.xml"/><Relationship Id="rId38" Type="http://schemas.openxmlformats.org/officeDocument/2006/relationships/tags" Target="../tags/tag475.xml"/><Relationship Id="rId46" Type="http://schemas.openxmlformats.org/officeDocument/2006/relationships/tags" Target="../tags/tag483.xml"/><Relationship Id="rId59" Type="http://schemas.openxmlformats.org/officeDocument/2006/relationships/tags" Target="../tags/tag496.xml"/><Relationship Id="rId67" Type="http://schemas.openxmlformats.org/officeDocument/2006/relationships/tags" Target="../tags/tag504.xml"/><Relationship Id="rId20" Type="http://schemas.openxmlformats.org/officeDocument/2006/relationships/tags" Target="../tags/tag457.xml"/><Relationship Id="rId41" Type="http://schemas.openxmlformats.org/officeDocument/2006/relationships/tags" Target="../tags/tag478.xml"/><Relationship Id="rId54" Type="http://schemas.openxmlformats.org/officeDocument/2006/relationships/tags" Target="../tags/tag491.xml"/><Relationship Id="rId62" Type="http://schemas.openxmlformats.org/officeDocument/2006/relationships/tags" Target="../tags/tag499.xml"/><Relationship Id="rId70" Type="http://schemas.openxmlformats.org/officeDocument/2006/relationships/tags" Target="../tags/tag507.xml"/><Relationship Id="rId75" Type="http://schemas.openxmlformats.org/officeDocument/2006/relationships/tags" Target="../tags/tag512.xml"/><Relationship Id="rId83" Type="http://schemas.openxmlformats.org/officeDocument/2006/relationships/tags" Target="../tags/tag520.xml"/><Relationship Id="rId1" Type="http://schemas.openxmlformats.org/officeDocument/2006/relationships/vmlDrawing" Target="../drawings/vmlDrawing7.vml"/><Relationship Id="rId6" Type="http://schemas.openxmlformats.org/officeDocument/2006/relationships/tags" Target="../tags/tag443.xml"/><Relationship Id="rId15" Type="http://schemas.openxmlformats.org/officeDocument/2006/relationships/tags" Target="../tags/tag452.xml"/><Relationship Id="rId23" Type="http://schemas.openxmlformats.org/officeDocument/2006/relationships/tags" Target="../tags/tag460.xml"/><Relationship Id="rId28" Type="http://schemas.openxmlformats.org/officeDocument/2006/relationships/tags" Target="../tags/tag465.xml"/><Relationship Id="rId36" Type="http://schemas.openxmlformats.org/officeDocument/2006/relationships/tags" Target="../tags/tag473.xml"/><Relationship Id="rId49" Type="http://schemas.openxmlformats.org/officeDocument/2006/relationships/tags" Target="../tags/tag486.xml"/><Relationship Id="rId57" Type="http://schemas.openxmlformats.org/officeDocument/2006/relationships/tags" Target="../tags/tag494.xml"/><Relationship Id="rId10" Type="http://schemas.openxmlformats.org/officeDocument/2006/relationships/tags" Target="../tags/tag447.xml"/><Relationship Id="rId31" Type="http://schemas.openxmlformats.org/officeDocument/2006/relationships/tags" Target="../tags/tag468.xml"/><Relationship Id="rId44" Type="http://schemas.openxmlformats.org/officeDocument/2006/relationships/tags" Target="../tags/tag481.xml"/><Relationship Id="rId52" Type="http://schemas.openxmlformats.org/officeDocument/2006/relationships/tags" Target="../tags/tag489.xml"/><Relationship Id="rId60" Type="http://schemas.openxmlformats.org/officeDocument/2006/relationships/tags" Target="../tags/tag497.xml"/><Relationship Id="rId65" Type="http://schemas.openxmlformats.org/officeDocument/2006/relationships/tags" Target="../tags/tag502.xml"/><Relationship Id="rId73" Type="http://schemas.openxmlformats.org/officeDocument/2006/relationships/tags" Target="../tags/tag510.xml"/><Relationship Id="rId78" Type="http://schemas.openxmlformats.org/officeDocument/2006/relationships/tags" Target="../tags/tag515.xml"/><Relationship Id="rId81" Type="http://schemas.openxmlformats.org/officeDocument/2006/relationships/tags" Target="../tags/tag518.xml"/><Relationship Id="rId86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22.xml"/><Relationship Id="rId1" Type="http://schemas.openxmlformats.org/officeDocument/2006/relationships/tags" Target="../tags/tag52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tags" Target="../tags/tag524.xml"/><Relationship Id="rId7" Type="http://schemas.openxmlformats.org/officeDocument/2006/relationships/notesSlide" Target="../notesSlides/notesSlide7.xml"/><Relationship Id="rId12" Type="http://schemas.openxmlformats.org/officeDocument/2006/relationships/image" Target="../media/image16.jpeg"/><Relationship Id="rId2" Type="http://schemas.openxmlformats.org/officeDocument/2006/relationships/tags" Target="../tags/tag523.xml"/><Relationship Id="rId1" Type="http://schemas.openxmlformats.org/officeDocument/2006/relationships/vmlDrawing" Target="../drawings/vmlDrawing8.v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15.jpeg"/><Relationship Id="rId5" Type="http://schemas.openxmlformats.org/officeDocument/2006/relationships/tags" Target="../tags/tag526.xml"/><Relationship Id="rId10" Type="http://schemas.openxmlformats.org/officeDocument/2006/relationships/image" Target="../media/image14.jpeg"/><Relationship Id="rId4" Type="http://schemas.openxmlformats.org/officeDocument/2006/relationships/tags" Target="../tags/tag525.xml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Rectangle 1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think-cell Slide" r:id="rId8" imgW="0" imgH="0" progId="TCLayout.ActiveDocument.1">
                  <p:embed/>
                </p:oleObj>
              </mc:Choice>
              <mc:Fallback>
                <p:oleObj name="think-cell Slide" r:id="rId8" imgW="0" imgH="0" progId="TCLayout.ActiveDocument.1">
                  <p:embed/>
                  <p:pic>
                    <p:nvPicPr>
                      <p:cNvPr id="0" name="AutoShape 24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368000" y="3470400"/>
            <a:ext cx="6408000" cy="249299"/>
          </a:xfrm>
        </p:spPr>
        <p:txBody>
          <a:bodyPr/>
          <a:lstStyle/>
          <a:p>
            <a:r>
              <a:rPr lang="de-DE" sz="1800" b="1" dirty="0" smtClean="0"/>
              <a:t>Hightech-Standort Europa – Strategien zur Führerschaft </a:t>
            </a:r>
          </a:p>
        </p:txBody>
      </p:sp>
      <p:sp>
        <p:nvSpPr>
          <p:cNvPr id="1029" name="Text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74650" y="3998913"/>
            <a:ext cx="83978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lang="de-DE" sz="1600" dirty="0" smtClean="0">
                <a:latin typeface="Arial" pitchFamily="34" charset="0"/>
                <a:cs typeface="Arial" pitchFamily="34" charset="0"/>
              </a:rPr>
              <a:t>Status Quo – Hightech Europa</a:t>
            </a:r>
          </a:p>
        </p:txBody>
      </p:sp>
      <p:sp>
        <p:nvSpPr>
          <p:cNvPr id="1030" name="Text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155825" y="4643438"/>
            <a:ext cx="48323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lang="de-DE" sz="1200" dirty="0" smtClean="0">
                <a:latin typeface="Arial" pitchFamily="34" charset="0"/>
                <a:cs typeface="Arial" pitchFamily="34" charset="0"/>
              </a:rPr>
              <a:t>München, 17. November 2011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TextBox 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15816" y="5759450"/>
            <a:ext cx="3348372" cy="49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Ctr="1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sz="1200" b="1" dirty="0" smtClean="0">
                <a:latin typeface="Arial" pitchFamily="34" charset="0"/>
                <a:cs typeface="Arial" pitchFamily="34" charset="0"/>
              </a:rPr>
              <a:t>Axel Freyberg,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b="1" dirty="0" smtClean="0">
                <a:latin typeface="Arial" pitchFamily="34" charset="0"/>
                <a:cs typeface="Arial" pitchFamily="34" charset="0"/>
              </a:rPr>
              <a:t>Partner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1200" dirty="0" smtClean="0">
                <a:latin typeface="Arial" pitchFamily="34" charset="0"/>
                <a:cs typeface="Arial" pitchFamily="34" charset="0"/>
              </a:rPr>
            </a:br>
            <a:r>
              <a:rPr lang="de-DE" sz="1200" dirty="0" smtClean="0">
                <a:latin typeface="Arial" pitchFamily="34" charset="0"/>
                <a:cs typeface="Arial" pitchFamily="34" charset="0"/>
              </a:rPr>
              <a:t>Leiter Communications &amp; High Tech Practice, Central Europe 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8" descr="http://www.muenchner-kreis.de/fileadmin/mk/img/spacer.gif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65100" y="-473075"/>
            <a:ext cx="2266950" cy="1019175"/>
          </a:xfrm>
          <a:prstGeom prst="rect">
            <a:avLst/>
          </a:prstGeom>
          <a:noFill/>
        </p:spPr>
      </p:pic>
      <p:pic>
        <p:nvPicPr>
          <p:cNvPr id="1034" name="Picture 10" descr="http://www.muenchner-kreis.de/fileadmin/mk/img/spacer.gif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65100" y="-473075"/>
            <a:ext cx="2266950" cy="1019175"/>
          </a:xfrm>
          <a:prstGeom prst="rect">
            <a:avLst/>
          </a:prstGeom>
          <a:noFill/>
        </p:spPr>
      </p:pic>
      <p:pic>
        <p:nvPicPr>
          <p:cNvPr id="1036" name="Picture 12" descr="http://www.muenchner-kreis.de/uploads/tx_downloads/mk_logo_text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358560" y="1889454"/>
            <a:ext cx="4426880" cy="13133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8937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5"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2" descr="C:\Users\afreyb01\Documents\Private\A.T.Kearney\Photos\2011 Shooting\DSC_0774 Kopie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16"/>
          <a:stretch/>
        </p:blipFill>
        <p:spPr bwMode="auto">
          <a:xfrm>
            <a:off x="238950" y="763153"/>
            <a:ext cx="1019833" cy="136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8" name="Text Box 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1625" y="6203950"/>
            <a:ext cx="8707438" cy="530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72000" tIns="72000" rIns="72000" bIns="72000">
            <a:spAutoFit/>
          </a:bodyPr>
          <a:lstStyle/>
          <a:p>
            <a:pPr defTabSz="912813"/>
            <a:r>
              <a:rPr lang="de-DE" altLang="ko-KR" sz="900" dirty="0" smtClean="0">
                <a:ea typeface="GulimChe" pitchFamily="49" charset="-127"/>
                <a:cs typeface="Arial Unicode MS" pitchFamily="34" charset="-128"/>
              </a:rPr>
              <a:t>Copyright ⓒ 2011 </a:t>
            </a:r>
            <a:r>
              <a:rPr lang="de-DE" altLang="ko-KR" sz="900" dirty="0" err="1" smtClean="0">
                <a:ea typeface="GulimChe" pitchFamily="49" charset="-127"/>
                <a:cs typeface="Arial Unicode MS" pitchFamily="34" charset="-128"/>
              </a:rPr>
              <a:t>by</a:t>
            </a:r>
            <a:r>
              <a:rPr lang="de-DE" altLang="ko-KR" sz="900" dirty="0" smtClean="0">
                <a:ea typeface="GulimChe" pitchFamily="49" charset="-127"/>
                <a:cs typeface="Arial Unicode MS" pitchFamily="34" charset="-128"/>
              </a:rPr>
              <a:t> A.T. </a:t>
            </a:r>
            <a:r>
              <a:rPr lang="de-DE" altLang="ko-KR" sz="900" dirty="0" err="1" smtClean="0">
                <a:ea typeface="GulimChe" pitchFamily="49" charset="-127"/>
                <a:cs typeface="Arial Unicode MS" pitchFamily="34" charset="-128"/>
              </a:rPr>
              <a:t>Kearney</a:t>
            </a:r>
            <a:endParaRPr lang="de-DE" altLang="ko-KR" sz="900" dirty="0" smtClean="0">
              <a:ea typeface="GulimChe" pitchFamily="49" charset="-127"/>
              <a:cs typeface="Arial Unicode MS" pitchFamily="34" charset="-128"/>
            </a:endParaRPr>
          </a:p>
          <a:p>
            <a:pPr defTabSz="912813"/>
            <a:r>
              <a:rPr lang="de-DE" altLang="en-US" sz="800" dirty="0" err="1" smtClean="0">
                <a:ea typeface="GulimChe" pitchFamily="49" charset="-127"/>
                <a:cs typeface="Arial Unicode MS" pitchFamily="34" charset="-128"/>
              </a:rPr>
              <a:t>This</a:t>
            </a:r>
            <a:r>
              <a:rPr lang="de-DE" altLang="en-US" sz="800" dirty="0" smtClean="0">
                <a:ea typeface="GulimChe" pitchFamily="49" charset="-127"/>
                <a:cs typeface="Arial Unicode MS" pitchFamily="34" charset="-128"/>
              </a:rPr>
              <a:t> </a:t>
            </a:r>
            <a:r>
              <a:rPr lang="de-DE" altLang="en-US" sz="800" dirty="0" err="1" smtClean="0">
                <a:ea typeface="GulimChe" pitchFamily="49" charset="-127"/>
                <a:cs typeface="Arial Unicode MS" pitchFamily="34" charset="-128"/>
              </a:rPr>
              <a:t>document</a:t>
            </a:r>
            <a:r>
              <a:rPr lang="de-DE" altLang="en-US" sz="800" dirty="0" smtClean="0">
                <a:ea typeface="GulimChe" pitchFamily="49" charset="-127"/>
                <a:cs typeface="Arial Unicode MS" pitchFamily="34" charset="-128"/>
              </a:rPr>
              <a:t> </a:t>
            </a:r>
            <a:r>
              <a:rPr lang="de-DE" altLang="en-US" sz="800" dirty="0" err="1" smtClean="0">
                <a:ea typeface="GulimChe" pitchFamily="49" charset="-127"/>
                <a:cs typeface="Arial Unicode MS" pitchFamily="34" charset="-128"/>
              </a:rPr>
              <a:t>is</a:t>
            </a:r>
            <a:r>
              <a:rPr lang="de-DE" altLang="en-US" sz="800" dirty="0" smtClean="0">
                <a:ea typeface="GulimChe" pitchFamily="49" charset="-127"/>
                <a:cs typeface="Arial Unicode MS" pitchFamily="34" charset="-128"/>
              </a:rPr>
              <a:t> </a:t>
            </a:r>
            <a:r>
              <a:rPr lang="de-DE" altLang="en-US" sz="800" dirty="0" err="1" smtClean="0">
                <a:ea typeface="GulimChe" pitchFamily="49" charset="-127"/>
                <a:cs typeface="Arial Unicode MS" pitchFamily="34" charset="-128"/>
              </a:rPr>
              <a:t>exclusively</a:t>
            </a:r>
            <a:r>
              <a:rPr lang="de-DE" altLang="en-US" sz="800" dirty="0" smtClean="0">
                <a:ea typeface="GulimChe" pitchFamily="49" charset="-127"/>
                <a:cs typeface="Arial Unicode MS" pitchFamily="34" charset="-128"/>
              </a:rPr>
              <a:t> </a:t>
            </a:r>
            <a:r>
              <a:rPr lang="de-DE" altLang="en-US" sz="800" dirty="0" err="1" smtClean="0">
                <a:ea typeface="GulimChe" pitchFamily="49" charset="-127"/>
                <a:cs typeface="Arial Unicode MS" pitchFamily="34" charset="-128"/>
              </a:rPr>
              <a:t>intended</a:t>
            </a:r>
            <a:r>
              <a:rPr lang="de-DE" altLang="en-US" sz="800" dirty="0" smtClean="0">
                <a:ea typeface="GulimChe" pitchFamily="49" charset="-127"/>
                <a:cs typeface="Arial Unicode MS" pitchFamily="34" charset="-128"/>
              </a:rPr>
              <a:t> </a:t>
            </a:r>
            <a:r>
              <a:rPr lang="de-DE" altLang="en-US" sz="800" dirty="0" err="1" smtClean="0">
                <a:ea typeface="GulimChe" pitchFamily="49" charset="-127"/>
                <a:cs typeface="Arial Unicode MS" pitchFamily="34" charset="-128"/>
              </a:rPr>
              <a:t>for</a:t>
            </a:r>
            <a:r>
              <a:rPr lang="de-DE" altLang="en-US" sz="800" dirty="0" smtClean="0">
                <a:ea typeface="GulimChe" pitchFamily="49" charset="-127"/>
                <a:cs typeface="Arial Unicode MS" pitchFamily="34" charset="-128"/>
              </a:rPr>
              <a:t> </a:t>
            </a:r>
            <a:r>
              <a:rPr lang="de-DE" altLang="en-US" sz="800" dirty="0" err="1" smtClean="0">
                <a:ea typeface="GulimChe" pitchFamily="49" charset="-127"/>
                <a:cs typeface="Arial Unicode MS" pitchFamily="34" charset="-128"/>
              </a:rPr>
              <a:t>your</a:t>
            </a:r>
            <a:r>
              <a:rPr lang="de-DE" altLang="en-US" sz="800" dirty="0" smtClean="0">
                <a:ea typeface="GulimChe" pitchFamily="49" charset="-127"/>
                <a:cs typeface="Arial Unicode MS" pitchFamily="34" charset="-128"/>
              </a:rPr>
              <a:t> personal </a:t>
            </a:r>
            <a:r>
              <a:rPr lang="de-DE" altLang="en-US" sz="800" dirty="0" err="1" smtClean="0">
                <a:ea typeface="GulimChe" pitchFamily="49" charset="-127"/>
                <a:cs typeface="Arial Unicode MS" pitchFamily="34" charset="-128"/>
              </a:rPr>
              <a:t>use</a:t>
            </a:r>
            <a:r>
              <a:rPr lang="de-DE" altLang="en-US" sz="800" dirty="0" smtClean="0">
                <a:ea typeface="GulimChe" pitchFamily="49" charset="-127"/>
                <a:cs typeface="Arial Unicode MS" pitchFamily="34" charset="-128"/>
              </a:rPr>
              <a:t>. Distribution, </a:t>
            </a:r>
            <a:r>
              <a:rPr lang="de-DE" altLang="en-US" sz="800" dirty="0" err="1" smtClean="0">
                <a:ea typeface="GulimChe" pitchFamily="49" charset="-127"/>
                <a:cs typeface="Arial Unicode MS" pitchFamily="34" charset="-128"/>
              </a:rPr>
              <a:t>quotations</a:t>
            </a:r>
            <a:r>
              <a:rPr lang="de-DE" altLang="en-US" sz="800" dirty="0" smtClean="0">
                <a:ea typeface="GulimChe" pitchFamily="49" charset="-127"/>
                <a:cs typeface="Arial Unicode MS" pitchFamily="34" charset="-128"/>
              </a:rPr>
              <a:t> </a:t>
            </a:r>
            <a:r>
              <a:rPr lang="de-DE" altLang="en-US" sz="800" dirty="0" err="1" smtClean="0">
                <a:ea typeface="GulimChe" pitchFamily="49" charset="-127"/>
                <a:cs typeface="Arial Unicode MS" pitchFamily="34" charset="-128"/>
              </a:rPr>
              <a:t>and</a:t>
            </a:r>
            <a:r>
              <a:rPr lang="de-DE" altLang="en-US" sz="800" dirty="0" smtClean="0">
                <a:ea typeface="GulimChe" pitchFamily="49" charset="-127"/>
                <a:cs typeface="Arial Unicode MS" pitchFamily="34" charset="-128"/>
              </a:rPr>
              <a:t> </a:t>
            </a:r>
            <a:r>
              <a:rPr lang="de-DE" altLang="en-US" sz="800" dirty="0" err="1" smtClean="0">
                <a:ea typeface="GulimChe" pitchFamily="49" charset="-127"/>
                <a:cs typeface="Arial Unicode MS" pitchFamily="34" charset="-128"/>
              </a:rPr>
              <a:t>duplications</a:t>
            </a:r>
            <a:r>
              <a:rPr lang="de-DE" altLang="en-US" sz="800" dirty="0" smtClean="0">
                <a:ea typeface="GulimChe" pitchFamily="49" charset="-127"/>
                <a:cs typeface="Arial Unicode MS" pitchFamily="34" charset="-128"/>
              </a:rPr>
              <a:t> – </a:t>
            </a:r>
            <a:r>
              <a:rPr lang="de-DE" altLang="en-US" sz="800" dirty="0" err="1" smtClean="0">
                <a:ea typeface="GulimChe" pitchFamily="49" charset="-127"/>
                <a:cs typeface="Arial Unicode MS" pitchFamily="34" charset="-128"/>
              </a:rPr>
              <a:t>even</a:t>
            </a:r>
            <a:r>
              <a:rPr lang="de-DE" altLang="en-US" sz="800" dirty="0" smtClean="0">
                <a:ea typeface="GulimChe" pitchFamily="49" charset="-127"/>
                <a:cs typeface="Arial Unicode MS" pitchFamily="34" charset="-128"/>
              </a:rPr>
              <a:t> in </a:t>
            </a:r>
            <a:r>
              <a:rPr lang="de-DE" altLang="en-US" sz="800" dirty="0" err="1" smtClean="0">
                <a:ea typeface="GulimChe" pitchFamily="49" charset="-127"/>
                <a:cs typeface="Arial Unicode MS" pitchFamily="34" charset="-128"/>
              </a:rPr>
              <a:t>the</a:t>
            </a:r>
            <a:r>
              <a:rPr lang="de-DE" altLang="en-US" sz="800" dirty="0" smtClean="0">
                <a:ea typeface="GulimChe" pitchFamily="49" charset="-127"/>
                <a:cs typeface="Arial Unicode MS" pitchFamily="34" charset="-128"/>
              </a:rPr>
              <a:t> form </a:t>
            </a:r>
            <a:r>
              <a:rPr lang="de-DE" altLang="en-US" sz="800" dirty="0" err="1" smtClean="0">
                <a:ea typeface="GulimChe" pitchFamily="49" charset="-127"/>
                <a:cs typeface="Arial Unicode MS" pitchFamily="34" charset="-128"/>
              </a:rPr>
              <a:t>of</a:t>
            </a:r>
            <a:r>
              <a:rPr lang="de-DE" altLang="en-US" sz="800" dirty="0" smtClean="0">
                <a:ea typeface="GulimChe" pitchFamily="49" charset="-127"/>
                <a:cs typeface="Arial Unicode MS" pitchFamily="34" charset="-128"/>
              </a:rPr>
              <a:t> </a:t>
            </a:r>
            <a:r>
              <a:rPr lang="de-DE" altLang="en-US" sz="800" dirty="0" err="1" smtClean="0">
                <a:ea typeface="GulimChe" pitchFamily="49" charset="-127"/>
                <a:cs typeface="Arial Unicode MS" pitchFamily="34" charset="-128"/>
              </a:rPr>
              <a:t>extracts</a:t>
            </a:r>
            <a:r>
              <a:rPr lang="de-DE" altLang="en-US" sz="800" dirty="0" smtClean="0">
                <a:ea typeface="GulimChe" pitchFamily="49" charset="-127"/>
                <a:cs typeface="Arial Unicode MS" pitchFamily="34" charset="-128"/>
              </a:rPr>
              <a:t> – </a:t>
            </a:r>
            <a:r>
              <a:rPr lang="de-DE" altLang="en-US" sz="800" dirty="0" err="1" smtClean="0">
                <a:ea typeface="GulimChe" pitchFamily="49" charset="-127"/>
                <a:cs typeface="Arial Unicode MS" pitchFamily="34" charset="-128"/>
              </a:rPr>
              <a:t>for</a:t>
            </a:r>
            <a:r>
              <a:rPr lang="de-DE" altLang="en-US" sz="800" dirty="0" smtClean="0">
                <a:ea typeface="GulimChe" pitchFamily="49" charset="-127"/>
                <a:cs typeface="Arial Unicode MS" pitchFamily="34" charset="-128"/>
              </a:rPr>
              <a:t> </a:t>
            </a:r>
            <a:r>
              <a:rPr lang="de-DE" altLang="en-US" sz="800" dirty="0" err="1" smtClean="0">
                <a:ea typeface="GulimChe" pitchFamily="49" charset="-127"/>
                <a:cs typeface="Arial Unicode MS" pitchFamily="34" charset="-128"/>
              </a:rPr>
              <a:t>third</a:t>
            </a:r>
            <a:r>
              <a:rPr lang="de-DE" altLang="en-US" sz="800" dirty="0" smtClean="0">
                <a:ea typeface="GulimChe" pitchFamily="49" charset="-127"/>
                <a:cs typeface="Arial Unicode MS" pitchFamily="34" charset="-128"/>
              </a:rPr>
              <a:t> </a:t>
            </a:r>
            <a:r>
              <a:rPr lang="de-DE" altLang="en-US" sz="800" dirty="0" err="1" smtClean="0">
                <a:ea typeface="GulimChe" pitchFamily="49" charset="-127"/>
                <a:cs typeface="Arial Unicode MS" pitchFamily="34" charset="-128"/>
              </a:rPr>
              <a:t>parties</a:t>
            </a:r>
            <a:r>
              <a:rPr lang="de-DE" altLang="en-US" sz="800" dirty="0" smtClean="0">
                <a:ea typeface="GulimChe" pitchFamily="49" charset="-127"/>
                <a:cs typeface="Arial Unicode MS" pitchFamily="34" charset="-128"/>
              </a:rPr>
              <a:t> </a:t>
            </a:r>
            <a:r>
              <a:rPr lang="de-DE" altLang="en-US" sz="800" dirty="0" err="1" smtClean="0">
                <a:ea typeface="GulimChe" pitchFamily="49" charset="-127"/>
                <a:cs typeface="Arial Unicode MS" pitchFamily="34" charset="-128"/>
              </a:rPr>
              <a:t>is</a:t>
            </a:r>
            <a:r>
              <a:rPr lang="de-DE" altLang="en-US" sz="800" dirty="0" smtClean="0">
                <a:ea typeface="GulimChe" pitchFamily="49" charset="-127"/>
                <a:cs typeface="Arial Unicode MS" pitchFamily="34" charset="-128"/>
              </a:rPr>
              <a:t> </a:t>
            </a:r>
            <a:r>
              <a:rPr lang="de-DE" altLang="en-US" sz="800" dirty="0" err="1" smtClean="0">
                <a:ea typeface="GulimChe" pitchFamily="49" charset="-127"/>
                <a:cs typeface="Arial Unicode MS" pitchFamily="34" charset="-128"/>
              </a:rPr>
              <a:t>only</a:t>
            </a:r>
            <a:r>
              <a:rPr lang="de-DE" altLang="en-US" sz="800" dirty="0" smtClean="0">
                <a:ea typeface="GulimChe" pitchFamily="49" charset="-127"/>
                <a:cs typeface="Arial Unicode MS" pitchFamily="34" charset="-128"/>
              </a:rPr>
              <a:t> </a:t>
            </a:r>
            <a:r>
              <a:rPr lang="de-DE" altLang="en-US" sz="800" dirty="0" err="1" smtClean="0">
                <a:ea typeface="GulimChe" pitchFamily="49" charset="-127"/>
                <a:cs typeface="Arial Unicode MS" pitchFamily="34" charset="-128"/>
              </a:rPr>
              <a:t>permitted</a:t>
            </a:r>
            <a:r>
              <a:rPr lang="de-DE" altLang="en-US" sz="800" dirty="0" smtClean="0">
                <a:ea typeface="GulimChe" pitchFamily="49" charset="-127"/>
                <a:cs typeface="Arial Unicode MS" pitchFamily="34" charset="-128"/>
              </a:rPr>
              <a:t> upon </a:t>
            </a:r>
            <a:r>
              <a:rPr lang="de-DE" altLang="en-US" sz="800" dirty="0" err="1" smtClean="0">
                <a:ea typeface="GulimChe" pitchFamily="49" charset="-127"/>
                <a:cs typeface="Arial Unicode MS" pitchFamily="34" charset="-128"/>
              </a:rPr>
              <a:t>prior</a:t>
            </a:r>
            <a:r>
              <a:rPr lang="de-DE" altLang="en-US" sz="800" dirty="0" smtClean="0">
                <a:ea typeface="GulimChe" pitchFamily="49" charset="-127"/>
                <a:cs typeface="Arial Unicode MS" pitchFamily="34" charset="-128"/>
              </a:rPr>
              <a:t> </a:t>
            </a:r>
            <a:r>
              <a:rPr lang="de-DE" altLang="en-US" sz="800" dirty="0" err="1" smtClean="0">
                <a:ea typeface="GulimChe" pitchFamily="49" charset="-127"/>
                <a:cs typeface="Arial Unicode MS" pitchFamily="34" charset="-128"/>
              </a:rPr>
              <a:t>written</a:t>
            </a:r>
            <a:r>
              <a:rPr lang="de-DE" altLang="en-US" sz="800" dirty="0" smtClean="0">
                <a:ea typeface="GulimChe" pitchFamily="49" charset="-127"/>
                <a:cs typeface="Arial Unicode MS" pitchFamily="34" charset="-128"/>
              </a:rPr>
              <a:t> </a:t>
            </a:r>
            <a:r>
              <a:rPr lang="de-DE" altLang="en-US" sz="800" dirty="0" err="1" smtClean="0">
                <a:ea typeface="GulimChe" pitchFamily="49" charset="-127"/>
                <a:cs typeface="Arial Unicode MS" pitchFamily="34" charset="-128"/>
              </a:rPr>
              <a:t>consent</a:t>
            </a:r>
            <a:r>
              <a:rPr lang="de-DE" altLang="en-US" sz="800" dirty="0" smtClean="0">
                <a:ea typeface="GulimChe" pitchFamily="49" charset="-127"/>
                <a:cs typeface="Arial Unicode MS" pitchFamily="34" charset="-128"/>
              </a:rPr>
              <a:t> </a:t>
            </a:r>
            <a:r>
              <a:rPr lang="de-DE" altLang="en-US" sz="800" dirty="0" err="1" smtClean="0">
                <a:ea typeface="GulimChe" pitchFamily="49" charset="-127"/>
                <a:cs typeface="Arial Unicode MS" pitchFamily="34" charset="-128"/>
              </a:rPr>
              <a:t>of</a:t>
            </a:r>
            <a:r>
              <a:rPr lang="de-DE" altLang="en-US" sz="800" dirty="0" smtClean="0">
                <a:ea typeface="GulimChe" pitchFamily="49" charset="-127"/>
                <a:cs typeface="Arial Unicode MS" pitchFamily="34" charset="-128"/>
              </a:rPr>
              <a:t> A.T. </a:t>
            </a:r>
            <a:r>
              <a:rPr lang="de-DE" altLang="en-US" sz="800" dirty="0" err="1" smtClean="0">
                <a:ea typeface="GulimChe" pitchFamily="49" charset="-127"/>
                <a:cs typeface="Arial Unicode MS" pitchFamily="34" charset="-128"/>
              </a:rPr>
              <a:t>Kearney</a:t>
            </a:r>
            <a:r>
              <a:rPr lang="de-DE" altLang="en-US" sz="800" dirty="0" smtClean="0">
                <a:ea typeface="GulimChe" pitchFamily="49" charset="-127"/>
                <a:cs typeface="Arial Unicode MS" pitchFamily="34" charset="-128"/>
              </a:rPr>
              <a:t>. A.T. </a:t>
            </a:r>
            <a:r>
              <a:rPr lang="de-DE" altLang="en-US" sz="800" dirty="0" err="1" smtClean="0">
                <a:ea typeface="GulimChe" pitchFamily="49" charset="-127"/>
                <a:cs typeface="Arial Unicode MS" pitchFamily="34" charset="-128"/>
              </a:rPr>
              <a:t>Kearney</a:t>
            </a:r>
            <a:r>
              <a:rPr lang="de-DE" altLang="en-US" sz="800" dirty="0" smtClean="0">
                <a:ea typeface="GulimChe" pitchFamily="49" charset="-127"/>
                <a:cs typeface="Arial Unicode MS" pitchFamily="34" charset="-128"/>
              </a:rPr>
              <a:t> </a:t>
            </a:r>
            <a:r>
              <a:rPr lang="de-DE" altLang="en-US" sz="800" dirty="0" err="1" smtClean="0">
                <a:ea typeface="GulimChe" pitchFamily="49" charset="-127"/>
                <a:cs typeface="Arial Unicode MS" pitchFamily="34" charset="-128"/>
              </a:rPr>
              <a:t>used</a:t>
            </a:r>
            <a:r>
              <a:rPr lang="de-DE" altLang="en-US" sz="800" dirty="0" smtClean="0">
                <a:ea typeface="GulimChe" pitchFamily="49" charset="-127"/>
                <a:cs typeface="Arial Unicode MS" pitchFamily="34" charset="-128"/>
              </a:rPr>
              <a:t> </a:t>
            </a:r>
            <a:r>
              <a:rPr lang="de-DE" altLang="en-US" sz="800" dirty="0" err="1" smtClean="0">
                <a:ea typeface="GulimChe" pitchFamily="49" charset="-127"/>
                <a:cs typeface="Arial Unicode MS" pitchFamily="34" charset="-128"/>
              </a:rPr>
              <a:t>the</a:t>
            </a:r>
            <a:r>
              <a:rPr lang="de-DE" altLang="en-US" sz="800" dirty="0" smtClean="0">
                <a:ea typeface="GulimChe" pitchFamily="49" charset="-127"/>
                <a:cs typeface="Arial Unicode MS" pitchFamily="34" charset="-128"/>
              </a:rPr>
              <a:t> </a:t>
            </a:r>
            <a:r>
              <a:rPr lang="de-DE" altLang="en-US" sz="800" dirty="0" err="1" smtClean="0">
                <a:ea typeface="GulimChe" pitchFamily="49" charset="-127"/>
                <a:cs typeface="Arial Unicode MS" pitchFamily="34" charset="-128"/>
              </a:rPr>
              <a:t>text</a:t>
            </a:r>
            <a:r>
              <a:rPr lang="de-DE" altLang="en-US" sz="800" dirty="0" smtClean="0">
                <a:ea typeface="GulimChe" pitchFamily="49" charset="-127"/>
                <a:cs typeface="Arial Unicode MS" pitchFamily="34" charset="-128"/>
              </a:rPr>
              <a:t> </a:t>
            </a:r>
            <a:r>
              <a:rPr lang="de-DE" altLang="en-US" sz="800" dirty="0" err="1" smtClean="0">
                <a:ea typeface="GulimChe" pitchFamily="49" charset="-127"/>
                <a:cs typeface="Arial Unicode MS" pitchFamily="34" charset="-128"/>
              </a:rPr>
              <a:t>and</a:t>
            </a:r>
            <a:r>
              <a:rPr lang="de-DE" altLang="en-US" sz="800" dirty="0" smtClean="0">
                <a:ea typeface="GulimChe" pitchFamily="49" charset="-127"/>
                <a:cs typeface="Arial Unicode MS" pitchFamily="34" charset="-128"/>
              </a:rPr>
              <a:t> </a:t>
            </a:r>
            <a:r>
              <a:rPr lang="de-DE" altLang="en-US" sz="800" dirty="0" err="1" smtClean="0">
                <a:ea typeface="GulimChe" pitchFamily="49" charset="-127"/>
                <a:cs typeface="Arial Unicode MS" pitchFamily="34" charset="-128"/>
              </a:rPr>
              <a:t>graphs</a:t>
            </a:r>
            <a:r>
              <a:rPr lang="de-DE" altLang="en-US" sz="800" dirty="0" smtClean="0">
                <a:ea typeface="GulimChe" pitchFamily="49" charset="-127"/>
                <a:cs typeface="Arial Unicode MS" pitchFamily="34" charset="-128"/>
              </a:rPr>
              <a:t> </a:t>
            </a:r>
            <a:r>
              <a:rPr lang="de-DE" altLang="en-US" sz="800" dirty="0" err="1" smtClean="0">
                <a:ea typeface="GulimChe" pitchFamily="49" charset="-127"/>
                <a:cs typeface="Arial Unicode MS" pitchFamily="34" charset="-128"/>
              </a:rPr>
              <a:t>compiled</a:t>
            </a:r>
            <a:r>
              <a:rPr lang="de-DE" altLang="en-US" sz="800" dirty="0" smtClean="0">
                <a:ea typeface="GulimChe" pitchFamily="49" charset="-127"/>
                <a:cs typeface="Arial Unicode MS" pitchFamily="34" charset="-128"/>
              </a:rPr>
              <a:t> in </a:t>
            </a:r>
            <a:r>
              <a:rPr lang="de-DE" altLang="en-US" sz="800" dirty="0" err="1" smtClean="0">
                <a:ea typeface="GulimChe" pitchFamily="49" charset="-127"/>
                <a:cs typeface="Arial Unicode MS" pitchFamily="34" charset="-128"/>
              </a:rPr>
              <a:t>this</a:t>
            </a:r>
            <a:r>
              <a:rPr lang="de-DE" altLang="en-US" sz="800" dirty="0" smtClean="0">
                <a:ea typeface="GulimChe" pitchFamily="49" charset="-127"/>
                <a:cs typeface="Arial Unicode MS" pitchFamily="34" charset="-128"/>
              </a:rPr>
              <a:t> </a:t>
            </a:r>
            <a:r>
              <a:rPr lang="de-DE" altLang="en-US" sz="800" dirty="0" err="1" smtClean="0">
                <a:ea typeface="GulimChe" pitchFamily="49" charset="-127"/>
                <a:cs typeface="Arial Unicode MS" pitchFamily="34" charset="-128"/>
              </a:rPr>
              <a:t>report</a:t>
            </a:r>
            <a:r>
              <a:rPr lang="de-DE" altLang="en-US" sz="800" dirty="0" smtClean="0">
                <a:ea typeface="GulimChe" pitchFamily="49" charset="-127"/>
                <a:cs typeface="Arial Unicode MS" pitchFamily="34" charset="-128"/>
              </a:rPr>
              <a:t> in a </a:t>
            </a:r>
            <a:r>
              <a:rPr lang="de-DE" altLang="en-US" sz="800" dirty="0" err="1" smtClean="0">
                <a:ea typeface="GulimChe" pitchFamily="49" charset="-127"/>
                <a:cs typeface="Arial Unicode MS" pitchFamily="34" charset="-128"/>
              </a:rPr>
              <a:t>presentation</a:t>
            </a:r>
            <a:r>
              <a:rPr lang="de-DE" altLang="en-US" sz="800" dirty="0" smtClean="0">
                <a:ea typeface="GulimChe" pitchFamily="49" charset="-127"/>
                <a:cs typeface="Arial Unicode MS" pitchFamily="34" charset="-128"/>
              </a:rPr>
              <a:t>; </a:t>
            </a:r>
            <a:r>
              <a:rPr lang="de-DE" altLang="en-US" sz="800" dirty="0" err="1" smtClean="0">
                <a:ea typeface="GulimChe" pitchFamily="49" charset="-127"/>
                <a:cs typeface="Arial Unicode MS" pitchFamily="34" charset="-128"/>
              </a:rPr>
              <a:t>they</a:t>
            </a:r>
            <a:r>
              <a:rPr lang="de-DE" altLang="en-US" sz="800" dirty="0" smtClean="0">
                <a:ea typeface="GulimChe" pitchFamily="49" charset="-127"/>
                <a:cs typeface="Arial Unicode MS" pitchFamily="34" charset="-128"/>
              </a:rPr>
              <a:t> do not </a:t>
            </a:r>
            <a:r>
              <a:rPr lang="de-DE" altLang="en-US" sz="800" dirty="0" err="1" smtClean="0">
                <a:ea typeface="GulimChe" pitchFamily="49" charset="-127"/>
                <a:cs typeface="Arial Unicode MS" pitchFamily="34" charset="-128"/>
              </a:rPr>
              <a:t>represent</a:t>
            </a:r>
            <a:r>
              <a:rPr lang="de-DE" altLang="en-US" sz="800" dirty="0" smtClean="0">
                <a:ea typeface="GulimChe" pitchFamily="49" charset="-127"/>
                <a:cs typeface="Arial Unicode MS" pitchFamily="34" charset="-128"/>
              </a:rPr>
              <a:t> a </a:t>
            </a:r>
            <a:r>
              <a:rPr lang="de-DE" altLang="en-US" sz="800" dirty="0" err="1" smtClean="0">
                <a:ea typeface="GulimChe" pitchFamily="49" charset="-127"/>
                <a:cs typeface="Arial Unicode MS" pitchFamily="34" charset="-128"/>
              </a:rPr>
              <a:t>complete</a:t>
            </a:r>
            <a:r>
              <a:rPr lang="de-DE" altLang="en-US" sz="800" dirty="0" smtClean="0">
                <a:ea typeface="GulimChe" pitchFamily="49" charset="-127"/>
                <a:cs typeface="Arial Unicode MS" pitchFamily="34" charset="-128"/>
              </a:rPr>
              <a:t> </a:t>
            </a:r>
            <a:r>
              <a:rPr lang="de-DE" altLang="en-US" sz="800" dirty="0" err="1" smtClean="0">
                <a:ea typeface="GulimChe" pitchFamily="49" charset="-127"/>
                <a:cs typeface="Arial Unicode MS" pitchFamily="34" charset="-128"/>
              </a:rPr>
              <a:t>documentation</a:t>
            </a:r>
            <a:r>
              <a:rPr lang="de-DE" altLang="en-US" sz="800" dirty="0" smtClean="0">
                <a:ea typeface="GulimChe" pitchFamily="49" charset="-127"/>
                <a:cs typeface="Arial Unicode MS" pitchFamily="34" charset="-128"/>
              </a:rPr>
              <a:t> </a:t>
            </a:r>
            <a:r>
              <a:rPr lang="de-DE" altLang="en-US" sz="800" dirty="0" err="1" smtClean="0">
                <a:ea typeface="GulimChe" pitchFamily="49" charset="-127"/>
                <a:cs typeface="Arial Unicode MS" pitchFamily="34" charset="-128"/>
              </a:rPr>
              <a:t>of</a:t>
            </a:r>
            <a:r>
              <a:rPr lang="de-DE" altLang="en-US" sz="800" dirty="0" smtClean="0">
                <a:ea typeface="GulimChe" pitchFamily="49" charset="-127"/>
                <a:cs typeface="Arial Unicode MS" pitchFamily="34" charset="-128"/>
              </a:rPr>
              <a:t> </a:t>
            </a:r>
            <a:r>
              <a:rPr lang="de-DE" altLang="en-US" sz="800" dirty="0" err="1" smtClean="0">
                <a:ea typeface="GulimChe" pitchFamily="49" charset="-127"/>
                <a:cs typeface="Arial Unicode MS" pitchFamily="34" charset="-128"/>
              </a:rPr>
              <a:t>the</a:t>
            </a:r>
            <a:r>
              <a:rPr lang="de-DE" altLang="en-US" sz="800" dirty="0" smtClean="0">
                <a:ea typeface="GulimChe" pitchFamily="49" charset="-127"/>
                <a:cs typeface="Arial Unicode MS" pitchFamily="34" charset="-128"/>
              </a:rPr>
              <a:t> </a:t>
            </a:r>
            <a:r>
              <a:rPr lang="de-DE" altLang="en-US" sz="800" dirty="0" err="1" smtClean="0">
                <a:ea typeface="GulimChe" pitchFamily="49" charset="-127"/>
                <a:cs typeface="Arial Unicode MS" pitchFamily="34" charset="-128"/>
              </a:rPr>
              <a:t>presentation</a:t>
            </a:r>
            <a:r>
              <a:rPr lang="de-DE" altLang="en-US" sz="800" dirty="0" smtClean="0">
                <a:ea typeface="GulimChe" pitchFamily="49" charset="-127"/>
                <a:cs typeface="Arial Unicode MS" pitchFamily="34" charset="-128"/>
              </a:rPr>
              <a:t>.</a:t>
            </a:r>
            <a:endParaRPr lang="de-DE" altLang="en-US" sz="800" dirty="0">
              <a:ea typeface="GulimChe" pitchFamily="49" charset="-127"/>
              <a:cs typeface="Arial Unicode MS" pitchFamily="34" charset="-128"/>
            </a:endParaRPr>
          </a:p>
        </p:txBody>
      </p:sp>
      <p:sp>
        <p:nvSpPr>
          <p:cNvPr id="19459" name="Rectangle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01625" y="3322638"/>
            <a:ext cx="3013075" cy="210978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90000" tIns="54000" rIns="90000" bIns="54000">
            <a:spAutoFit/>
          </a:bodyPr>
          <a:lstStyle/>
          <a:p>
            <a:pPr defTabSz="912813" eaLnBrk="0" hangingPunct="0"/>
            <a:r>
              <a:rPr lang="de-DE" altLang="ko-KR" sz="1400" dirty="0" smtClean="0">
                <a:ea typeface="GulimChe" pitchFamily="49" charset="-127"/>
                <a:cs typeface="Arial Unicode MS" pitchFamily="34" charset="-128"/>
              </a:rPr>
              <a:t>A.T. </a:t>
            </a:r>
            <a:r>
              <a:rPr lang="de-DE" altLang="ko-KR" sz="1400" dirty="0" err="1" smtClean="0">
                <a:ea typeface="GulimChe" pitchFamily="49" charset="-127"/>
                <a:cs typeface="Arial Unicode MS" pitchFamily="34" charset="-128"/>
              </a:rPr>
              <a:t>Kearney</a:t>
            </a:r>
            <a:r>
              <a:rPr lang="de-DE" altLang="ko-KR" sz="1400" dirty="0" smtClean="0">
                <a:ea typeface="GulimChe" pitchFamily="49" charset="-127"/>
                <a:cs typeface="Arial Unicode MS" pitchFamily="34" charset="-128"/>
              </a:rPr>
              <a:t> GmbH</a:t>
            </a:r>
          </a:p>
          <a:p>
            <a:pPr defTabSz="912813" eaLnBrk="0" hangingPunct="0"/>
            <a:r>
              <a:rPr lang="de-DE" altLang="ko-KR" sz="1400" dirty="0" err="1" smtClean="0">
                <a:ea typeface="GulimChe" pitchFamily="49" charset="-127"/>
                <a:cs typeface="Arial Unicode MS" pitchFamily="34" charset="-128"/>
              </a:rPr>
              <a:t>Charlottenstrasse</a:t>
            </a:r>
            <a:r>
              <a:rPr lang="de-DE" altLang="ko-KR" sz="1400" dirty="0" smtClean="0">
                <a:ea typeface="GulimChe" pitchFamily="49" charset="-127"/>
                <a:cs typeface="Arial Unicode MS" pitchFamily="34" charset="-128"/>
              </a:rPr>
              <a:t> 47 </a:t>
            </a:r>
            <a:br>
              <a:rPr lang="de-DE" altLang="ko-KR" sz="1400" dirty="0" smtClean="0">
                <a:ea typeface="GulimChe" pitchFamily="49" charset="-127"/>
                <a:cs typeface="Arial Unicode MS" pitchFamily="34" charset="-128"/>
              </a:rPr>
            </a:br>
            <a:r>
              <a:rPr lang="de-DE" altLang="ko-KR" sz="1400" dirty="0" smtClean="0">
                <a:ea typeface="GulimChe" pitchFamily="49" charset="-127"/>
                <a:cs typeface="Arial Unicode MS" pitchFamily="34" charset="-128"/>
              </a:rPr>
              <a:t>10117 Berlin</a:t>
            </a:r>
          </a:p>
          <a:p>
            <a:pPr defTabSz="912813" eaLnBrk="0" hangingPunct="0"/>
            <a:r>
              <a:rPr lang="de-DE" altLang="ko-KR" sz="1400" dirty="0" smtClean="0">
                <a:ea typeface="GulimChe" pitchFamily="49" charset="-127"/>
                <a:cs typeface="Arial Unicode MS" pitchFamily="34" charset="-128"/>
              </a:rPr>
              <a:t/>
            </a:r>
            <a:br>
              <a:rPr lang="de-DE" altLang="ko-KR" sz="1400" dirty="0" smtClean="0">
                <a:ea typeface="GulimChe" pitchFamily="49" charset="-127"/>
                <a:cs typeface="Arial Unicode MS" pitchFamily="34" charset="-128"/>
              </a:rPr>
            </a:br>
            <a:r>
              <a:rPr lang="de-DE" altLang="ko-KR" sz="1400" dirty="0" smtClean="0">
                <a:ea typeface="GulimChe" pitchFamily="49" charset="-127"/>
                <a:cs typeface="Arial Unicode MS" pitchFamily="34" charset="-128"/>
              </a:rPr>
              <a:t>Phone	: +49 30 2066 0</a:t>
            </a:r>
            <a:br>
              <a:rPr lang="de-DE" altLang="ko-KR" sz="1400" dirty="0" smtClean="0">
                <a:ea typeface="GulimChe" pitchFamily="49" charset="-127"/>
                <a:cs typeface="Arial Unicode MS" pitchFamily="34" charset="-128"/>
              </a:rPr>
            </a:br>
            <a:r>
              <a:rPr lang="de-DE" altLang="ko-KR" sz="1400" dirty="0" smtClean="0">
                <a:ea typeface="GulimChe" pitchFamily="49" charset="-127"/>
                <a:cs typeface="Arial Unicode MS" pitchFamily="34" charset="-128"/>
              </a:rPr>
              <a:t>Fax </a:t>
            </a:r>
            <a:r>
              <a:rPr lang="de-DE" altLang="ko-KR" dirty="0" smtClean="0">
                <a:ea typeface="GulimChe" pitchFamily="49" charset="-127"/>
                <a:cs typeface="Arial Unicode MS" pitchFamily="34" charset="-128"/>
              </a:rPr>
              <a:t>    </a:t>
            </a:r>
            <a:r>
              <a:rPr lang="de-DE" altLang="ko-KR" sz="1400" dirty="0" smtClean="0">
                <a:ea typeface="GulimChe" pitchFamily="49" charset="-127"/>
                <a:cs typeface="Arial Unicode MS" pitchFamily="34" charset="-128"/>
              </a:rPr>
              <a:t> 	: +49 30 2066 3999 </a:t>
            </a:r>
          </a:p>
          <a:p>
            <a:pPr defTabSz="912813" eaLnBrk="0" hangingPunct="0"/>
            <a:endParaRPr lang="de-DE" altLang="ko-KR" sz="1400" dirty="0" smtClean="0">
              <a:ea typeface="GulimChe" pitchFamily="49" charset="-127"/>
              <a:cs typeface="Arial Unicode MS" pitchFamily="34" charset="-128"/>
            </a:endParaRPr>
          </a:p>
          <a:p>
            <a:pPr defTabSz="912813" eaLnBrk="0" hangingPunct="0"/>
            <a:r>
              <a:rPr lang="de-DE" altLang="ko-KR" sz="1400" dirty="0" smtClean="0">
                <a:ea typeface="GulimChe" pitchFamily="49" charset="-127"/>
                <a:cs typeface="Arial Unicode MS" pitchFamily="34" charset="-128"/>
              </a:rPr>
              <a:t>www.atkearney.com</a:t>
            </a:r>
            <a:br>
              <a:rPr lang="de-DE" altLang="ko-KR" sz="1400" dirty="0" smtClean="0">
                <a:ea typeface="GulimChe" pitchFamily="49" charset="-127"/>
                <a:cs typeface="Arial Unicode MS" pitchFamily="34" charset="-128"/>
              </a:rPr>
            </a:br>
            <a:r>
              <a:rPr lang="de-DE" altLang="ko-KR" sz="1400" dirty="0" smtClean="0">
                <a:ea typeface="GulimChe" pitchFamily="49" charset="-127"/>
                <a:cs typeface="Arial Unicode MS" pitchFamily="34" charset="-128"/>
              </a:rPr>
              <a:t>www.atkearney.de</a:t>
            </a:r>
            <a:endParaRPr lang="de-DE" altLang="ko-KR" sz="1400" dirty="0">
              <a:ea typeface="GulimChe" pitchFamily="49" charset="-127"/>
              <a:cs typeface="Arial Unicode MS" pitchFamily="34" charset="-128"/>
            </a:endParaRPr>
          </a:p>
        </p:txBody>
      </p:sp>
      <p:graphicFrame>
        <p:nvGraphicFramePr>
          <p:cNvPr id="1489973" name="Group 53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4130675" y="3390900"/>
          <a:ext cx="4894263" cy="2852540"/>
        </p:xfrm>
        <a:graphic>
          <a:graphicData uri="http://schemas.openxmlformats.org/drawingml/2006/table">
            <a:tbl>
              <a:tblPr/>
              <a:tblGrid>
                <a:gridCol w="836613"/>
                <a:gridCol w="4057650"/>
              </a:tblGrid>
              <a:tr h="6141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체" pitchFamily="49" charset="-127"/>
                          <a:cs typeface="Arial Unicode MS" pitchFamily="34" charset="-128"/>
                        </a:rPr>
                        <a:t>AMERICAS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체" pitchFamily="49" charset="-127"/>
                          <a:cs typeface="Arial Unicode MS" pitchFamily="34" charset="-128"/>
                        </a:rPr>
                        <a:t>Atlanta  l  Cambridge  l  Chicago  l  Dallas  l  Detroit  l  Mexico City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체" pitchFamily="49" charset="-127"/>
                          <a:cs typeface="Arial Unicode MS" pitchFamily="34" charset="-128"/>
                        </a:rPr>
                        <a:t>New York  l  Sao Paulo  l  Silicon Valley  l  </a:t>
                      </a:r>
                      <a:r>
                        <a:rPr kumimoji="0" lang="de-DE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체" pitchFamily="49" charset="-127"/>
                          <a:cs typeface="Arial Unicode MS" pitchFamily="34" charset="-128"/>
                        </a:rPr>
                        <a:t>Southfield</a:t>
                      </a:r>
                      <a:r>
                        <a:rPr kumimoji="0" lang="de-DE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체" pitchFamily="49" charset="-127"/>
                          <a:cs typeface="Arial Unicode MS" pitchFamily="34" charset="-128"/>
                        </a:rPr>
                        <a:t>  I Toronto  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체" pitchFamily="49" charset="-127"/>
                          <a:cs typeface="Arial Unicode MS" pitchFamily="34" charset="-128"/>
                        </a:rPr>
                        <a:t>Washington D.C.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체" pitchFamily="49" charset="-127"/>
                          <a:cs typeface="Arial Unicode MS" pitchFamily="34" charset="-128"/>
                        </a:rPr>
                        <a:t>EUROPE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체" pitchFamily="49" charset="-127"/>
                          <a:cs typeface="Arial Unicode MS" pitchFamily="34" charset="-128"/>
                        </a:rPr>
                        <a:t>Amsterdam  l  Berlin  l  </a:t>
                      </a:r>
                      <a:r>
                        <a:rPr kumimoji="0" lang="de-DE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체" pitchFamily="49" charset="-127"/>
                          <a:cs typeface="Arial Unicode MS" pitchFamily="34" charset="-128"/>
                        </a:rPr>
                        <a:t>Brussels</a:t>
                      </a:r>
                      <a:r>
                        <a:rPr kumimoji="0" lang="de-DE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체" pitchFamily="49" charset="-127"/>
                          <a:cs typeface="Arial Unicode MS" pitchFamily="34" charset="-128"/>
                        </a:rPr>
                        <a:t> l </a:t>
                      </a:r>
                      <a:r>
                        <a:rPr kumimoji="0" lang="de-DE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체" pitchFamily="49" charset="-127"/>
                          <a:cs typeface="Arial Unicode MS" pitchFamily="34" charset="-128"/>
                        </a:rPr>
                        <a:t>Bucharest</a:t>
                      </a:r>
                      <a:r>
                        <a:rPr kumimoji="0" lang="de-DE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체" pitchFamily="49" charset="-127"/>
                          <a:cs typeface="Arial Unicode MS" pitchFamily="34" charset="-128"/>
                        </a:rPr>
                        <a:t> l </a:t>
                      </a:r>
                      <a:r>
                        <a:rPr kumimoji="0" lang="de-DE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체" pitchFamily="49" charset="-127"/>
                          <a:cs typeface="Arial Unicode MS" pitchFamily="34" charset="-128"/>
                        </a:rPr>
                        <a:t>Copenhagen</a:t>
                      </a:r>
                      <a:endParaRPr kumimoji="0" lang="de-DE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체" pitchFamily="49" charset="-127"/>
                        <a:cs typeface="Arial Unicode MS" pitchFamily="34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체" pitchFamily="49" charset="-127"/>
                          <a:cs typeface="Arial Unicode MS" pitchFamily="34" charset="-128"/>
                        </a:rPr>
                        <a:t>Düsseldorf l Frankfurt l Helsinki l  Istanbul  l  </a:t>
                      </a:r>
                      <a:r>
                        <a:rPr kumimoji="0" lang="de-DE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체" pitchFamily="49" charset="-127"/>
                          <a:cs typeface="Arial Unicode MS" pitchFamily="34" charset="-128"/>
                        </a:rPr>
                        <a:t>Kiev</a:t>
                      </a:r>
                      <a:r>
                        <a:rPr kumimoji="0" lang="de-DE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체" pitchFamily="49" charset="-127"/>
                          <a:cs typeface="Arial Unicode MS" pitchFamily="34" charset="-128"/>
                        </a:rPr>
                        <a:t>  l Lisboa  l  London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체" pitchFamily="49" charset="-127"/>
                          <a:cs typeface="Arial Unicode MS" pitchFamily="34" charset="-128"/>
                        </a:rPr>
                        <a:t>Ljubljana l  Madrid  l  Milano  l  </a:t>
                      </a:r>
                      <a:r>
                        <a:rPr kumimoji="0" lang="de-DE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체" pitchFamily="49" charset="-127"/>
                          <a:cs typeface="Arial Unicode MS" pitchFamily="34" charset="-128"/>
                        </a:rPr>
                        <a:t>Moscow</a:t>
                      </a:r>
                      <a:r>
                        <a:rPr kumimoji="0" lang="de-DE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체" pitchFamily="49" charset="-127"/>
                          <a:cs typeface="Arial Unicode MS" pitchFamily="34" charset="-128"/>
                        </a:rPr>
                        <a:t> l Munich  l  Oslo  l  Paris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체" pitchFamily="49" charset="-127"/>
                          <a:cs typeface="Arial Unicode MS" pitchFamily="34" charset="-128"/>
                        </a:rPr>
                        <a:t>Prague</a:t>
                      </a:r>
                      <a:r>
                        <a:rPr kumimoji="0" lang="de-DE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체" pitchFamily="49" charset="-127"/>
                          <a:cs typeface="Arial Unicode MS" pitchFamily="34" charset="-128"/>
                        </a:rPr>
                        <a:t>  l  </a:t>
                      </a:r>
                      <a:r>
                        <a:rPr kumimoji="0" lang="de-DE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체" pitchFamily="49" charset="-127"/>
                          <a:cs typeface="Arial Unicode MS" pitchFamily="34" charset="-128"/>
                        </a:rPr>
                        <a:t>Rome</a:t>
                      </a:r>
                      <a:r>
                        <a:rPr kumimoji="0" lang="de-DE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체" pitchFamily="49" charset="-127"/>
                          <a:cs typeface="Arial Unicode MS" pitchFamily="34" charset="-128"/>
                        </a:rPr>
                        <a:t>  l  Stockholm  l  Stuttgart l  Vienna l  </a:t>
                      </a:r>
                      <a:r>
                        <a:rPr kumimoji="0" lang="de-DE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체" pitchFamily="49" charset="-127"/>
                          <a:cs typeface="Arial Unicode MS" pitchFamily="34" charset="-128"/>
                        </a:rPr>
                        <a:t>Warsaw</a:t>
                      </a:r>
                      <a:r>
                        <a:rPr kumimoji="0" lang="de-DE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체" pitchFamily="49" charset="-127"/>
                          <a:cs typeface="Arial Unicode MS" pitchFamily="34" charset="-128"/>
                        </a:rPr>
                        <a:t> l  </a:t>
                      </a:r>
                      <a:r>
                        <a:rPr kumimoji="0" lang="de-DE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체" pitchFamily="49" charset="-127"/>
                          <a:cs typeface="Arial Unicode MS" pitchFamily="34" charset="-128"/>
                        </a:rPr>
                        <a:t>Zurich</a:t>
                      </a:r>
                      <a:endParaRPr kumimoji="0" lang="de-DE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체" pitchFamily="49" charset="-127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체" pitchFamily="49" charset="-127"/>
                          <a:cs typeface="Arial Unicode MS" pitchFamily="34" charset="-128"/>
                        </a:rPr>
                        <a:t>ASIA</a:t>
                      </a:r>
                      <a:br>
                        <a:rPr kumimoji="0" lang="de-DE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체" pitchFamily="49" charset="-127"/>
                          <a:cs typeface="Arial Unicode MS" pitchFamily="34" charset="-128"/>
                        </a:rPr>
                      </a:br>
                      <a:endParaRPr kumimoji="0" lang="de-DE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체" pitchFamily="49" charset="-127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체" pitchFamily="49" charset="-127"/>
                          <a:cs typeface="Arial Unicode MS" pitchFamily="34" charset="-128"/>
                        </a:rPr>
                        <a:t>Bangkok  l  Beijing  I Hong Kong  l  Jakarta  l  Kuala Lumpur l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체" pitchFamily="49" charset="-127"/>
                          <a:cs typeface="Arial Unicode MS" pitchFamily="34" charset="-128"/>
                        </a:rPr>
                        <a:t>Melbourne  I Mumbai  l  New Delhi  l Seoul  l Shanghai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체" pitchFamily="49" charset="-127"/>
                          <a:cs typeface="Arial Unicode MS" pitchFamily="34" charset="-128"/>
                        </a:rPr>
                        <a:t>Singapore</a:t>
                      </a:r>
                      <a:r>
                        <a:rPr kumimoji="0" lang="de-DE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체" pitchFamily="49" charset="-127"/>
                          <a:cs typeface="Arial Unicode MS" pitchFamily="34" charset="-128"/>
                        </a:rPr>
                        <a:t> l  Sydney  l  Tokyo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체" pitchFamily="49" charset="-127"/>
                          <a:cs typeface="Arial Unicode MS" pitchFamily="34" charset="-128"/>
                        </a:rPr>
                        <a:t>AFRICA &amp; MIDDLE EAST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체" pitchFamily="49" charset="-127"/>
                          <a:cs typeface="Arial Unicode MS" pitchFamily="34" charset="-128"/>
                        </a:rPr>
                        <a:t>Abu Dhabi  I Dubai  l Johannesburg I Manama  I </a:t>
                      </a:r>
                      <a:r>
                        <a:rPr kumimoji="0" lang="de-DE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체" pitchFamily="49" charset="-127"/>
                          <a:cs typeface="Arial Unicode MS" pitchFamily="34" charset="-128"/>
                        </a:rPr>
                        <a:t>Riyadh</a:t>
                      </a:r>
                      <a:endParaRPr kumimoji="0" lang="de-DE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체" pitchFamily="49" charset="-127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69" name="Line 2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28600" y="3090863"/>
            <a:ext cx="8682038" cy="0"/>
          </a:xfrm>
          <a:prstGeom prst="line">
            <a:avLst/>
          </a:prstGeom>
          <a:noFill/>
          <a:ln w="28575">
            <a:solidFill>
              <a:srgbClr val="7D0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dirty="0"/>
          </a:p>
        </p:txBody>
      </p:sp>
      <p:pic>
        <p:nvPicPr>
          <p:cNvPr id="19470" name="Picture 22" descr="logo atekearney_rot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41300" y="2446338"/>
            <a:ext cx="3325813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71" name="Rectangle 54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1367159" y="763588"/>
            <a:ext cx="5545101" cy="12926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82563" indent="-182563" defTabSz="912813" eaLnBrk="0" hangingPunct="0">
              <a:buFont typeface="Wingdings" pitchFamily="2" charset="2"/>
              <a:buNone/>
            </a:pPr>
            <a:r>
              <a:rPr lang="de-DE" sz="1400" dirty="0" smtClean="0"/>
              <a:t>Axel Freyberg</a:t>
            </a:r>
          </a:p>
          <a:p>
            <a:pPr marL="182563" indent="-182563" defTabSz="912813" eaLnBrk="0" hangingPunct="0">
              <a:buFont typeface="Wingdings" pitchFamily="2" charset="2"/>
              <a:buNone/>
            </a:pPr>
            <a:r>
              <a:rPr lang="de-DE" sz="1400" dirty="0" smtClean="0"/>
              <a:t>Partner, Berlin</a:t>
            </a:r>
          </a:p>
          <a:p>
            <a:pPr marL="182563" indent="-182563" defTabSz="912813" eaLnBrk="0" hangingPunct="0">
              <a:buFont typeface="Wingdings" pitchFamily="2" charset="2"/>
              <a:buNone/>
            </a:pPr>
            <a:r>
              <a:rPr lang="de-DE" sz="1400" dirty="0" smtClean="0"/>
              <a:t>Head </a:t>
            </a:r>
            <a:r>
              <a:rPr lang="de-DE" sz="1400" dirty="0" err="1" smtClean="0"/>
              <a:t>of</a:t>
            </a:r>
            <a:r>
              <a:rPr lang="de-DE" sz="1400" dirty="0" smtClean="0"/>
              <a:t> Communications, Media &amp; Hightech-Practice</a:t>
            </a:r>
          </a:p>
          <a:p>
            <a:pPr marL="182563" indent="-182563" defTabSz="912813" eaLnBrk="0" hangingPunct="0">
              <a:buFont typeface="Wingdings" pitchFamily="2" charset="2"/>
              <a:buNone/>
            </a:pPr>
            <a:r>
              <a:rPr lang="de-DE" sz="1400" dirty="0" smtClean="0"/>
              <a:t>Phone:  	+49 30 2066 3441</a:t>
            </a:r>
          </a:p>
          <a:p>
            <a:pPr marL="182563" indent="-182563" defTabSz="912813" eaLnBrk="0" hangingPunct="0">
              <a:buFont typeface="Wingdings" pitchFamily="2" charset="2"/>
              <a:buNone/>
            </a:pPr>
            <a:r>
              <a:rPr lang="de-DE" sz="1400" dirty="0" smtClean="0"/>
              <a:t>Mobile:      	+49 175 2659 441</a:t>
            </a:r>
          </a:p>
          <a:p>
            <a:pPr marL="182563" indent="-182563" defTabSz="912813" eaLnBrk="0" hangingPunct="0">
              <a:buFont typeface="Wingdings" pitchFamily="2" charset="2"/>
              <a:buNone/>
            </a:pPr>
            <a:r>
              <a:rPr lang="de-DE" sz="1400" dirty="0" smtClean="0"/>
              <a:t>Axel.Freyberg@atkearney.com</a:t>
            </a:r>
            <a:endParaRPr lang="de-DE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Object 3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31199396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81" name="think-cell Slide" r:id="rId34" imgW="360" imgH="360" progId="TCLayout.ActiveDocument.1">
                  <p:embed/>
                </p:oleObj>
              </mc:Choice>
              <mc:Fallback>
                <p:oleObj name="think-cell Slide" r:id="rId34" imgW="360" imgH="360" progId="TCLayout.ActiveDocument.1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Oval 38"/>
          <p:cNvSpPr/>
          <p:nvPr>
            <p:custDataLst>
              <p:tags r:id="rId3"/>
            </p:custDataLst>
          </p:nvPr>
        </p:nvSpPr>
        <p:spPr>
          <a:xfrm>
            <a:off x="4572000" y="2303295"/>
            <a:ext cx="1620180" cy="1388112"/>
          </a:xfrm>
          <a:prstGeom prst="ellipse">
            <a:avLst/>
          </a:prstGeom>
          <a:solidFill>
            <a:schemeClr val="accent4">
              <a:alpha val="80000"/>
            </a:schemeClr>
          </a:solidFill>
          <a:ln w="6350" cap="rnd">
            <a:solidFill>
              <a:schemeClr val="accent3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0" bIns="73152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de-DE"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Maschinen-bau &amp; Produzie-rende Industrie</a:t>
            </a:r>
          </a:p>
        </p:txBody>
      </p:sp>
      <p:sp>
        <p:nvSpPr>
          <p:cNvPr id="40" name="Oval 39"/>
          <p:cNvSpPr/>
          <p:nvPr>
            <p:custDataLst>
              <p:tags r:id="rId4"/>
            </p:custDataLst>
          </p:nvPr>
        </p:nvSpPr>
        <p:spPr>
          <a:xfrm>
            <a:off x="4572000" y="4993216"/>
            <a:ext cx="1620180" cy="1388112"/>
          </a:xfrm>
          <a:prstGeom prst="ellipse">
            <a:avLst/>
          </a:prstGeom>
          <a:solidFill>
            <a:schemeClr val="accent4">
              <a:alpha val="80000"/>
            </a:schemeClr>
          </a:solidFill>
          <a:ln w="6350" cap="rnd">
            <a:solidFill>
              <a:schemeClr val="accent3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0" bIns="73152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de-DE"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…</a:t>
            </a:r>
          </a:p>
        </p:txBody>
      </p:sp>
      <p:sp>
        <p:nvSpPr>
          <p:cNvPr id="38" name="Oval 37"/>
          <p:cNvSpPr/>
          <p:nvPr>
            <p:custDataLst>
              <p:tags r:id="rId5"/>
            </p:custDataLst>
          </p:nvPr>
        </p:nvSpPr>
        <p:spPr>
          <a:xfrm>
            <a:off x="5004048" y="3661068"/>
            <a:ext cx="1620180" cy="1388112"/>
          </a:xfrm>
          <a:prstGeom prst="ellipse">
            <a:avLst/>
          </a:prstGeom>
          <a:solidFill>
            <a:schemeClr val="accent4">
              <a:alpha val="80000"/>
            </a:schemeClr>
          </a:solidFill>
          <a:ln w="6350" cap="rnd">
            <a:solidFill>
              <a:schemeClr val="accent3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0" bIns="73152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de-DE"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Gesundheits-sektor &amp;</a:t>
            </a:r>
            <a:br>
              <a:rPr lang="de-DE"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Medizin-</a:t>
            </a:r>
            <a:br>
              <a:rPr lang="de-DE"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technik</a:t>
            </a:r>
          </a:p>
        </p:txBody>
      </p:sp>
      <p:sp>
        <p:nvSpPr>
          <p:cNvPr id="23" name="Oval 22"/>
          <p:cNvSpPr/>
          <p:nvPr>
            <p:custDataLst>
              <p:tags r:id="rId6"/>
            </p:custDataLst>
          </p:nvPr>
        </p:nvSpPr>
        <p:spPr>
          <a:xfrm>
            <a:off x="737574" y="2303295"/>
            <a:ext cx="1620180" cy="1388112"/>
          </a:xfrm>
          <a:prstGeom prst="ellipse">
            <a:avLst/>
          </a:prstGeom>
          <a:solidFill>
            <a:schemeClr val="accent4">
              <a:alpha val="80000"/>
            </a:schemeClr>
          </a:solidFill>
          <a:ln w="6350" cap="rnd">
            <a:solidFill>
              <a:schemeClr val="accent3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de-DE"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Automobil-</a:t>
            </a:r>
            <a:br>
              <a:rPr lang="de-DE"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industrie</a:t>
            </a:r>
          </a:p>
        </p:txBody>
      </p:sp>
      <p:sp>
        <p:nvSpPr>
          <p:cNvPr id="24" name="Oval 23"/>
          <p:cNvSpPr/>
          <p:nvPr>
            <p:custDataLst>
              <p:tags r:id="rId7"/>
            </p:custDataLst>
          </p:nvPr>
        </p:nvSpPr>
        <p:spPr>
          <a:xfrm>
            <a:off x="252051" y="3661068"/>
            <a:ext cx="1620180" cy="1388112"/>
          </a:xfrm>
          <a:prstGeom prst="ellipse">
            <a:avLst/>
          </a:prstGeom>
          <a:solidFill>
            <a:schemeClr val="accent4">
              <a:alpha val="80000"/>
            </a:schemeClr>
          </a:solidFill>
          <a:ln w="6350" cap="rnd">
            <a:solidFill>
              <a:schemeClr val="accent3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de-DE"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Prozess-</a:t>
            </a:r>
            <a:br>
              <a:rPr lang="de-DE"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industrie</a:t>
            </a:r>
          </a:p>
        </p:txBody>
      </p:sp>
      <p:sp>
        <p:nvSpPr>
          <p:cNvPr id="25" name="Oval 24"/>
          <p:cNvSpPr/>
          <p:nvPr>
            <p:custDataLst>
              <p:tags r:id="rId8"/>
            </p:custDataLst>
          </p:nvPr>
        </p:nvSpPr>
        <p:spPr>
          <a:xfrm>
            <a:off x="803354" y="4993216"/>
            <a:ext cx="1620180" cy="1388112"/>
          </a:xfrm>
          <a:prstGeom prst="ellipse">
            <a:avLst/>
          </a:prstGeom>
          <a:solidFill>
            <a:schemeClr val="accent4">
              <a:alpha val="80000"/>
            </a:schemeClr>
          </a:solidFill>
          <a:ln w="6350" cap="rnd">
            <a:solidFill>
              <a:schemeClr val="accent3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de-DE"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Energie-</a:t>
            </a:r>
            <a:br>
              <a:rPr lang="de-DE"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wirtschaft &amp;</a:t>
            </a:r>
            <a:br>
              <a:rPr lang="de-DE"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Umwelt-</a:t>
            </a:r>
            <a:br>
              <a:rPr lang="de-DE"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technologie</a:t>
            </a:r>
          </a:p>
        </p:txBody>
      </p:sp>
      <p:sp>
        <p:nvSpPr>
          <p:cNvPr id="3" name="Oval 2"/>
          <p:cNvSpPr/>
          <p:nvPr>
            <p:custDataLst>
              <p:tags r:id="rId9"/>
            </p:custDataLst>
          </p:nvPr>
        </p:nvSpPr>
        <p:spPr>
          <a:xfrm>
            <a:off x="1547663" y="2514179"/>
            <a:ext cx="3708412" cy="3483355"/>
          </a:xfrm>
          <a:prstGeom prst="ellipse">
            <a:avLst/>
          </a:prstGeom>
          <a:solidFill>
            <a:srgbClr val="808080">
              <a:alpha val="92941"/>
            </a:srgbClr>
          </a:solidFill>
          <a:ln w="6350" cap="rnd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endParaRPr lang="de-DE" sz="14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0"/>
            </p:custDataLst>
          </p:nvPr>
        </p:nvSpPr>
        <p:spPr>
          <a:xfrm>
            <a:off x="2988386" y="5495048"/>
            <a:ext cx="896079" cy="332399"/>
          </a:xfrm>
          <a:prstGeom prst="rect">
            <a:avLst/>
          </a:prstGeom>
          <a:noFill/>
          <a:ln w="12700" cap="rnd">
            <a:noFill/>
          </a:ln>
        </p:spPr>
        <p:txBody>
          <a:bodyPr wrap="none" lIns="0" tIns="0" rIns="0" bIns="0" rtlCol="0" anchor="t" anchorCtr="0">
            <a:sp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de-DE" sz="1200" smtClean="0">
                <a:solidFill>
                  <a:schemeClr val="bg1"/>
                </a:solidFill>
                <a:latin typeface="Arial "/>
              </a:rPr>
              <a:t>Informations-</a:t>
            </a:r>
            <a:br>
              <a:rPr lang="de-DE" sz="1200" smtClean="0">
                <a:solidFill>
                  <a:schemeClr val="bg1"/>
                </a:solidFill>
                <a:latin typeface="Arial "/>
              </a:rPr>
            </a:br>
            <a:r>
              <a:rPr lang="de-DE" sz="1200" smtClean="0">
                <a:solidFill>
                  <a:schemeClr val="bg1"/>
                </a:solidFill>
                <a:latin typeface="Arial "/>
              </a:rPr>
              <a:t>technologie</a:t>
            </a:r>
          </a:p>
        </p:txBody>
      </p:sp>
      <p:sp>
        <p:nvSpPr>
          <p:cNvPr id="47" name="TextBox 46"/>
          <p:cNvSpPr txBox="1"/>
          <p:nvPr>
            <p:custDataLst>
              <p:tags r:id="rId11"/>
            </p:custDataLst>
          </p:nvPr>
        </p:nvSpPr>
        <p:spPr>
          <a:xfrm>
            <a:off x="2844114" y="4869160"/>
            <a:ext cx="1184620" cy="332399"/>
          </a:xfrm>
          <a:prstGeom prst="rect">
            <a:avLst/>
          </a:prstGeom>
          <a:noFill/>
          <a:ln w="12700" cap="rnd">
            <a:noFill/>
          </a:ln>
        </p:spPr>
        <p:txBody>
          <a:bodyPr wrap="none" lIns="0" tIns="0" rIns="0" bIns="0" rtlCol="0" anchor="t" anchorCtr="0">
            <a:sp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de-DE" sz="1200" smtClean="0">
                <a:solidFill>
                  <a:schemeClr val="bg1"/>
                </a:solidFill>
                <a:latin typeface="Arial "/>
              </a:rPr>
              <a:t>Kommunikations-</a:t>
            </a:r>
            <a:br>
              <a:rPr lang="de-DE" sz="1200" smtClean="0">
                <a:solidFill>
                  <a:schemeClr val="bg1"/>
                </a:solidFill>
                <a:latin typeface="Arial "/>
              </a:rPr>
            </a:br>
            <a:r>
              <a:rPr lang="de-DE" sz="1200" smtClean="0">
                <a:solidFill>
                  <a:schemeClr val="bg1"/>
                </a:solidFill>
                <a:latin typeface="Arial "/>
              </a:rPr>
              <a:t>technologie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244800" y="597600"/>
            <a:ext cx="8648700" cy="664797"/>
          </a:xfrm>
        </p:spPr>
        <p:txBody>
          <a:bodyPr/>
          <a:lstStyle/>
          <a:p>
            <a:r>
              <a:rPr lang="de-DE" dirty="0" smtClean="0"/>
              <a:t>Hightech – in weiteren Sinne durchdringt – viele Industrie-sektoren; der Fokus heute ist auf die Basis: ICT</a:t>
            </a:r>
            <a:endParaRPr lang="de-DE" dirty="0"/>
          </a:p>
        </p:txBody>
      </p:sp>
      <p:sp>
        <p:nvSpPr>
          <p:cNvPr id="11" name="TextBox 10"/>
          <p:cNvSpPr txBox="1"/>
          <p:nvPr>
            <p:custDataLst>
              <p:tags r:id="rId13"/>
            </p:custDataLst>
          </p:nvPr>
        </p:nvSpPr>
        <p:spPr>
          <a:xfrm>
            <a:off x="244983" y="1616455"/>
            <a:ext cx="7065009" cy="249299"/>
          </a:xfrm>
          <a:prstGeom prst="rect">
            <a:avLst/>
          </a:prstGeom>
          <a:noFill/>
          <a:ln w="12700" cap="rnd">
            <a:noFill/>
          </a:ln>
        </p:spPr>
        <p:txBody>
          <a:bodyPr vert="horz" wrap="square" lIns="0" tIns="0" rIns="0" bIns="0" rtlCol="0" anchor="t" anchorCtr="0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</a:pPr>
            <a:r>
              <a:rPr lang="de-DE" b="1" dirty="0" smtClean="0">
                <a:latin typeface="Arial"/>
                <a:cs typeface="Arial"/>
              </a:rPr>
              <a:t>Hightech Definition</a:t>
            </a:r>
          </a:p>
        </p:txBody>
      </p:sp>
      <p:sp>
        <p:nvSpPr>
          <p:cNvPr id="12" name="TextBox 11"/>
          <p:cNvSpPr txBox="1"/>
          <p:nvPr>
            <p:custDataLst>
              <p:tags r:id="rId14"/>
            </p:custDataLst>
          </p:nvPr>
        </p:nvSpPr>
        <p:spPr>
          <a:xfrm>
            <a:off x="6990461" y="247650"/>
            <a:ext cx="1917192" cy="166199"/>
          </a:xfrm>
          <a:prstGeom prst="rect">
            <a:avLst/>
          </a:prstGeom>
          <a:noFill/>
          <a:ln w="12700" cap="rnd">
            <a:noFill/>
          </a:ln>
        </p:spPr>
        <p:txBody>
          <a:bodyPr vert="horz" wrap="none" lIns="0" tIns="0" rIns="0" bIns="0" rtlCol="0" anchor="t" anchorCtr="0">
            <a:sp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</a:pPr>
            <a:r>
              <a:rPr lang="de-DE" sz="1200" dirty="0" smtClean="0">
                <a:latin typeface="Arial"/>
                <a:cs typeface="Arial"/>
              </a:rPr>
              <a:t>Definition Hightech Industrie</a:t>
            </a:r>
          </a:p>
        </p:txBody>
      </p:sp>
      <p:sp>
        <p:nvSpPr>
          <p:cNvPr id="13" name="TextBox 12"/>
          <p:cNvSpPr txBox="1"/>
          <p:nvPr>
            <p:custDataLst>
              <p:tags r:id="rId15"/>
            </p:custDataLst>
          </p:nvPr>
        </p:nvSpPr>
        <p:spPr>
          <a:xfrm>
            <a:off x="245109" y="6276340"/>
            <a:ext cx="6841490" cy="466090"/>
          </a:xfrm>
          <a:prstGeom prst="rect">
            <a:avLst/>
          </a:prstGeom>
          <a:noFill/>
          <a:ln w="12700" cap="rnd">
            <a:noFill/>
          </a:ln>
        </p:spPr>
        <p:txBody>
          <a:bodyPr vert="horz" wrap="square" lIns="0" tIns="0" rIns="0" bIns="0" rtlCol="0" anchor="b" anchorCtr="0">
            <a:no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buClr>
                <a:schemeClr val="bg2"/>
              </a:buClr>
            </a:pPr>
            <a:r>
              <a:rPr lang="de-DE" sz="800" dirty="0" smtClean="0">
                <a:latin typeface="Arial"/>
              </a:rPr>
              <a:t>Quelle: Hightech Strategie Deutschland, Duden, </a:t>
            </a:r>
            <a:r>
              <a:rPr lang="de-DE" sz="800" dirty="0" err="1" smtClean="0">
                <a:latin typeface="Arial"/>
              </a:rPr>
              <a:t>BitKom</a:t>
            </a:r>
            <a:r>
              <a:rPr lang="de-DE" sz="800" dirty="0" smtClean="0">
                <a:latin typeface="Arial"/>
              </a:rPr>
              <a:t>, A. T. </a:t>
            </a:r>
            <a:r>
              <a:rPr lang="de-DE" sz="800" dirty="0" err="1" smtClean="0">
                <a:latin typeface="Arial"/>
              </a:rPr>
              <a:t>Kearney</a:t>
            </a:r>
            <a:endParaRPr lang="de-DE" sz="800" dirty="0" smtClean="0">
              <a:latin typeface="Arial"/>
            </a:endParaRPr>
          </a:p>
        </p:txBody>
      </p:sp>
      <p:sp>
        <p:nvSpPr>
          <p:cNvPr id="14" name="TextBox 13"/>
          <p:cNvSpPr txBox="1"/>
          <p:nvPr>
            <p:custDataLst>
              <p:tags r:id="rId16"/>
            </p:custDataLst>
          </p:nvPr>
        </p:nvSpPr>
        <p:spPr>
          <a:xfrm>
            <a:off x="6624228" y="2097088"/>
            <a:ext cx="2283425" cy="2215991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0" bIns="0" rtlCol="0" anchor="t" anchorCtr="0">
            <a:spAutoFit/>
          </a:bodyPr>
          <a:lstStyle/>
          <a:p>
            <a:pPr marL="180975" indent="-180975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  <a:buFont typeface="Arial" pitchFamily="34" charset="0"/>
              <a:buChar char="•"/>
            </a:pPr>
            <a:r>
              <a:rPr lang="de-DE" sz="1600" b="1" i="1" dirty="0" smtClean="0">
                <a:solidFill>
                  <a:schemeClr val="accent1"/>
                </a:solidFill>
                <a:latin typeface="Arial "/>
              </a:rPr>
              <a:t>„Hightech“: </a:t>
            </a:r>
            <a:r>
              <a:rPr lang="de-DE" sz="1600" dirty="0" smtClean="0">
                <a:solidFill>
                  <a:schemeClr val="accent1"/>
                </a:solidFill>
              </a:rPr>
              <a:t>Technologie, die auf dem neuesten </a:t>
            </a:r>
            <a:r>
              <a:rPr lang="de-DE" sz="1600" dirty="0" err="1" smtClean="0">
                <a:solidFill>
                  <a:schemeClr val="accent1"/>
                </a:solidFill>
              </a:rPr>
              <a:t>tech</a:t>
            </a:r>
            <a:r>
              <a:rPr lang="de-DE" sz="1600" dirty="0" smtClean="0">
                <a:solidFill>
                  <a:schemeClr val="accent1"/>
                </a:solidFill>
              </a:rPr>
              <a:t>-nischen Stand beruht und in besonderer Weise für Innovationen und hohe Produktivität in verschiedenen Wirtschaftsbranchen sorgt</a:t>
            </a:r>
          </a:p>
        </p:txBody>
      </p:sp>
      <p:sp>
        <p:nvSpPr>
          <p:cNvPr id="4" name="Oval 3"/>
          <p:cNvSpPr/>
          <p:nvPr>
            <p:custDataLst>
              <p:tags r:id="rId17"/>
            </p:custDataLst>
          </p:nvPr>
        </p:nvSpPr>
        <p:spPr>
          <a:xfrm>
            <a:off x="2339752" y="3861048"/>
            <a:ext cx="2412702" cy="2150164"/>
          </a:xfrm>
          <a:prstGeom prst="ellipse">
            <a:avLst/>
          </a:prstGeom>
          <a:solidFill>
            <a:schemeClr val="bg2"/>
          </a:solidFill>
          <a:ln w="6350" cap="rnd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endParaRPr lang="de-DE" sz="14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>
            <p:custDataLst>
              <p:tags r:id="rId18"/>
            </p:custDataLst>
          </p:nvPr>
        </p:nvSpPr>
        <p:spPr>
          <a:xfrm>
            <a:off x="3356463" y="4158622"/>
            <a:ext cx="371898" cy="249299"/>
          </a:xfrm>
          <a:prstGeom prst="rect">
            <a:avLst/>
          </a:prstGeom>
          <a:noFill/>
          <a:ln w="12700" cap="rnd">
            <a:noFill/>
          </a:ln>
        </p:spPr>
        <p:txBody>
          <a:bodyPr wrap="none" lIns="0" tIns="0" rIns="0" bIns="0" rtlCol="0" anchor="t" anchorCtr="0">
            <a:sp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de-DE" b="1" smtClean="0">
                <a:solidFill>
                  <a:schemeClr val="bg1"/>
                </a:solidFill>
                <a:latin typeface="Arial "/>
              </a:rPr>
              <a:t>ICT</a:t>
            </a:r>
          </a:p>
        </p:txBody>
      </p:sp>
      <p:sp>
        <p:nvSpPr>
          <p:cNvPr id="18" name="TextBox 17"/>
          <p:cNvSpPr txBox="1"/>
          <p:nvPr>
            <p:custDataLst>
              <p:tags r:id="rId19"/>
            </p:custDataLst>
          </p:nvPr>
        </p:nvSpPr>
        <p:spPr>
          <a:xfrm>
            <a:off x="2918737" y="2748052"/>
            <a:ext cx="987451" cy="498598"/>
          </a:xfrm>
          <a:prstGeom prst="rect">
            <a:avLst/>
          </a:prstGeom>
          <a:noFill/>
          <a:ln w="12700" cap="rnd">
            <a:noFill/>
          </a:ln>
        </p:spPr>
        <p:txBody>
          <a:bodyPr wrap="none" lIns="0" tIns="0" rIns="0" bIns="0" rtlCol="0" anchor="t" anchorCtr="0">
            <a:sp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de-DE" b="1" smtClean="0">
                <a:solidFill>
                  <a:schemeClr val="bg1"/>
                </a:solidFill>
                <a:latin typeface="Arial "/>
              </a:rPr>
              <a:t>Hightech</a:t>
            </a:r>
            <a:br>
              <a:rPr lang="de-DE" b="1" smtClean="0">
                <a:solidFill>
                  <a:schemeClr val="bg1"/>
                </a:solidFill>
                <a:latin typeface="Arial "/>
              </a:rPr>
            </a:br>
            <a:endParaRPr lang="de-DE" b="1" smtClean="0">
              <a:solidFill>
                <a:schemeClr val="bg1"/>
              </a:solidFill>
              <a:latin typeface="Arial "/>
            </a:endParaRPr>
          </a:p>
        </p:txBody>
      </p:sp>
      <p:sp>
        <p:nvSpPr>
          <p:cNvPr id="27" name="TextBox 26"/>
          <p:cNvSpPr txBox="1"/>
          <p:nvPr>
            <p:custDataLst>
              <p:tags r:id="rId20"/>
            </p:custDataLst>
          </p:nvPr>
        </p:nvSpPr>
        <p:spPr>
          <a:xfrm>
            <a:off x="2987824" y="5481227"/>
            <a:ext cx="984244" cy="332399"/>
          </a:xfrm>
          <a:prstGeom prst="rect">
            <a:avLst/>
          </a:prstGeom>
          <a:noFill/>
          <a:ln w="12700" cap="rnd">
            <a:noFill/>
          </a:ln>
        </p:spPr>
        <p:txBody>
          <a:bodyPr wrap="none" lIns="0" tIns="0" rIns="0" bIns="0" rtlCol="0" anchor="t" anchorCtr="0">
            <a:sp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de-DE" sz="1200" b="1" smtClean="0">
                <a:solidFill>
                  <a:schemeClr val="bg1"/>
                </a:solidFill>
                <a:latin typeface="Arial "/>
              </a:rPr>
              <a:t>Informations-</a:t>
            </a:r>
            <a:br>
              <a:rPr lang="de-DE" sz="1200" b="1" smtClean="0">
                <a:solidFill>
                  <a:schemeClr val="bg1"/>
                </a:solidFill>
                <a:latin typeface="Arial "/>
              </a:rPr>
            </a:br>
            <a:r>
              <a:rPr lang="de-DE" sz="1200" b="1" smtClean="0">
                <a:solidFill>
                  <a:schemeClr val="bg1"/>
                </a:solidFill>
                <a:latin typeface="Arial "/>
              </a:rPr>
              <a:t>technologie</a:t>
            </a:r>
          </a:p>
        </p:txBody>
      </p:sp>
      <p:sp>
        <p:nvSpPr>
          <p:cNvPr id="28" name="TextBox 27"/>
          <p:cNvSpPr txBox="1"/>
          <p:nvPr>
            <p:custDataLst>
              <p:tags r:id="rId21"/>
            </p:custDataLst>
          </p:nvPr>
        </p:nvSpPr>
        <p:spPr>
          <a:xfrm>
            <a:off x="2829928" y="4855339"/>
            <a:ext cx="1300036" cy="332399"/>
          </a:xfrm>
          <a:prstGeom prst="rect">
            <a:avLst/>
          </a:prstGeom>
          <a:noFill/>
          <a:ln w="12700" cap="rnd">
            <a:noFill/>
          </a:ln>
        </p:spPr>
        <p:txBody>
          <a:bodyPr wrap="none" lIns="0" tIns="0" rIns="0" bIns="0" rtlCol="0" anchor="t" anchorCtr="0">
            <a:sp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de-DE" sz="1200" b="1" smtClean="0">
                <a:solidFill>
                  <a:schemeClr val="bg1"/>
                </a:solidFill>
                <a:latin typeface="Arial "/>
              </a:rPr>
              <a:t>Kommunikations-</a:t>
            </a:r>
            <a:br>
              <a:rPr lang="de-DE" sz="1200" b="1" smtClean="0">
                <a:solidFill>
                  <a:schemeClr val="bg1"/>
                </a:solidFill>
                <a:latin typeface="Arial "/>
              </a:rPr>
            </a:br>
            <a:r>
              <a:rPr lang="de-DE" sz="1200" b="1" smtClean="0">
                <a:solidFill>
                  <a:schemeClr val="bg1"/>
                </a:solidFill>
                <a:latin typeface="Arial "/>
              </a:rPr>
              <a:t>technologie</a:t>
            </a:r>
          </a:p>
        </p:txBody>
      </p:sp>
      <p:sp>
        <p:nvSpPr>
          <p:cNvPr id="29" name="TextBox 28"/>
          <p:cNvSpPr txBox="1"/>
          <p:nvPr>
            <p:custDataLst>
              <p:tags r:id="rId22"/>
            </p:custDataLst>
          </p:nvPr>
        </p:nvSpPr>
        <p:spPr>
          <a:xfrm>
            <a:off x="4355976" y="4183931"/>
            <a:ext cx="816506" cy="332399"/>
          </a:xfrm>
          <a:prstGeom prst="rect">
            <a:avLst/>
          </a:prstGeom>
          <a:noFill/>
          <a:ln w="12700" cap="rnd">
            <a:noFill/>
          </a:ln>
        </p:spPr>
        <p:txBody>
          <a:bodyPr wrap="none" lIns="0" tIns="0" rIns="0" bIns="0" rtlCol="0" anchor="t" anchorCtr="0">
            <a:spAutoFit/>
          </a:bodyPr>
          <a:lstStyle/>
          <a:p>
            <a:pPr algn="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de-DE" sz="1200" smtClean="0">
                <a:solidFill>
                  <a:schemeClr val="bg1"/>
                </a:solidFill>
                <a:latin typeface="Arial "/>
              </a:rPr>
              <a:t>Optische</a:t>
            </a:r>
            <a:br>
              <a:rPr lang="de-DE" sz="1200" smtClean="0">
                <a:solidFill>
                  <a:schemeClr val="bg1"/>
                </a:solidFill>
                <a:latin typeface="Arial "/>
              </a:rPr>
            </a:br>
            <a:r>
              <a:rPr lang="de-DE" sz="1200" smtClean="0">
                <a:solidFill>
                  <a:schemeClr val="bg1"/>
                </a:solidFill>
                <a:latin typeface="Arial "/>
              </a:rPr>
              <a:t>Technologie</a:t>
            </a:r>
            <a:endParaRPr lang="de-DE" sz="1200">
              <a:solidFill>
                <a:schemeClr val="bg1"/>
              </a:solidFill>
              <a:latin typeface="Arial "/>
            </a:endParaRPr>
          </a:p>
        </p:txBody>
      </p:sp>
      <p:sp>
        <p:nvSpPr>
          <p:cNvPr id="30" name="TextBox 29"/>
          <p:cNvSpPr txBox="1"/>
          <p:nvPr>
            <p:custDataLst>
              <p:tags r:id="rId23"/>
            </p:custDataLst>
          </p:nvPr>
        </p:nvSpPr>
        <p:spPr>
          <a:xfrm>
            <a:off x="1854266" y="4855339"/>
            <a:ext cx="782265" cy="332399"/>
          </a:xfrm>
          <a:prstGeom prst="rect">
            <a:avLst/>
          </a:prstGeom>
          <a:noFill/>
          <a:ln w="12700" cap="rnd">
            <a:noFill/>
          </a:ln>
        </p:spPr>
        <p:txBody>
          <a:bodyPr wrap="none" lIns="0" tIns="0" rIns="0" bIns="0" rtlCol="0" anchor="t" anchorCtr="0">
            <a:spAutoFit/>
          </a:bodyPr>
          <a:lstStyle/>
          <a:p>
            <a:pPr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de-DE" sz="1200" smtClean="0">
                <a:solidFill>
                  <a:schemeClr val="bg1"/>
                </a:solidFill>
                <a:latin typeface="Arial "/>
              </a:rPr>
              <a:t>Nano-</a:t>
            </a:r>
            <a:br>
              <a:rPr lang="de-DE" sz="1200" smtClean="0">
                <a:solidFill>
                  <a:schemeClr val="bg1"/>
                </a:solidFill>
                <a:latin typeface="Arial "/>
              </a:rPr>
            </a:br>
            <a:r>
              <a:rPr lang="de-DE" sz="1200" smtClean="0">
                <a:solidFill>
                  <a:schemeClr val="bg1"/>
                </a:solidFill>
                <a:latin typeface="Arial "/>
              </a:rPr>
              <a:t>technologie</a:t>
            </a:r>
          </a:p>
        </p:txBody>
      </p:sp>
      <p:sp>
        <p:nvSpPr>
          <p:cNvPr id="31" name="TextBox 30"/>
          <p:cNvSpPr txBox="1"/>
          <p:nvPr>
            <p:custDataLst>
              <p:tags r:id="rId24"/>
            </p:custDataLst>
          </p:nvPr>
        </p:nvSpPr>
        <p:spPr>
          <a:xfrm>
            <a:off x="1712271" y="3560751"/>
            <a:ext cx="860813" cy="332399"/>
          </a:xfrm>
          <a:prstGeom prst="rect">
            <a:avLst/>
          </a:prstGeom>
          <a:noFill/>
          <a:ln w="12700" cap="rnd">
            <a:noFill/>
          </a:ln>
        </p:spPr>
        <p:txBody>
          <a:bodyPr wrap="none" lIns="0" tIns="0" rIns="0" bIns="0" rtlCol="0" anchor="t" anchorCtr="0">
            <a:spAutoFit/>
          </a:bodyPr>
          <a:lstStyle/>
          <a:p>
            <a:pPr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de-DE" sz="1200" smtClean="0">
                <a:solidFill>
                  <a:schemeClr val="bg1"/>
                </a:solidFill>
                <a:latin typeface="Arial "/>
              </a:rPr>
              <a:t>Produktions-</a:t>
            </a:r>
            <a:br>
              <a:rPr lang="de-DE" sz="1200" smtClean="0">
                <a:solidFill>
                  <a:schemeClr val="bg1"/>
                </a:solidFill>
                <a:latin typeface="Arial "/>
              </a:rPr>
            </a:br>
            <a:r>
              <a:rPr lang="de-DE" sz="1200" smtClean="0">
                <a:solidFill>
                  <a:schemeClr val="bg1"/>
                </a:solidFill>
                <a:latin typeface="Arial "/>
              </a:rPr>
              <a:t>technologie</a:t>
            </a:r>
          </a:p>
        </p:txBody>
      </p:sp>
      <p:sp>
        <p:nvSpPr>
          <p:cNvPr id="33" name="TextBox 32"/>
          <p:cNvSpPr txBox="1"/>
          <p:nvPr>
            <p:custDataLst>
              <p:tags r:id="rId25"/>
            </p:custDataLst>
          </p:nvPr>
        </p:nvSpPr>
        <p:spPr>
          <a:xfrm>
            <a:off x="2169555" y="3001717"/>
            <a:ext cx="782265" cy="332399"/>
          </a:xfrm>
          <a:prstGeom prst="rect">
            <a:avLst/>
          </a:prstGeom>
          <a:noFill/>
          <a:ln w="12700" cap="rnd">
            <a:noFill/>
          </a:ln>
        </p:spPr>
        <p:txBody>
          <a:bodyPr wrap="none" lIns="0" tIns="0" rIns="0" bIns="0" rtlCol="0" anchor="t" anchorCtr="0">
            <a:spAutoFit/>
          </a:bodyPr>
          <a:lstStyle/>
          <a:p>
            <a:pPr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de-DE" sz="1200" smtClean="0">
                <a:solidFill>
                  <a:schemeClr val="bg1"/>
                </a:solidFill>
                <a:latin typeface="Arial "/>
              </a:rPr>
              <a:t>Material-</a:t>
            </a:r>
            <a:br>
              <a:rPr lang="de-DE" sz="1200" smtClean="0">
                <a:solidFill>
                  <a:schemeClr val="bg1"/>
                </a:solidFill>
                <a:latin typeface="Arial "/>
              </a:rPr>
            </a:br>
            <a:r>
              <a:rPr lang="de-DE" sz="1200" smtClean="0">
                <a:solidFill>
                  <a:schemeClr val="bg1"/>
                </a:solidFill>
                <a:latin typeface="Arial "/>
              </a:rPr>
              <a:t>technologie</a:t>
            </a:r>
          </a:p>
        </p:txBody>
      </p:sp>
      <p:sp>
        <p:nvSpPr>
          <p:cNvPr id="34" name="TextBox 33"/>
          <p:cNvSpPr txBox="1"/>
          <p:nvPr>
            <p:custDataLst>
              <p:tags r:id="rId26"/>
            </p:custDataLst>
          </p:nvPr>
        </p:nvSpPr>
        <p:spPr>
          <a:xfrm>
            <a:off x="1607169" y="4183931"/>
            <a:ext cx="782265" cy="332399"/>
          </a:xfrm>
          <a:prstGeom prst="rect">
            <a:avLst/>
          </a:prstGeom>
          <a:noFill/>
          <a:ln w="12700" cap="rnd">
            <a:noFill/>
          </a:ln>
        </p:spPr>
        <p:txBody>
          <a:bodyPr wrap="none" lIns="0" tIns="0" rIns="0" bIns="0" rtlCol="0" anchor="t" anchorCtr="0">
            <a:spAutoFit/>
          </a:bodyPr>
          <a:lstStyle/>
          <a:p>
            <a:pPr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de-DE" sz="1200" smtClean="0">
                <a:solidFill>
                  <a:schemeClr val="bg1"/>
                </a:solidFill>
                <a:latin typeface="Arial "/>
              </a:rPr>
              <a:t>Bio-</a:t>
            </a:r>
            <a:br>
              <a:rPr lang="de-DE" sz="1200" smtClean="0">
                <a:solidFill>
                  <a:schemeClr val="bg1"/>
                </a:solidFill>
                <a:latin typeface="Arial "/>
              </a:rPr>
            </a:br>
            <a:r>
              <a:rPr lang="de-DE" sz="1200" smtClean="0">
                <a:solidFill>
                  <a:schemeClr val="bg1"/>
                </a:solidFill>
                <a:latin typeface="Arial "/>
              </a:rPr>
              <a:t>technologie</a:t>
            </a:r>
          </a:p>
        </p:txBody>
      </p:sp>
      <p:sp>
        <p:nvSpPr>
          <p:cNvPr id="35" name="TextBox 34"/>
          <p:cNvSpPr txBox="1"/>
          <p:nvPr>
            <p:custDataLst>
              <p:tags r:id="rId27"/>
            </p:custDataLst>
          </p:nvPr>
        </p:nvSpPr>
        <p:spPr>
          <a:xfrm>
            <a:off x="4283968" y="4689140"/>
            <a:ext cx="714939" cy="498598"/>
          </a:xfrm>
          <a:prstGeom prst="rect">
            <a:avLst/>
          </a:prstGeom>
          <a:noFill/>
          <a:ln w="12700" cap="rnd">
            <a:noFill/>
          </a:ln>
        </p:spPr>
        <p:txBody>
          <a:bodyPr wrap="none" lIns="0" tIns="0" rIns="0" bIns="0" rtlCol="0" anchor="t" anchorCtr="0">
            <a:spAutoFit/>
          </a:bodyPr>
          <a:lstStyle/>
          <a:p>
            <a:pPr algn="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de-DE" sz="1200" smtClean="0">
                <a:solidFill>
                  <a:schemeClr val="bg1"/>
                </a:solidFill>
                <a:latin typeface="Arial "/>
              </a:rPr>
              <a:t>Micro- </a:t>
            </a:r>
            <a:br>
              <a:rPr lang="de-DE" sz="1200" smtClean="0">
                <a:solidFill>
                  <a:schemeClr val="bg1"/>
                </a:solidFill>
                <a:latin typeface="Arial "/>
              </a:rPr>
            </a:br>
            <a:r>
              <a:rPr lang="de-DE" sz="1200" smtClean="0">
                <a:solidFill>
                  <a:schemeClr val="bg1"/>
                </a:solidFill>
                <a:latin typeface="Arial "/>
              </a:rPr>
              <a:t>und Nano-</a:t>
            </a:r>
            <a:br>
              <a:rPr lang="de-DE" sz="1200" smtClean="0">
                <a:solidFill>
                  <a:schemeClr val="bg1"/>
                </a:solidFill>
                <a:latin typeface="Arial "/>
              </a:rPr>
            </a:br>
            <a:r>
              <a:rPr lang="de-DE" sz="1200" smtClean="0">
                <a:solidFill>
                  <a:schemeClr val="bg1"/>
                </a:solidFill>
                <a:latin typeface="Arial "/>
              </a:rPr>
              <a:t>elektronik </a:t>
            </a:r>
          </a:p>
        </p:txBody>
      </p:sp>
      <p:sp>
        <p:nvSpPr>
          <p:cNvPr id="36" name="TextBox 35"/>
          <p:cNvSpPr txBox="1"/>
          <p:nvPr>
            <p:custDataLst>
              <p:tags r:id="rId28"/>
            </p:custDataLst>
          </p:nvPr>
        </p:nvSpPr>
        <p:spPr>
          <a:xfrm>
            <a:off x="3818813" y="3001717"/>
            <a:ext cx="816506" cy="332399"/>
          </a:xfrm>
          <a:prstGeom prst="rect">
            <a:avLst/>
          </a:prstGeom>
          <a:noFill/>
          <a:ln w="12700" cap="rnd">
            <a:noFill/>
          </a:ln>
        </p:spPr>
        <p:txBody>
          <a:bodyPr wrap="none" lIns="0" tIns="0" rIns="0" bIns="0" rtlCol="0" anchor="t" anchorCtr="0">
            <a:spAutoFit/>
          </a:bodyPr>
          <a:lstStyle/>
          <a:p>
            <a:pPr algn="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de-DE" sz="1200" smtClean="0">
                <a:solidFill>
                  <a:schemeClr val="bg1"/>
                </a:solidFill>
                <a:latin typeface="Arial "/>
              </a:rPr>
              <a:t>Weltraum-</a:t>
            </a:r>
            <a:br>
              <a:rPr lang="de-DE" sz="1200" smtClean="0">
                <a:solidFill>
                  <a:schemeClr val="bg1"/>
                </a:solidFill>
                <a:latin typeface="Arial "/>
              </a:rPr>
            </a:br>
            <a:r>
              <a:rPr lang="de-DE" sz="1200" smtClean="0">
                <a:solidFill>
                  <a:schemeClr val="bg1"/>
                </a:solidFill>
                <a:latin typeface="Arial "/>
              </a:rPr>
              <a:t>Technologie</a:t>
            </a:r>
            <a:endParaRPr lang="de-DE" sz="1200">
              <a:solidFill>
                <a:schemeClr val="bg1"/>
              </a:solidFill>
              <a:latin typeface="Arial "/>
            </a:endParaRPr>
          </a:p>
        </p:txBody>
      </p:sp>
      <p:sp>
        <p:nvSpPr>
          <p:cNvPr id="37" name="TextBox 36"/>
          <p:cNvSpPr txBox="1"/>
          <p:nvPr>
            <p:custDataLst>
              <p:tags r:id="rId29"/>
            </p:custDataLst>
          </p:nvPr>
        </p:nvSpPr>
        <p:spPr>
          <a:xfrm>
            <a:off x="4211960" y="3560751"/>
            <a:ext cx="913712" cy="332399"/>
          </a:xfrm>
          <a:prstGeom prst="rect">
            <a:avLst/>
          </a:prstGeom>
          <a:noFill/>
          <a:ln w="12700" cap="rnd">
            <a:noFill/>
          </a:ln>
        </p:spPr>
        <p:txBody>
          <a:bodyPr wrap="none" lIns="0" tIns="0" rIns="0" bIns="0" rtlCol="0" anchor="t" anchorCtr="0">
            <a:spAutoFit/>
          </a:bodyPr>
          <a:lstStyle/>
          <a:p>
            <a:pPr algn="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de-DE" sz="1200" smtClean="0">
                <a:solidFill>
                  <a:schemeClr val="bg1"/>
                </a:solidFill>
                <a:latin typeface="Arial "/>
              </a:rPr>
              <a:t>Microsystem-</a:t>
            </a:r>
            <a:br>
              <a:rPr lang="de-DE" sz="1200" smtClean="0">
                <a:solidFill>
                  <a:schemeClr val="bg1"/>
                </a:solidFill>
                <a:latin typeface="Arial "/>
              </a:rPr>
            </a:br>
            <a:r>
              <a:rPr lang="de-DE" sz="1200" smtClean="0">
                <a:solidFill>
                  <a:schemeClr val="bg1"/>
                </a:solidFill>
                <a:latin typeface="Arial "/>
              </a:rPr>
              <a:t>Technologie</a:t>
            </a:r>
          </a:p>
        </p:txBody>
      </p:sp>
      <p:sp>
        <p:nvSpPr>
          <p:cNvPr id="41" name="Oval 40"/>
          <p:cNvSpPr/>
          <p:nvPr>
            <p:custDataLst>
              <p:tags r:id="rId30"/>
            </p:custDataLst>
          </p:nvPr>
        </p:nvSpPr>
        <p:spPr>
          <a:xfrm>
            <a:off x="1928766" y="5336582"/>
            <a:ext cx="481577" cy="440410"/>
          </a:xfrm>
          <a:prstGeom prst="ellipse">
            <a:avLst/>
          </a:prstGeom>
          <a:solidFill>
            <a:schemeClr val="bg2">
              <a:alpha val="85000"/>
            </a:schemeClr>
          </a:solidFill>
          <a:ln w="6350" cap="rnd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endParaRPr lang="de-DE" sz="14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>
            <p:custDataLst>
              <p:tags r:id="rId31"/>
            </p:custDataLst>
          </p:nvPr>
        </p:nvSpPr>
        <p:spPr>
          <a:xfrm>
            <a:off x="1947385" y="5467349"/>
            <a:ext cx="448841" cy="193899"/>
          </a:xfrm>
          <a:prstGeom prst="rect">
            <a:avLst/>
          </a:prstGeom>
          <a:noFill/>
          <a:ln w="12700" cap="rnd">
            <a:noFill/>
          </a:ln>
        </p:spPr>
        <p:txBody>
          <a:bodyPr wrap="none" lIns="0" tIns="0" rIns="0" bIns="0" rtlCol="0" anchor="t" anchorCtr="0">
            <a:sp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de-DE" sz="1400" b="1" smtClean="0">
                <a:solidFill>
                  <a:schemeClr val="bg1"/>
                </a:solidFill>
                <a:latin typeface="Arial "/>
              </a:rPr>
              <a:t>Solar</a:t>
            </a:r>
          </a:p>
        </p:txBody>
      </p:sp>
      <p:sp>
        <p:nvSpPr>
          <p:cNvPr id="43" name="TextBox 42"/>
          <p:cNvSpPr txBox="1"/>
          <p:nvPr>
            <p:custDataLst>
              <p:tags r:id="rId32"/>
            </p:custDataLst>
          </p:nvPr>
        </p:nvSpPr>
        <p:spPr>
          <a:xfrm>
            <a:off x="6624228" y="4781151"/>
            <a:ext cx="2283425" cy="1888209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0" bIns="0" rtlCol="0" anchor="t" anchorCtr="0">
            <a:spAutoFit/>
          </a:bodyPr>
          <a:lstStyle/>
          <a:p>
            <a:pPr marL="180975" indent="-180975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  <a:buFont typeface="Arial" pitchFamily="34" charset="0"/>
              <a:buChar char="•"/>
            </a:pPr>
            <a:r>
              <a:rPr lang="de-DE" sz="1600" b="1" dirty="0" smtClean="0">
                <a:latin typeface="Arial "/>
              </a:rPr>
              <a:t>ICT (Fokus):</a:t>
            </a:r>
            <a:r>
              <a:rPr lang="de-DE" sz="1600" dirty="0" smtClean="0">
                <a:latin typeface="Arial "/>
              </a:rPr>
              <a:t/>
            </a:r>
            <a:br>
              <a:rPr lang="de-DE" sz="1600" dirty="0" smtClean="0">
                <a:latin typeface="Arial "/>
              </a:rPr>
            </a:br>
            <a:r>
              <a:rPr lang="de-DE" sz="1600" dirty="0" smtClean="0">
                <a:latin typeface="Arial "/>
              </a:rPr>
              <a:t>Engere Definition, die IT, Telekommunikation, Consumer Electronics und die zugehörigen Komponenten umfasst</a:t>
            </a:r>
            <a:br>
              <a:rPr lang="de-DE" sz="1600" dirty="0" smtClean="0">
                <a:latin typeface="Arial "/>
              </a:rPr>
            </a:br>
            <a:endParaRPr lang="de-DE" sz="1600" dirty="0" smtClean="0">
              <a:latin typeface="Arial "/>
            </a:endParaRPr>
          </a:p>
          <a:p>
            <a:pPr marL="180975" indent="-180975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  <a:buFont typeface="Arial" pitchFamily="34" charset="0"/>
              <a:buChar char="•"/>
            </a:pPr>
            <a:endParaRPr lang="de-DE" sz="1600" dirty="0" smtClean="0">
              <a:latin typeface="Arial "/>
            </a:endParaRPr>
          </a:p>
        </p:txBody>
      </p:sp>
    </p:spTree>
    <p:extLst>
      <p:ext uri="{BB962C8B-B14F-4D97-AF65-F5344CB8AC3E}">
        <p14:creationId xmlns:p14="http://schemas.microsoft.com/office/powerpoint/2010/main" val="2014970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38" grpId="0" animBg="1"/>
      <p:bldP spid="23" grpId="0" animBg="1"/>
      <p:bldP spid="24" grpId="0" animBg="1"/>
      <p:bldP spid="25" grpId="0" animBg="1"/>
      <p:bldP spid="4" grpId="0" animBg="1"/>
      <p:bldP spid="20" grpId="0"/>
      <p:bldP spid="27" grpId="0"/>
      <p:bldP spid="28" grpId="0"/>
      <p:bldP spid="41" grpId="0" animBg="1"/>
      <p:bldP spid="42" grpId="0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25989584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think-cell Slide" r:id="rId109" imgW="0" imgH="0" progId="TCLayout.ActiveDocument.1">
                  <p:embed/>
                </p:oleObj>
              </mc:Choice>
              <mc:Fallback>
                <p:oleObj name="think-cell Slide" r:id="rId109" imgW="0" imgH="0" progId="TCLayout.ActiveDocument.1">
                  <p:embed/>
                  <p:pic>
                    <p:nvPicPr>
                      <p:cNvPr id="0" name="AutoShape 29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" name="Rectangle 113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bg1"/>
          </a:solidFill>
          <a:ln w="127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</a:pPr>
            <a:endParaRPr lang="de-DE" sz="1000" b="1" dirty="0" err="1" smtClea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244800" y="597600"/>
            <a:ext cx="8648700" cy="664797"/>
          </a:xfrm>
        </p:spPr>
        <p:txBody>
          <a:bodyPr/>
          <a:lstStyle/>
          <a:p>
            <a:r>
              <a:rPr lang="de-DE" dirty="0" smtClean="0"/>
              <a:t>Weltweit standen die Hightech Unternehmen 2010 für US</a:t>
            </a:r>
            <a:r>
              <a:rPr lang="de-DE" dirty="0"/>
              <a:t>$ </a:t>
            </a:r>
            <a:r>
              <a:rPr lang="de-DE" dirty="0" smtClean="0"/>
              <a:t>2.700 Mrd. Umsatz </a:t>
            </a:r>
            <a:r>
              <a:rPr lang="de-DE" dirty="0"/>
              <a:t> </a:t>
            </a:r>
            <a:r>
              <a:rPr lang="de-DE" dirty="0" smtClean="0"/>
              <a:t>(~4% des globalen BIP)</a:t>
            </a:r>
            <a:endParaRPr lang="de-DE" dirty="0"/>
          </a:p>
        </p:txBody>
      </p:sp>
      <p:sp>
        <p:nvSpPr>
          <p:cNvPr id="12292" name="TextBox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6063" y="1617663"/>
            <a:ext cx="7365999" cy="249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</a:pPr>
            <a:r>
              <a:rPr lang="de-DE" b="1" dirty="0" smtClean="0">
                <a:latin typeface="Arial" pitchFamily="34" charset="0"/>
                <a:cs typeface="Arial" pitchFamily="34" charset="0"/>
              </a:rPr>
              <a:t>Segmentierung (in </a:t>
            </a:r>
            <a:r>
              <a:rPr lang="de-DE" b="1" dirty="0" err="1" smtClean="0">
                <a:latin typeface="Arial" pitchFamily="34" charset="0"/>
                <a:cs typeface="Arial" pitchFamily="34" charset="0"/>
              </a:rPr>
              <a:t>Mrd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 US$, 2010) 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49"/>
          <p:cNvSpPr/>
          <p:nvPr>
            <p:custDataLst>
              <p:tags r:id="rId6"/>
            </p:custDataLst>
          </p:nvPr>
        </p:nvSpPr>
        <p:spPr bwMode="auto">
          <a:xfrm>
            <a:off x="7231062" y="5395913"/>
            <a:ext cx="933450" cy="220662"/>
          </a:xfrm>
          <a:prstGeom prst="rect">
            <a:avLst/>
          </a:prstGeom>
          <a:solidFill>
            <a:srgbClr val="C2D5ED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Rectangle 33"/>
          <p:cNvSpPr/>
          <p:nvPr>
            <p:custDataLst>
              <p:tags r:id="rId7"/>
            </p:custDataLst>
          </p:nvPr>
        </p:nvSpPr>
        <p:spPr bwMode="auto">
          <a:xfrm>
            <a:off x="8583612" y="2312988"/>
            <a:ext cx="254000" cy="3671888"/>
          </a:xfrm>
          <a:prstGeom prst="rect">
            <a:avLst/>
          </a:prstGeom>
          <a:pattFill prst="ltUpDiag">
            <a:fgClr>
              <a:srgbClr val="000000"/>
            </a:fgClr>
            <a:bgClr>
              <a:srgbClr val="FFFFFF"/>
            </a:bgClr>
          </a:patt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Rectangle 38"/>
          <p:cNvSpPr/>
          <p:nvPr>
            <p:custDataLst>
              <p:tags r:id="rId8"/>
            </p:custDataLst>
          </p:nvPr>
        </p:nvSpPr>
        <p:spPr bwMode="auto">
          <a:xfrm>
            <a:off x="8164512" y="5570538"/>
            <a:ext cx="419100" cy="414337"/>
          </a:xfrm>
          <a:prstGeom prst="rect">
            <a:avLst/>
          </a:prstGeom>
          <a:solidFill>
            <a:srgbClr val="A0A0A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0" name="Rectangle 39"/>
          <p:cNvSpPr/>
          <p:nvPr>
            <p:custDataLst>
              <p:tags r:id="rId9"/>
            </p:custDataLst>
          </p:nvPr>
        </p:nvSpPr>
        <p:spPr bwMode="auto">
          <a:xfrm>
            <a:off x="8164512" y="4452938"/>
            <a:ext cx="419100" cy="1117600"/>
          </a:xfrm>
          <a:prstGeom prst="rect">
            <a:avLst/>
          </a:prstGeom>
          <a:solidFill>
            <a:srgbClr val="C2D5ED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1" name="Rectangle 40"/>
          <p:cNvSpPr/>
          <p:nvPr>
            <p:custDataLst>
              <p:tags r:id="rId10"/>
            </p:custDataLst>
          </p:nvPr>
        </p:nvSpPr>
        <p:spPr bwMode="auto">
          <a:xfrm>
            <a:off x="8164512" y="3673475"/>
            <a:ext cx="419100" cy="779463"/>
          </a:xfrm>
          <a:prstGeom prst="rect">
            <a:avLst/>
          </a:prstGeom>
          <a:solidFill>
            <a:srgbClr val="DCDCDC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2" name="Rectangle 41"/>
          <p:cNvSpPr/>
          <p:nvPr>
            <p:custDataLst>
              <p:tags r:id="rId11"/>
            </p:custDataLst>
          </p:nvPr>
        </p:nvSpPr>
        <p:spPr bwMode="auto">
          <a:xfrm>
            <a:off x="8164512" y="2852738"/>
            <a:ext cx="419100" cy="820737"/>
          </a:xfrm>
          <a:prstGeom prst="rect">
            <a:avLst/>
          </a:prstGeom>
          <a:solidFill>
            <a:srgbClr val="F9C47B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3" name="Rectangle 42"/>
          <p:cNvSpPr/>
          <p:nvPr>
            <p:custDataLst>
              <p:tags r:id="rId12"/>
            </p:custDataLst>
          </p:nvPr>
        </p:nvSpPr>
        <p:spPr bwMode="auto">
          <a:xfrm>
            <a:off x="8164512" y="2312988"/>
            <a:ext cx="419100" cy="539750"/>
          </a:xfrm>
          <a:prstGeom prst="rect">
            <a:avLst/>
          </a:prstGeom>
          <a:solidFill>
            <a:srgbClr val="C0504D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Rectangle 18"/>
          <p:cNvSpPr/>
          <p:nvPr>
            <p:custDataLst>
              <p:tags r:id="rId13"/>
            </p:custDataLst>
          </p:nvPr>
        </p:nvSpPr>
        <p:spPr bwMode="auto">
          <a:xfrm>
            <a:off x="6078537" y="3848100"/>
            <a:ext cx="1152525" cy="1385887"/>
          </a:xfrm>
          <a:prstGeom prst="rect">
            <a:avLst/>
          </a:prstGeom>
          <a:solidFill>
            <a:srgbClr val="C2D5ED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Rectangle 19"/>
          <p:cNvSpPr/>
          <p:nvPr>
            <p:custDataLst>
              <p:tags r:id="rId14"/>
            </p:custDataLst>
          </p:nvPr>
        </p:nvSpPr>
        <p:spPr bwMode="auto">
          <a:xfrm>
            <a:off x="6078537" y="3548063"/>
            <a:ext cx="1152525" cy="300037"/>
          </a:xfrm>
          <a:prstGeom prst="rect">
            <a:avLst/>
          </a:prstGeom>
          <a:solidFill>
            <a:srgbClr val="DCDCDC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ectangle 16"/>
          <p:cNvSpPr/>
          <p:nvPr>
            <p:custDataLst>
              <p:tags r:id="rId15"/>
            </p:custDataLst>
          </p:nvPr>
        </p:nvSpPr>
        <p:spPr bwMode="auto">
          <a:xfrm>
            <a:off x="6078537" y="2312988"/>
            <a:ext cx="1152525" cy="1235075"/>
          </a:xfrm>
          <a:prstGeom prst="rect">
            <a:avLst/>
          </a:prstGeom>
          <a:solidFill>
            <a:srgbClr val="F9C47B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Rectangle 36"/>
          <p:cNvSpPr/>
          <p:nvPr>
            <p:custDataLst>
              <p:tags r:id="rId16"/>
            </p:custDataLst>
          </p:nvPr>
        </p:nvSpPr>
        <p:spPr bwMode="auto">
          <a:xfrm>
            <a:off x="231775" y="2643188"/>
            <a:ext cx="2416175" cy="1063625"/>
          </a:xfrm>
          <a:prstGeom prst="rect">
            <a:avLst/>
          </a:prstGeom>
          <a:solidFill>
            <a:srgbClr val="C0504D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Rectangle 48"/>
          <p:cNvSpPr/>
          <p:nvPr>
            <p:custDataLst>
              <p:tags r:id="rId17"/>
            </p:custDataLst>
          </p:nvPr>
        </p:nvSpPr>
        <p:spPr bwMode="auto">
          <a:xfrm>
            <a:off x="7231062" y="5616575"/>
            <a:ext cx="933450" cy="368300"/>
          </a:xfrm>
          <a:prstGeom prst="rect">
            <a:avLst/>
          </a:prstGeom>
          <a:solidFill>
            <a:srgbClr val="A0A0A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8" name="Rectangle 37"/>
          <p:cNvSpPr/>
          <p:nvPr>
            <p:custDataLst>
              <p:tags r:id="rId18"/>
            </p:custDataLst>
          </p:nvPr>
        </p:nvSpPr>
        <p:spPr bwMode="auto">
          <a:xfrm>
            <a:off x="231775" y="2312988"/>
            <a:ext cx="2416175" cy="330200"/>
          </a:xfrm>
          <a:prstGeom prst="rect">
            <a:avLst/>
          </a:prstGeom>
          <a:solidFill>
            <a:srgbClr val="4F81BD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Rectangle 50"/>
          <p:cNvSpPr/>
          <p:nvPr>
            <p:custDataLst>
              <p:tags r:id="rId19"/>
            </p:custDataLst>
          </p:nvPr>
        </p:nvSpPr>
        <p:spPr bwMode="auto">
          <a:xfrm>
            <a:off x="7231062" y="3576638"/>
            <a:ext cx="933450" cy="1819275"/>
          </a:xfrm>
          <a:prstGeom prst="rect">
            <a:avLst/>
          </a:prstGeom>
          <a:solidFill>
            <a:srgbClr val="DCDCDC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2" name="Rectangle 51"/>
          <p:cNvSpPr/>
          <p:nvPr>
            <p:custDataLst>
              <p:tags r:id="rId20"/>
            </p:custDataLst>
          </p:nvPr>
        </p:nvSpPr>
        <p:spPr bwMode="auto">
          <a:xfrm>
            <a:off x="7231062" y="2836863"/>
            <a:ext cx="933450" cy="739775"/>
          </a:xfrm>
          <a:prstGeom prst="rect">
            <a:avLst/>
          </a:prstGeom>
          <a:solidFill>
            <a:srgbClr val="F9C47B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>
            <p:custDataLst>
              <p:tags r:id="rId21"/>
            </p:custDataLst>
          </p:nvPr>
        </p:nvSpPr>
        <p:spPr bwMode="auto">
          <a:xfrm>
            <a:off x="7231062" y="2312988"/>
            <a:ext cx="933450" cy="523875"/>
          </a:xfrm>
          <a:prstGeom prst="rect">
            <a:avLst/>
          </a:prstGeom>
          <a:solidFill>
            <a:srgbClr val="C0504D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Rectangle 17"/>
          <p:cNvSpPr/>
          <p:nvPr>
            <p:custDataLst>
              <p:tags r:id="rId22"/>
            </p:custDataLst>
          </p:nvPr>
        </p:nvSpPr>
        <p:spPr bwMode="auto">
          <a:xfrm>
            <a:off x="6078537" y="5233988"/>
            <a:ext cx="1152525" cy="750887"/>
          </a:xfrm>
          <a:prstGeom prst="rect">
            <a:avLst/>
          </a:prstGeom>
          <a:solidFill>
            <a:srgbClr val="A0A0A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Rectangle 30"/>
          <p:cNvSpPr/>
          <p:nvPr>
            <p:custDataLst>
              <p:tags r:id="rId23"/>
            </p:custDataLst>
          </p:nvPr>
        </p:nvSpPr>
        <p:spPr bwMode="auto">
          <a:xfrm>
            <a:off x="5448300" y="3230563"/>
            <a:ext cx="630237" cy="2754313"/>
          </a:xfrm>
          <a:prstGeom prst="rect">
            <a:avLst/>
          </a:prstGeom>
          <a:solidFill>
            <a:srgbClr val="A0A0A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2" name="Rectangle 31"/>
          <p:cNvSpPr/>
          <p:nvPr>
            <p:custDataLst>
              <p:tags r:id="rId24"/>
            </p:custDataLst>
          </p:nvPr>
        </p:nvSpPr>
        <p:spPr bwMode="auto">
          <a:xfrm>
            <a:off x="5448300" y="2312988"/>
            <a:ext cx="630237" cy="917575"/>
          </a:xfrm>
          <a:prstGeom prst="rect">
            <a:avLst/>
          </a:prstGeom>
          <a:solidFill>
            <a:srgbClr val="C2D5ED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Rectangle 20"/>
          <p:cNvSpPr/>
          <p:nvPr>
            <p:custDataLst>
              <p:tags r:id="rId25"/>
            </p:custDataLst>
          </p:nvPr>
        </p:nvSpPr>
        <p:spPr bwMode="auto">
          <a:xfrm>
            <a:off x="4887912" y="5108575"/>
            <a:ext cx="560387" cy="876300"/>
          </a:xfrm>
          <a:prstGeom prst="rect">
            <a:avLst/>
          </a:prstGeom>
          <a:solidFill>
            <a:srgbClr val="A0A0A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tangle 21"/>
          <p:cNvSpPr/>
          <p:nvPr>
            <p:custDataLst>
              <p:tags r:id="rId26"/>
            </p:custDataLst>
          </p:nvPr>
        </p:nvSpPr>
        <p:spPr bwMode="auto">
          <a:xfrm>
            <a:off x="4887912" y="4500563"/>
            <a:ext cx="560387" cy="608012"/>
          </a:xfrm>
          <a:prstGeom prst="rect">
            <a:avLst/>
          </a:prstGeom>
          <a:solidFill>
            <a:srgbClr val="C2D5ED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" name="Rectangle 22"/>
          <p:cNvSpPr/>
          <p:nvPr>
            <p:custDataLst>
              <p:tags r:id="rId27"/>
            </p:custDataLst>
          </p:nvPr>
        </p:nvSpPr>
        <p:spPr bwMode="auto">
          <a:xfrm>
            <a:off x="4887912" y="4133850"/>
            <a:ext cx="560387" cy="366712"/>
          </a:xfrm>
          <a:prstGeom prst="rect">
            <a:avLst/>
          </a:prstGeom>
          <a:solidFill>
            <a:srgbClr val="DCDCDC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Rectangle 23"/>
          <p:cNvSpPr/>
          <p:nvPr>
            <p:custDataLst>
              <p:tags r:id="rId28"/>
            </p:custDataLst>
          </p:nvPr>
        </p:nvSpPr>
        <p:spPr bwMode="auto">
          <a:xfrm>
            <a:off x="4887912" y="3862388"/>
            <a:ext cx="560387" cy="271463"/>
          </a:xfrm>
          <a:prstGeom prst="rect">
            <a:avLst/>
          </a:prstGeom>
          <a:solidFill>
            <a:srgbClr val="F9C47B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Rectangle 24"/>
          <p:cNvSpPr/>
          <p:nvPr>
            <p:custDataLst>
              <p:tags r:id="rId29"/>
            </p:custDataLst>
          </p:nvPr>
        </p:nvSpPr>
        <p:spPr bwMode="auto">
          <a:xfrm>
            <a:off x="4887912" y="3624263"/>
            <a:ext cx="560387" cy="238125"/>
          </a:xfrm>
          <a:prstGeom prst="rect">
            <a:avLst/>
          </a:prstGeom>
          <a:solidFill>
            <a:srgbClr val="C0504D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Rectangle 25"/>
          <p:cNvSpPr/>
          <p:nvPr>
            <p:custDataLst>
              <p:tags r:id="rId30"/>
            </p:custDataLst>
          </p:nvPr>
        </p:nvSpPr>
        <p:spPr bwMode="auto">
          <a:xfrm>
            <a:off x="4887912" y="3398838"/>
            <a:ext cx="560387" cy="225425"/>
          </a:xfrm>
          <a:prstGeom prst="rect">
            <a:avLst/>
          </a:prstGeom>
          <a:solidFill>
            <a:srgbClr val="4F81BD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" name="Rectangle 26"/>
          <p:cNvSpPr/>
          <p:nvPr>
            <p:custDataLst>
              <p:tags r:id="rId31"/>
            </p:custDataLst>
          </p:nvPr>
        </p:nvSpPr>
        <p:spPr bwMode="auto">
          <a:xfrm>
            <a:off x="4887912" y="2312988"/>
            <a:ext cx="560388" cy="1085850"/>
          </a:xfrm>
          <a:prstGeom prst="rect">
            <a:avLst/>
          </a:prstGeom>
          <a:solidFill>
            <a:srgbClr val="00008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Rectangle 27"/>
          <p:cNvSpPr/>
          <p:nvPr>
            <p:custDataLst>
              <p:tags r:id="rId32"/>
            </p:custDataLst>
          </p:nvPr>
        </p:nvSpPr>
        <p:spPr bwMode="auto">
          <a:xfrm>
            <a:off x="4016375" y="4924425"/>
            <a:ext cx="871537" cy="1060450"/>
          </a:xfrm>
          <a:prstGeom prst="rect">
            <a:avLst/>
          </a:prstGeom>
          <a:solidFill>
            <a:srgbClr val="A0A0A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Rectangle 28"/>
          <p:cNvSpPr/>
          <p:nvPr>
            <p:custDataLst>
              <p:tags r:id="rId33"/>
            </p:custDataLst>
          </p:nvPr>
        </p:nvSpPr>
        <p:spPr bwMode="auto">
          <a:xfrm>
            <a:off x="4016375" y="3187700"/>
            <a:ext cx="871537" cy="1736725"/>
          </a:xfrm>
          <a:prstGeom prst="rect">
            <a:avLst/>
          </a:prstGeom>
          <a:solidFill>
            <a:srgbClr val="C2D5ED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" name="Rectangle 29"/>
          <p:cNvSpPr/>
          <p:nvPr>
            <p:custDataLst>
              <p:tags r:id="rId34"/>
            </p:custDataLst>
          </p:nvPr>
        </p:nvSpPr>
        <p:spPr bwMode="auto">
          <a:xfrm>
            <a:off x="4016375" y="2312988"/>
            <a:ext cx="871537" cy="874712"/>
          </a:xfrm>
          <a:prstGeom prst="rect">
            <a:avLst/>
          </a:prstGeom>
          <a:solidFill>
            <a:srgbClr val="DCDCDC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4" name="Rectangle 43"/>
          <p:cNvSpPr/>
          <p:nvPr>
            <p:custDataLst>
              <p:tags r:id="rId35"/>
            </p:custDataLst>
          </p:nvPr>
        </p:nvSpPr>
        <p:spPr bwMode="auto">
          <a:xfrm>
            <a:off x="3246437" y="5789613"/>
            <a:ext cx="769937" cy="195262"/>
          </a:xfrm>
          <a:prstGeom prst="rect">
            <a:avLst/>
          </a:prstGeom>
          <a:solidFill>
            <a:srgbClr val="A0A0A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Rectangle 15"/>
          <p:cNvSpPr/>
          <p:nvPr>
            <p:custDataLst>
              <p:tags r:id="rId36"/>
            </p:custDataLst>
          </p:nvPr>
        </p:nvSpPr>
        <p:spPr bwMode="auto">
          <a:xfrm>
            <a:off x="3246437" y="3678238"/>
            <a:ext cx="769937" cy="2111375"/>
          </a:xfrm>
          <a:prstGeom prst="rect">
            <a:avLst/>
          </a:prstGeom>
          <a:solidFill>
            <a:srgbClr val="C2D5ED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5" name="Rectangle 44"/>
          <p:cNvSpPr/>
          <p:nvPr>
            <p:custDataLst>
              <p:tags r:id="rId37"/>
            </p:custDataLst>
          </p:nvPr>
        </p:nvSpPr>
        <p:spPr bwMode="auto">
          <a:xfrm>
            <a:off x="3246437" y="2312988"/>
            <a:ext cx="769937" cy="1365250"/>
          </a:xfrm>
          <a:prstGeom prst="rect">
            <a:avLst/>
          </a:prstGeom>
          <a:solidFill>
            <a:srgbClr val="DCDCDC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6" name="Rectangle 45"/>
          <p:cNvSpPr/>
          <p:nvPr>
            <p:custDataLst>
              <p:tags r:id="rId38"/>
            </p:custDataLst>
          </p:nvPr>
        </p:nvSpPr>
        <p:spPr bwMode="auto">
          <a:xfrm>
            <a:off x="2647950" y="4424363"/>
            <a:ext cx="598487" cy="1560512"/>
          </a:xfrm>
          <a:prstGeom prst="rect">
            <a:avLst/>
          </a:prstGeom>
          <a:solidFill>
            <a:srgbClr val="A0A0A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Rectangle 46"/>
          <p:cNvSpPr/>
          <p:nvPr>
            <p:custDataLst>
              <p:tags r:id="rId39"/>
            </p:custDataLst>
          </p:nvPr>
        </p:nvSpPr>
        <p:spPr bwMode="auto">
          <a:xfrm>
            <a:off x="2647950" y="3795713"/>
            <a:ext cx="598487" cy="628650"/>
          </a:xfrm>
          <a:prstGeom prst="rect">
            <a:avLst/>
          </a:prstGeom>
          <a:solidFill>
            <a:srgbClr val="C2D5ED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8" name="Rectangle 47"/>
          <p:cNvSpPr/>
          <p:nvPr>
            <p:custDataLst>
              <p:tags r:id="rId40"/>
            </p:custDataLst>
          </p:nvPr>
        </p:nvSpPr>
        <p:spPr bwMode="auto">
          <a:xfrm>
            <a:off x="2647950" y="2312988"/>
            <a:ext cx="598487" cy="1482725"/>
          </a:xfrm>
          <a:prstGeom prst="rect">
            <a:avLst/>
          </a:prstGeom>
          <a:solidFill>
            <a:srgbClr val="DCDCDC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" name="Rectangle 32"/>
          <p:cNvSpPr/>
          <p:nvPr>
            <p:custDataLst>
              <p:tags r:id="rId41"/>
            </p:custDataLst>
          </p:nvPr>
        </p:nvSpPr>
        <p:spPr bwMode="auto">
          <a:xfrm>
            <a:off x="231775" y="5395913"/>
            <a:ext cx="2416175" cy="588962"/>
          </a:xfrm>
          <a:prstGeom prst="rect">
            <a:avLst/>
          </a:prstGeom>
          <a:solidFill>
            <a:srgbClr val="A0A0A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Rectangle 13"/>
          <p:cNvSpPr/>
          <p:nvPr>
            <p:custDataLst>
              <p:tags r:id="rId42"/>
            </p:custDataLst>
          </p:nvPr>
        </p:nvSpPr>
        <p:spPr bwMode="auto">
          <a:xfrm>
            <a:off x="231775" y="4368800"/>
            <a:ext cx="2416175" cy="1027113"/>
          </a:xfrm>
          <a:prstGeom prst="rect">
            <a:avLst/>
          </a:prstGeom>
          <a:solidFill>
            <a:srgbClr val="C2D5ED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Rectangle 34"/>
          <p:cNvSpPr/>
          <p:nvPr>
            <p:custDataLst>
              <p:tags r:id="rId43"/>
            </p:custDataLst>
          </p:nvPr>
        </p:nvSpPr>
        <p:spPr bwMode="auto">
          <a:xfrm>
            <a:off x="231775" y="3963988"/>
            <a:ext cx="2416175" cy="404813"/>
          </a:xfrm>
          <a:prstGeom prst="rect">
            <a:avLst/>
          </a:prstGeom>
          <a:solidFill>
            <a:srgbClr val="DCDCDC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Rectangle 35"/>
          <p:cNvSpPr/>
          <p:nvPr>
            <p:custDataLst>
              <p:tags r:id="rId44"/>
            </p:custDataLst>
          </p:nvPr>
        </p:nvSpPr>
        <p:spPr bwMode="auto">
          <a:xfrm>
            <a:off x="231775" y="3706813"/>
            <a:ext cx="2416175" cy="257175"/>
          </a:xfrm>
          <a:prstGeom prst="rect">
            <a:avLst/>
          </a:prstGeom>
          <a:solidFill>
            <a:srgbClr val="F9C47B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" name="Straight Connector 3"/>
          <p:cNvCxnSpPr/>
          <p:nvPr>
            <p:custDataLst>
              <p:tags r:id="rId45"/>
            </p:custDataLst>
          </p:nvPr>
        </p:nvCxnSpPr>
        <p:spPr bwMode="auto">
          <a:xfrm>
            <a:off x="227013" y="5984875"/>
            <a:ext cx="8615362" cy="0"/>
          </a:xfrm>
          <a:prstGeom prst="line">
            <a:avLst/>
          </a:prstGeom>
          <a:ln w="9525" cap="rnd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>
            <p:custDataLst>
              <p:tags r:id="rId46"/>
            </p:custDataLst>
          </p:nvPr>
        </p:nvCxnSpPr>
        <p:spPr bwMode="auto">
          <a:xfrm flipH="1">
            <a:off x="5376863" y="3743325"/>
            <a:ext cx="84137" cy="0"/>
          </a:xfrm>
          <a:prstGeom prst="line">
            <a:avLst/>
          </a:prstGeom>
          <a:ln w="6350" cap="rnd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>
            <p:custDataLst>
              <p:tags r:id="rId47"/>
            </p:custDataLst>
          </p:nvPr>
        </p:nvSpPr>
        <p:spPr bwMode="auto">
          <a:xfrm>
            <a:off x="7329487" y="5637213"/>
            <a:ext cx="738187" cy="32861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2DDDEA80-B1C7-42BD-B571-E5BDFA435336}" type="datetime'Op''toe''''''''l''''''ec''tron''''''''ics &#10;&amp;'''' s''en''sors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Optoelectronics 
&amp; sensors</a:t>
            </a:fld>
            <a: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t/>
            </a:r>
            <a:b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</a:br>
            <a:fld id="{27B1F40F-340B-4390-9D3B-96E9B416DE3B}" type="datetime'''''''''''''''''10''''''''''%''''''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10%</a:t>
            </a:fld>
            <a:endParaRPr kumimoji="0" lang="de-DE" sz="800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72" name="Rectangle 71"/>
          <p:cNvSpPr/>
          <p:nvPr>
            <p:custDataLst>
              <p:tags r:id="rId48"/>
            </p:custDataLst>
          </p:nvPr>
        </p:nvSpPr>
        <p:spPr bwMode="auto">
          <a:xfrm>
            <a:off x="7480300" y="4376738"/>
            <a:ext cx="436562" cy="2190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59770CBB-3FA7-4DC8-9609-D3825F131DA9}" type="datetime'''''I''''''''''C'' ''''''''-'' ''''Lo''''gi''c''''''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IC - Logic</a:t>
            </a:fld>
            <a: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t/>
            </a:r>
            <a:b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</a:br>
            <a:fld id="{D8CFDA55-A20B-469A-B75B-E9907A6893D5}" type="datetime'''''''''''''''''''''''''5''''''''''''''''''''0''''''''%''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50%</a:t>
            </a:fld>
            <a:endParaRPr kumimoji="0" lang="de-DE" sz="800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73" name="Rectangle 72"/>
          <p:cNvSpPr/>
          <p:nvPr>
            <p:custDataLst>
              <p:tags r:id="rId49"/>
            </p:custDataLst>
          </p:nvPr>
        </p:nvSpPr>
        <p:spPr bwMode="auto">
          <a:xfrm>
            <a:off x="7418387" y="3097213"/>
            <a:ext cx="558800" cy="2190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F66FBB3A-15F0-4FC5-BE4C-7C4782D0F87A}" type="datetime'IC'''''' -'''' ''''M''''''''e''''''''''m''''''''''or''y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IC - Memory</a:t>
            </a:fld>
            <a: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t/>
            </a:r>
            <a:b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</a:br>
            <a:fld id="{2CDB50FA-F7C0-4FF8-B7EB-C73FB719F99F}" type="datetime'''''''''''''''''''''''''''''2''''''''''''''''''''''0''''%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20%</a:t>
            </a:fld>
            <a:endParaRPr kumimoji="0" lang="de-DE" sz="800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74" name="Rectangle 73"/>
          <p:cNvSpPr/>
          <p:nvPr>
            <p:custDataLst>
              <p:tags r:id="rId50"/>
            </p:custDataLst>
          </p:nvPr>
        </p:nvSpPr>
        <p:spPr bwMode="gray">
          <a:xfrm>
            <a:off x="7442200" y="2465388"/>
            <a:ext cx="511175" cy="2190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07EAA535-09F0-4053-A2CE-9D8A758EF97C}" type="datetime'''''''I''''''''C'' - ''A''n''''a''''''l''''''''''''o''''g'''''">
              <a:rPr lang="en-US" sz="800">
                <a:solidFill>
                  <a:schemeClr val="bg1"/>
                </a:solidFill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IC - Analog</a:t>
            </a:fld>
            <a:r>
              <a:rPr kumimoji="0" lang="de-DE" sz="800" strike="noStrike" cap="none" normalizeH="0" smtClean="0">
                <a:ln>
                  <a:noFill/>
                </a:ln>
                <a:solidFill>
                  <a:schemeClr val="bg1"/>
                </a:solidFill>
                <a:effectLst/>
                <a:latin typeface="Arial"/>
                <a:cs typeface="Arial"/>
                <a:sym typeface="Arial"/>
              </a:rPr>
              <a:t/>
            </a:r>
            <a:br>
              <a:rPr kumimoji="0" lang="de-DE" sz="800" strike="noStrike" cap="none" normalizeH="0" smtClean="0">
                <a:ln>
                  <a:noFill/>
                </a:ln>
                <a:solidFill>
                  <a:schemeClr val="bg1"/>
                </a:solidFill>
                <a:effectLst/>
                <a:latin typeface="Arial"/>
                <a:cs typeface="Arial"/>
                <a:sym typeface="Arial"/>
              </a:rPr>
            </a:br>
            <a:fld id="{C66F77D6-4723-44A3-90C8-9425E9E52FEF}" type="datetime'''''''''''''''''''1''''''''''''''''''''4''''''''''''''''''%'''">
              <a:rPr lang="en-US" sz="800">
                <a:solidFill>
                  <a:schemeClr val="bg1"/>
                </a:solidFill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14%</a:t>
            </a:fld>
            <a:endParaRPr kumimoji="0" lang="de-DE" sz="800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76" name="Rectangle 75"/>
          <p:cNvSpPr/>
          <p:nvPr>
            <p:custDataLst>
              <p:tags r:id="rId51"/>
            </p:custDataLst>
          </p:nvPr>
        </p:nvSpPr>
        <p:spPr bwMode="auto">
          <a:xfrm>
            <a:off x="6321425" y="6097588"/>
            <a:ext cx="666750" cy="27305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6A88E3C5-4049-4ECA-AECB-CA01DC22C430}" type="datetime'''''C''o''ns''''''''''ume''r'''''''' &#10;ele''''c''tro''ni''cs'">
              <a:rPr lang="en-US" sz="1000" b="1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Consumer 
electronics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77" name="Rectangle 76"/>
          <p:cNvSpPr/>
          <p:nvPr>
            <p:custDataLst>
              <p:tags r:id="rId52"/>
            </p:custDataLst>
          </p:nvPr>
        </p:nvSpPr>
        <p:spPr bwMode="auto">
          <a:xfrm>
            <a:off x="6550025" y="2151063"/>
            <a:ext cx="209550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46E31DDB-3C40-4166-AAC0-25BD799ED02D}" type="datetime'''''3''''''7''''''''''''''''''''''''''''''''2'">
              <a:rPr lang="en-US" sz="1000" b="1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372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78" name="Rectangle 77"/>
          <p:cNvSpPr/>
          <p:nvPr>
            <p:custDataLst>
              <p:tags r:id="rId53"/>
            </p:custDataLst>
          </p:nvPr>
        </p:nvSpPr>
        <p:spPr bwMode="auto">
          <a:xfrm>
            <a:off x="6259512" y="5499100"/>
            <a:ext cx="790575" cy="2190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56E7C079-2E2B-440F-9FB3-8B7472380D72}" type="datetime'CE'' ''''''''en''''ha''''''''''''nc''em''en''''''''''t''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CE enhancement</a:t>
            </a:fld>
            <a: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t/>
            </a:r>
            <a:b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</a:br>
            <a:fld id="{B073B830-F8C0-4971-87E3-34B5559CDDC5}" type="datetime'2''''''''''''''''''''0''''''''''''''''''''''%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20%</a:t>
            </a:fld>
            <a:endParaRPr kumimoji="0" lang="de-DE" sz="800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79" name="Rectangle 78"/>
          <p:cNvSpPr/>
          <p:nvPr>
            <p:custDataLst>
              <p:tags r:id="rId54"/>
            </p:custDataLst>
          </p:nvPr>
        </p:nvSpPr>
        <p:spPr bwMode="auto">
          <a:xfrm>
            <a:off x="6427787" y="4430713"/>
            <a:ext cx="454025" cy="2190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51C3C1DE-02C7-43D4-A0A2-0F391BF8E858}" type="datetime'''''An''ywh''''''''''''e''''''''''''r''e''''''''''''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Anywhere</a:t>
            </a:fld>
            <a: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t/>
            </a:r>
            <a:b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</a:br>
            <a:fld id="{B75FE2F9-34F1-4E64-80EF-094002183A15}" type="datetime'''''''''''3''''''''''''''''''''''''''''''''8''''''%''''''''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38%</a:t>
            </a:fld>
            <a:endParaRPr kumimoji="0" lang="de-DE" sz="800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62" name="Rectangle 61"/>
          <p:cNvSpPr/>
          <p:nvPr>
            <p:custDataLst>
              <p:tags r:id="rId55"/>
            </p:custDataLst>
          </p:nvPr>
        </p:nvSpPr>
        <p:spPr bwMode="auto">
          <a:xfrm>
            <a:off x="7486650" y="5395913"/>
            <a:ext cx="423862" cy="2190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1418F4BF-2E3E-4C53-B5D0-1554D7B1EC66}" type="datetime'''''''D''''''''''i''s''''c''r''''ete''''''''s''''''''''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Discretes</a:t>
            </a:fld>
            <a: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t/>
            </a:r>
            <a:b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</a:br>
            <a:fld id="{621B8AEA-0D60-4ED8-B797-FCA78DC1BEA9}" type="datetime'''''6''''''''''''''''''''''''''%''''''''''''''''''''''''''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6%</a:t>
            </a:fld>
            <a:endParaRPr kumimoji="0" lang="de-DE" sz="800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112" name="Rectangle 111"/>
          <p:cNvSpPr/>
          <p:nvPr>
            <p:custDataLst>
              <p:tags r:id="rId56"/>
            </p:custDataLst>
          </p:nvPr>
        </p:nvSpPr>
        <p:spPr bwMode="auto">
          <a:xfrm>
            <a:off x="8609012" y="6097588"/>
            <a:ext cx="295275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91796665-219A-43B5-80E1-3FE6D8140508}" type="datetime'S''''''''''''''''''''''''''''''''o''''''l''a''''''r'">
              <a:rPr lang="en-US" sz="10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Solar</a:t>
            </a:fld>
            <a:endParaRPr kumimoji="0" lang="de-DE" sz="1000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111" name="Rectangle 110"/>
          <p:cNvSpPr/>
          <p:nvPr>
            <p:custDataLst>
              <p:tags r:id="rId57"/>
            </p:custDataLst>
          </p:nvPr>
        </p:nvSpPr>
        <p:spPr bwMode="auto">
          <a:xfrm>
            <a:off x="8640762" y="2151063"/>
            <a:ext cx="139700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7883D2E6-FBFF-4C05-8480-E2DFE4B31238}" type="datetime'''8''''''''''''''''2'''''''''''''">
              <a:rPr lang="en-US" sz="1000" b="1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82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75" name="Rectangle 74"/>
          <p:cNvSpPr/>
          <p:nvPr>
            <p:custDataLst>
              <p:tags r:id="rId58"/>
            </p:custDataLst>
          </p:nvPr>
        </p:nvSpPr>
        <p:spPr bwMode="auto">
          <a:xfrm>
            <a:off x="8053387" y="6215063"/>
            <a:ext cx="754062" cy="27305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832D969B-743A-475F-82C9-63C7B568980A}" type="datetime'El''ec''tron''i''ca''''l ''&#10;''com''''''ponen''''''ts'">
              <a:rPr lang="en-US" sz="1000" b="1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Electronical 
components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64" name="Rectangle 63"/>
          <p:cNvSpPr/>
          <p:nvPr>
            <p:custDataLst>
              <p:tags r:id="rId59"/>
            </p:custDataLst>
          </p:nvPr>
        </p:nvSpPr>
        <p:spPr bwMode="auto">
          <a:xfrm>
            <a:off x="8269287" y="2151063"/>
            <a:ext cx="209550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96CEEF5F-8F88-42DF-8F63-F6335424BB53}" type="datetime'''''''''1''''''''''''''''''3''''''''''6'''''''''">
              <a:rPr lang="en-US" sz="1000" b="1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136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65" name="Rectangle 64"/>
          <p:cNvSpPr/>
          <p:nvPr>
            <p:custDataLst>
              <p:tags r:id="rId60"/>
            </p:custDataLst>
          </p:nvPr>
        </p:nvSpPr>
        <p:spPr bwMode="auto">
          <a:xfrm>
            <a:off x="8121650" y="5613400"/>
            <a:ext cx="506412" cy="328612"/>
          </a:xfrm>
          <a:prstGeom prst="rect">
            <a:avLst/>
          </a:prstGeom>
          <a:solidFill>
            <a:srgbClr val="A0A0A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283060D2-0E3D-4C0B-AF98-60CAD08B0F55}" type="datetime'''E''n''''e''r''''''gy'' &#10;c''''''om''p''''o''ne''n''''t''''''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Energy 
component</a:t>
            </a:fld>
            <a: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t/>
            </a:r>
            <a:b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</a:br>
            <a:fld id="{883DE117-E240-4979-AB51-424FFA477D92}" type="datetime'''''''''''''''''''''''''1''''''''''1''''''%''''''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11%</a:t>
            </a:fld>
            <a:endParaRPr kumimoji="0" lang="de-DE" sz="800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66" name="Rectangle 65"/>
          <p:cNvSpPr/>
          <p:nvPr>
            <p:custDataLst>
              <p:tags r:id="rId61"/>
            </p:custDataLst>
          </p:nvPr>
        </p:nvSpPr>
        <p:spPr bwMode="auto">
          <a:xfrm>
            <a:off x="8139112" y="4902200"/>
            <a:ext cx="471487" cy="219075"/>
          </a:xfrm>
          <a:prstGeom prst="rect">
            <a:avLst/>
          </a:prstGeom>
          <a:solidFill>
            <a:srgbClr val="C2D5ED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CD44AC3D-AE90-4081-BD34-31116B83B879}" type="datetime'''Co''n''n''''''e''''''''''c''''''''t''''''o''''''''r''''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Connector</a:t>
            </a:fld>
            <a: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t/>
            </a:r>
            <a:b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</a:br>
            <a:fld id="{3B94DCAD-1B5E-4876-B5CC-81B8AA44E17B}" type="datetime'''''''''''''''''3''''''''''''''''0''''''''''%''''''''''''''''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30%</a:t>
            </a:fld>
            <a:endParaRPr kumimoji="0" lang="de-DE" sz="800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 useBgFill="1">
        <p:nvSpPr>
          <p:cNvPr id="67" name="Rectangle 66"/>
          <p:cNvSpPr/>
          <p:nvPr>
            <p:custDataLst>
              <p:tags r:id="rId62"/>
            </p:custDataLst>
          </p:nvPr>
        </p:nvSpPr>
        <p:spPr bwMode="auto">
          <a:xfrm>
            <a:off x="8269287" y="3952875"/>
            <a:ext cx="209550" cy="2190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F6A40530-6F3A-4901-9D39-D415A6F7CBEA}" type="datetime'''''''''P''C''''''B''''''''''''''''''''''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PCB</a:t>
            </a:fld>
            <a: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t/>
            </a:r>
            <a:b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</a:br>
            <a:fld id="{68F98817-C32B-4908-B93D-ED14469B1CC2}" type="datetime'''''''2''1''''''''''''''''''''''''''''''''%''''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21%</a:t>
            </a:fld>
            <a:endParaRPr kumimoji="0" lang="de-DE" sz="800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68" name="Rectangle 67"/>
          <p:cNvSpPr/>
          <p:nvPr>
            <p:custDataLst>
              <p:tags r:id="rId63"/>
            </p:custDataLst>
          </p:nvPr>
        </p:nvSpPr>
        <p:spPr bwMode="auto">
          <a:xfrm>
            <a:off x="8196262" y="3098800"/>
            <a:ext cx="357187" cy="32861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D32A04FF-07FE-42E5-8E22-C37754280814}" type="datetime'RC''L'''''''' ''&#10;Pa''''''''''''''''''''''s''siv''''''''''''e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RCL 
Passive</a:t>
            </a:fld>
            <a: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t/>
            </a:r>
            <a:b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</a:br>
            <a:fld id="{93478881-52B6-4BB1-99D3-B892366264F1}" type="datetime'''''''''''2''''''''''''''''''''''''''''2''''''%''''''''''''''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22%</a:t>
            </a:fld>
            <a:endParaRPr kumimoji="0" lang="de-DE" sz="800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91" name="Rectangle 90"/>
          <p:cNvSpPr/>
          <p:nvPr>
            <p:custDataLst>
              <p:tags r:id="rId64"/>
            </p:custDataLst>
          </p:nvPr>
        </p:nvSpPr>
        <p:spPr bwMode="auto">
          <a:xfrm>
            <a:off x="5461000" y="3579813"/>
            <a:ext cx="477837" cy="32861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buClr>
                <a:schemeClr val="bg2"/>
              </a:buClr>
            </a:pPr>
            <a:fld id="{2F2EEC15-0682-48C1-BAD7-19F5AD2B66F4}" type="datetime'''Ro''uti''ng &amp;'''' ''''&#10;''s''w''''''i''''tc''''hi''n''g'''''">
              <a:rPr lang="en-US" sz="800">
                <a:cs typeface="Arial"/>
              </a:rPr>
              <a:pPr>
                <a:lnSpc>
                  <a:spcPct val="90000"/>
                </a:lnSpc>
                <a:buClr>
                  <a:schemeClr val="bg2"/>
                </a:buClr>
              </a:pPr>
              <a:t>Routing &amp; 
switching</a:t>
            </a:fld>
            <a: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t/>
            </a:r>
            <a:b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</a:br>
            <a:fld id="{3E0FD517-A14E-4B52-84FD-AF0F99D4CD8D}" type="datetime'''''''''''''''''''''''''''''''''''''''''''''''''6%'''">
              <a:rPr lang="en-US" sz="800">
                <a:cs typeface="Arial"/>
              </a:rPr>
              <a:pPr>
                <a:lnSpc>
                  <a:spcPct val="90000"/>
                </a:lnSpc>
                <a:buClr>
                  <a:schemeClr val="bg2"/>
                </a:buClr>
              </a:pPr>
              <a:t>6%</a:t>
            </a:fld>
            <a:endParaRPr kumimoji="0" lang="de-DE" sz="800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 useBgFill="1">
        <p:nvSpPr>
          <p:cNvPr id="92" name="Rectangle 91"/>
          <p:cNvSpPr/>
          <p:nvPr>
            <p:custDataLst>
              <p:tags r:id="rId65"/>
            </p:custDataLst>
          </p:nvPr>
        </p:nvSpPr>
        <p:spPr bwMode="gray">
          <a:xfrm>
            <a:off x="5040312" y="3402013"/>
            <a:ext cx="255587" cy="2190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E8E3ED05-C4C7-440E-A5E5-782297332731}" type="datetime'''''''''''''''''''''''''''''''''''O''''t''''h''e''''''r'''''">
              <a:rPr lang="en-US" sz="800">
                <a:solidFill>
                  <a:schemeClr val="bg1"/>
                </a:solidFill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Other</a:t>
            </a:fld>
            <a:r>
              <a:rPr kumimoji="0" lang="de-DE" sz="800" strike="noStrike" cap="none" normalizeH="0" smtClean="0">
                <a:ln>
                  <a:noFill/>
                </a:ln>
                <a:solidFill>
                  <a:schemeClr val="bg1"/>
                </a:solidFill>
                <a:effectLst/>
                <a:latin typeface="Arial"/>
                <a:cs typeface="Arial"/>
                <a:sym typeface="Arial"/>
              </a:rPr>
              <a:t/>
            </a:r>
            <a:br>
              <a:rPr kumimoji="0" lang="de-DE" sz="800" strike="noStrike" cap="none" normalizeH="0" smtClean="0">
                <a:ln>
                  <a:noFill/>
                </a:ln>
                <a:solidFill>
                  <a:schemeClr val="bg1"/>
                </a:solidFill>
                <a:effectLst/>
                <a:latin typeface="Arial"/>
                <a:cs typeface="Arial"/>
                <a:sym typeface="Arial"/>
              </a:rPr>
            </a:br>
            <a:fld id="{DD757213-962C-46AB-BCD4-DB7C4C3BC35B}" type="datetime'''''6''''''''%'''''''''''''''''''''''''''''''''''''''''''''">
              <a:rPr lang="en-US" sz="800">
                <a:solidFill>
                  <a:schemeClr val="bg1"/>
                </a:solidFill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6%</a:t>
            </a:fld>
            <a:endParaRPr kumimoji="0" lang="de-DE" sz="800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93" name="Rectangle 92"/>
          <p:cNvSpPr/>
          <p:nvPr>
            <p:custDataLst>
              <p:tags r:id="rId66"/>
            </p:custDataLst>
          </p:nvPr>
        </p:nvSpPr>
        <p:spPr bwMode="gray">
          <a:xfrm>
            <a:off x="4973637" y="2746375"/>
            <a:ext cx="388937" cy="2190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8FB20439-22E8-4C91-8AB9-3B8C0F97E144}" type="datetime'''W''''i''''''''''r''''el''''''e''''''s''''''s'''''''''''''">
              <a:rPr lang="en-US" sz="800">
                <a:solidFill>
                  <a:schemeClr val="bg1"/>
                </a:solidFill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Wireless</a:t>
            </a:fld>
            <a:r>
              <a:rPr kumimoji="0" lang="de-DE" sz="800" strike="noStrike" cap="none" normalizeH="0" smtClean="0">
                <a:ln>
                  <a:noFill/>
                </a:ln>
                <a:solidFill>
                  <a:schemeClr val="bg1"/>
                </a:solidFill>
                <a:effectLst/>
                <a:latin typeface="Arial"/>
                <a:cs typeface="Arial"/>
                <a:sym typeface="Arial"/>
              </a:rPr>
              <a:t/>
            </a:r>
            <a:br>
              <a:rPr kumimoji="0" lang="de-DE" sz="800" strike="noStrike" cap="none" normalizeH="0" smtClean="0">
                <a:ln>
                  <a:noFill/>
                </a:ln>
                <a:solidFill>
                  <a:schemeClr val="bg1"/>
                </a:solidFill>
                <a:effectLst/>
                <a:latin typeface="Arial"/>
                <a:cs typeface="Arial"/>
                <a:sym typeface="Arial"/>
              </a:rPr>
            </a:br>
            <a:fld id="{E3840F00-A73B-493F-8A47-EF524CBDBB4C}" type="datetime'''''''''''''''''''''''''''''''''''''''''''''''30''''%'''''''''">
              <a:rPr lang="en-US" sz="800">
                <a:solidFill>
                  <a:schemeClr val="bg1"/>
                </a:solidFill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30%</a:t>
            </a:fld>
            <a:endParaRPr kumimoji="0" lang="de-DE" sz="800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94" name="Rectangle 93"/>
          <p:cNvSpPr/>
          <p:nvPr>
            <p:custDataLst>
              <p:tags r:id="rId67"/>
            </p:custDataLst>
          </p:nvPr>
        </p:nvSpPr>
        <p:spPr bwMode="auto">
          <a:xfrm>
            <a:off x="4184650" y="6097588"/>
            <a:ext cx="534987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B5FEA639-B41E-4EC5-B3F2-1A56F9EE816A}" type="datetime'''''Sof''''''''t''''''''''''''w''''''''''''''ar''''''''''''e'">
              <a:rPr lang="en-US" sz="1000" b="1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Software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95" name="Rectangle 94"/>
          <p:cNvSpPr/>
          <p:nvPr>
            <p:custDataLst>
              <p:tags r:id="rId68"/>
            </p:custDataLst>
          </p:nvPr>
        </p:nvSpPr>
        <p:spPr bwMode="auto">
          <a:xfrm>
            <a:off x="4346575" y="2151063"/>
            <a:ext cx="209550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76EA9E26-4477-4661-BC67-32A7BFE07A62}" type="datetime'''2''''''''''''''''''''''''''''''''''''''82'''''''''''">
              <a:rPr lang="en-US" sz="1000" b="1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282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96" name="Rectangle 95"/>
          <p:cNvSpPr/>
          <p:nvPr>
            <p:custDataLst>
              <p:tags r:id="rId69"/>
            </p:custDataLst>
          </p:nvPr>
        </p:nvSpPr>
        <p:spPr bwMode="auto">
          <a:xfrm>
            <a:off x="4140200" y="5235575"/>
            <a:ext cx="623887" cy="43815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9D36D995-B06F-4D24-BC6D-EA425BF9C175}" type="datetime'System'' ''&#10;''''i''nf''ras''t''''r''uct''ure &#10;soft''w''ar''e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System 
infrastructure 
software</a:t>
            </a:fld>
            <a: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t/>
            </a:r>
            <a:b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</a:br>
            <a:fld id="{19389024-5A47-4959-A2F7-55188DABE904}" type="datetime'2''''''''9%''''''''''''''''''''''''''''''''''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29%</a:t>
            </a:fld>
            <a:endParaRPr kumimoji="0" lang="de-DE" sz="800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97" name="Rectangle 96"/>
          <p:cNvSpPr/>
          <p:nvPr>
            <p:custDataLst>
              <p:tags r:id="rId70"/>
            </p:custDataLst>
          </p:nvPr>
        </p:nvSpPr>
        <p:spPr bwMode="auto">
          <a:xfrm>
            <a:off x="4176712" y="3946525"/>
            <a:ext cx="550862" cy="2190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9AA0B078-4183-4D7B-BB13-2AD3627779B6}" type="datetime'''''''''A''''p''pl''ic''''''''''a''tio''''''''''n''''''s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Applications</a:t>
            </a:fld>
            <a: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t/>
            </a:r>
            <a:b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</a:br>
            <a:fld id="{7236970E-378E-44C5-ADC7-1558AAE9E3A2}" type="datetime'''''''''''''''''''''''47''''''''%''''''''''''''''''''''''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47%</a:t>
            </a:fld>
            <a:endParaRPr kumimoji="0" lang="de-DE" sz="800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98" name="Rectangle 97"/>
          <p:cNvSpPr/>
          <p:nvPr>
            <p:custDataLst>
              <p:tags r:id="rId71"/>
            </p:custDataLst>
          </p:nvPr>
        </p:nvSpPr>
        <p:spPr bwMode="auto">
          <a:xfrm>
            <a:off x="4030662" y="2586038"/>
            <a:ext cx="842962" cy="32861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D32D3307-C4DD-4F21-A39D-B2DE86B42F29}" type="datetime'''''A''ppl. &#10;de''''''''''''''vel''''op. ''''&amp; dep''''loy''.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Appl. 
develop. &amp; deploy.</a:t>
            </a:fld>
            <a: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t/>
            </a:r>
            <a:b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</a:br>
            <a:fld id="{85FB0CCE-2ACC-449B-BBF7-A222A0DFD941}" type="datetime'''''''''''''2''''4''''''''''''''''''''''''''''%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24%</a:t>
            </a:fld>
            <a:endParaRPr kumimoji="0" lang="de-DE" sz="800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99" name="Rectangle 98"/>
          <p:cNvSpPr/>
          <p:nvPr>
            <p:custDataLst>
              <p:tags r:id="rId72"/>
            </p:custDataLst>
          </p:nvPr>
        </p:nvSpPr>
        <p:spPr bwMode="auto">
          <a:xfrm>
            <a:off x="3309937" y="6097588"/>
            <a:ext cx="641350" cy="27305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4D62220D-7D8F-42AF-95AE-06CA00B4698E}" type="datetime'''PC'' / ''''&#10;''''n''''ot''''''''eb''o''''ok''s'''">
              <a:rPr lang="en-US" sz="1000" b="1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PC / 
notebooks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101" name="Rectangle 100"/>
          <p:cNvSpPr/>
          <p:nvPr>
            <p:custDataLst>
              <p:tags r:id="rId73"/>
            </p:custDataLst>
          </p:nvPr>
        </p:nvSpPr>
        <p:spPr bwMode="auto">
          <a:xfrm>
            <a:off x="3525837" y="2151063"/>
            <a:ext cx="209550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72C2318B-DCE2-4342-A575-9E6C0A24FC7D}" type="datetime'''''''''''''''''''''''''''''2''''''''''''''4''''9'''''''">
              <a:rPr lang="en-US" sz="1000" b="1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249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102" name="Rectangle 101"/>
          <p:cNvSpPr/>
          <p:nvPr>
            <p:custDataLst>
              <p:tags r:id="rId74"/>
            </p:custDataLst>
          </p:nvPr>
        </p:nvSpPr>
        <p:spPr bwMode="auto">
          <a:xfrm>
            <a:off x="3440112" y="5776913"/>
            <a:ext cx="381000" cy="219075"/>
          </a:xfrm>
          <a:prstGeom prst="rect">
            <a:avLst/>
          </a:prstGeom>
          <a:solidFill>
            <a:srgbClr val="A0A0A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29684D00-D00E-48F9-8129-7F0656D2A38B}" type="datetime'''N''et''''''b''oo''''k''''''''''''''''''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Netbook</a:t>
            </a:fld>
            <a:r>
              <a:rPr kumimoji="0" lang="de-DE" sz="800" strike="noStrike" cap="none" normalizeH="0" dirty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t/>
            </a:r>
            <a:br>
              <a:rPr kumimoji="0" lang="de-DE" sz="800" strike="noStrike" cap="none" normalizeH="0" dirty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</a:br>
            <a:fld id="{CA8B8020-BE32-4E72-9E59-F75CED10B958}" type="datetime'''''''''''''''''''''''''''''''''5%''''''''''''''''''''''''''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5%</a:t>
            </a:fld>
            <a:endParaRPr kumimoji="0" lang="de-DE" sz="800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103" name="Rectangle 102"/>
          <p:cNvSpPr/>
          <p:nvPr>
            <p:custDataLst>
              <p:tags r:id="rId75"/>
            </p:custDataLst>
          </p:nvPr>
        </p:nvSpPr>
        <p:spPr bwMode="auto">
          <a:xfrm>
            <a:off x="3411537" y="4624388"/>
            <a:ext cx="438150" cy="2190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89D41908-3A1E-4877-AC2E-4EB5F33DF9A1}" type="datetime'''N''''''''o''''t''''''''e''''b''''oo''k''''''''''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Notebook</a:t>
            </a:fld>
            <a: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t/>
            </a:r>
            <a:b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</a:br>
            <a:fld id="{9E0B285E-6709-4EB8-B3F7-D52DD2EFEF90}" type="datetime'5''''''''''''''8''''''''''%''''''''''''''''''''''''''''''''''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58%</a:t>
            </a:fld>
            <a:endParaRPr kumimoji="0" lang="de-DE" sz="800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80" name="Rectangle 79"/>
          <p:cNvSpPr/>
          <p:nvPr>
            <p:custDataLst>
              <p:tags r:id="rId76"/>
            </p:custDataLst>
          </p:nvPr>
        </p:nvSpPr>
        <p:spPr bwMode="auto">
          <a:xfrm>
            <a:off x="6437312" y="3587750"/>
            <a:ext cx="436562" cy="2190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B8399FB6-C532-4048-8AE4-66D8B21D9E5D}" type="datetime'I''n-v''''''''''''''''''''e''''''''''''''''hi''''''cl''e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In-vehicle</a:t>
            </a:fld>
            <a: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t/>
            </a:r>
            <a:b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</a:br>
            <a:fld id="{96CFAA2E-4FC6-4176-A14F-B9265AC58076}" type="datetime'''''''''''''''''''''''''''8''''''''''%''''''''''''''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8%</a:t>
            </a:fld>
            <a:endParaRPr kumimoji="0" lang="de-DE" sz="800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81" name="Rectangle 80"/>
          <p:cNvSpPr/>
          <p:nvPr>
            <p:custDataLst>
              <p:tags r:id="rId77"/>
            </p:custDataLst>
          </p:nvPr>
        </p:nvSpPr>
        <p:spPr bwMode="auto">
          <a:xfrm>
            <a:off x="6467475" y="2820988"/>
            <a:ext cx="374650" cy="2190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DBAF3971-E9B1-40F7-8FB5-5096CAD83A03}" type="datetime'''''''''''''''''In''''''-''''''''h''''''o''m''''''''''''e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In-home</a:t>
            </a:fld>
            <a: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t/>
            </a:r>
            <a:b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</a:br>
            <a:fld id="{ADD18616-5094-44CE-8C16-5577293A0D35}" type="datetime'''''''''''''''''''''''3''''''''''''''''''4''%''''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34%</a:t>
            </a:fld>
            <a:endParaRPr kumimoji="0" lang="de-DE" sz="800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82" name="Rectangle 81"/>
          <p:cNvSpPr/>
          <p:nvPr>
            <p:custDataLst>
              <p:tags r:id="rId78"/>
            </p:custDataLst>
          </p:nvPr>
        </p:nvSpPr>
        <p:spPr bwMode="auto">
          <a:xfrm>
            <a:off x="5478462" y="6097588"/>
            <a:ext cx="569912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02DD72D4-4E08-4241-B176-AAE47A972B63}" type="datetime'''Hand''''''''''''''''s''et''''''''''s'''''''''''''">
              <a:rPr lang="en-US" sz="1000" b="1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Handsets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 useBgFill="1">
        <p:nvSpPr>
          <p:cNvPr id="63" name="Rectangle 62"/>
          <p:cNvSpPr/>
          <p:nvPr>
            <p:custDataLst>
              <p:tags r:id="rId79"/>
            </p:custDataLst>
          </p:nvPr>
        </p:nvSpPr>
        <p:spPr bwMode="auto">
          <a:xfrm>
            <a:off x="5657850" y="2151063"/>
            <a:ext cx="209550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DF8D07E2-57AA-4C21-9719-6E040EC99081}" type="datetime'''''''''2''''0''''''''''''''''''''''''''''''4'''''''''">
              <a:rPr lang="en-US" sz="1000" b="1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204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83" name="Rectangle 82"/>
          <p:cNvSpPr/>
          <p:nvPr>
            <p:custDataLst>
              <p:tags r:id="rId80"/>
            </p:custDataLst>
          </p:nvPr>
        </p:nvSpPr>
        <p:spPr bwMode="auto">
          <a:xfrm>
            <a:off x="5594350" y="4387850"/>
            <a:ext cx="336550" cy="43815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94A2ECDA-755E-46A7-B5E4-E8D4B9EA0376}" type="datetime'Oth''''e''''r &#10;''''''''''m''o''b''i''le'' &#10;''''pho''''n''es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Other 
mobile 
phones</a:t>
            </a:fld>
            <a: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t/>
            </a:r>
            <a:b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</a:br>
            <a:fld id="{1D08A37F-27F4-4AFD-98AB-4B9D53425FB0}" type="datetime'''''''''''''''''''7''''''''''''''''''''''''''''''''''5%''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75%</a:t>
            </a:fld>
            <a:endParaRPr kumimoji="0" lang="de-DE" sz="800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84" name="Rectangle 83"/>
          <p:cNvSpPr/>
          <p:nvPr>
            <p:custDataLst>
              <p:tags r:id="rId81"/>
            </p:custDataLst>
          </p:nvPr>
        </p:nvSpPr>
        <p:spPr bwMode="auto">
          <a:xfrm>
            <a:off x="5613400" y="2608263"/>
            <a:ext cx="300037" cy="32861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71B3AFF2-FCB3-4E4D-B528-09A6A07B5C78}" type="datetime'S''''''mar''''''''''''t'''''''''''''''''' &#10;pho''''n''''''e''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Smart 
phone</a:t>
            </a:fld>
            <a: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t/>
            </a:r>
            <a:b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</a:br>
            <a:fld id="{9363E391-6445-44A5-B36C-07F7D2463447}" type="datetime'''2''5''''''''''''''''''''''%''''''''''''''''''''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25%</a:t>
            </a:fld>
            <a:endParaRPr kumimoji="0" lang="de-DE" sz="800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85" name="Rectangle 84"/>
          <p:cNvSpPr/>
          <p:nvPr>
            <p:custDataLst>
              <p:tags r:id="rId82"/>
            </p:custDataLst>
          </p:nvPr>
        </p:nvSpPr>
        <p:spPr bwMode="auto">
          <a:xfrm>
            <a:off x="4792662" y="6097588"/>
            <a:ext cx="641350" cy="27305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5FFC975C-6E48-41D4-8665-D50851C597E1}" type="datetime'''Te''''lecom ''&#10;''''''e''''''''q''''u''ip''''m''''e''nt'">
              <a:rPr lang="en-US" sz="1000" b="1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Telecom 
equipment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86" name="Rectangle 85"/>
          <p:cNvSpPr/>
          <p:nvPr>
            <p:custDataLst>
              <p:tags r:id="rId83"/>
            </p:custDataLst>
          </p:nvPr>
        </p:nvSpPr>
        <p:spPr bwMode="auto">
          <a:xfrm>
            <a:off x="5062537" y="2151063"/>
            <a:ext cx="209550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09E9C732-4E4E-46D6-AC00-AADB694DF9B2}" type="datetime'''''''''''''1''''''''''''''''''''''''8''''''''''''''''2'''''">
              <a:rPr lang="en-US" sz="1000" b="1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182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87" name="Rectangle 86"/>
          <p:cNvSpPr/>
          <p:nvPr>
            <p:custDataLst>
              <p:tags r:id="rId84"/>
            </p:custDataLst>
          </p:nvPr>
        </p:nvSpPr>
        <p:spPr bwMode="auto">
          <a:xfrm>
            <a:off x="4997450" y="5437188"/>
            <a:ext cx="339725" cy="2190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6D6D95F9-416A-48F5-B493-65138FEB2C2E}" type="datetime'S''''''''''e''''''''r''vi''''''''''''''''''''c''e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Service</a:t>
            </a:fld>
            <a: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t/>
            </a:r>
            <a:b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</a:br>
            <a:fld id="{E69BE6C6-B8C5-49DD-827A-2551CB484FC6}" type="datetime'''''''''''2''''''''''''''''4''%''''''''''''''''''''''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24%</a:t>
            </a:fld>
            <a:endParaRPr kumimoji="0" lang="de-DE" sz="800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104" name="Rectangle 103"/>
          <p:cNvSpPr/>
          <p:nvPr>
            <p:custDataLst>
              <p:tags r:id="rId85"/>
            </p:custDataLst>
          </p:nvPr>
        </p:nvSpPr>
        <p:spPr bwMode="auto">
          <a:xfrm>
            <a:off x="3443287" y="2886075"/>
            <a:ext cx="374650" cy="2190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4BDA3106-593B-4DC4-9937-DD1D542D2CC4}" type="datetime'''D''''e''''s''''''''''k''''''t''''o''''''''''''p''''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Desktop</a:t>
            </a:fld>
            <a: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t/>
            </a:r>
            <a:b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</a:br>
            <a:fld id="{924000B5-5AC6-4D25-9D71-D00E551DA51F}" type="datetime'''''''''''''''''''''''''''''''''''''3''''7%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37%</a:t>
            </a:fld>
            <a:endParaRPr kumimoji="0" lang="de-DE" sz="800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105" name="Rectangle 104"/>
          <p:cNvSpPr/>
          <p:nvPr>
            <p:custDataLst>
              <p:tags r:id="rId86"/>
            </p:custDataLst>
          </p:nvPr>
        </p:nvSpPr>
        <p:spPr bwMode="auto">
          <a:xfrm>
            <a:off x="2497137" y="6097588"/>
            <a:ext cx="723900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5FFFDF35-283A-4324-AB0B-8E289974A093}" type="datetime'''''I''''T'''''''''''''' ''H''ar''''dw''''a''r''''''''''e'''''">
              <a:rPr lang="en-US" sz="1000" b="1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IT Hardware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106" name="Rectangle 105"/>
          <p:cNvSpPr/>
          <p:nvPr>
            <p:custDataLst>
              <p:tags r:id="rId87"/>
            </p:custDataLst>
          </p:nvPr>
        </p:nvSpPr>
        <p:spPr bwMode="auto">
          <a:xfrm>
            <a:off x="2841625" y="2151063"/>
            <a:ext cx="209550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0F46576B-3212-4692-A8B6-796AF4F2EC2D}" type="datetime'1''''9''''''''''''''''''''''4'">
              <a:rPr lang="en-US" sz="1000" b="1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194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107" name="Rectangle 106"/>
          <p:cNvSpPr/>
          <p:nvPr>
            <p:custDataLst>
              <p:tags r:id="rId88"/>
            </p:custDataLst>
          </p:nvPr>
        </p:nvSpPr>
        <p:spPr bwMode="auto">
          <a:xfrm>
            <a:off x="2773362" y="5094288"/>
            <a:ext cx="346075" cy="2190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43F5DF00-E1A3-4409-BDB4-06BD9B9D7302}" type="datetime'''''''''Pr''''''i''n''''''t''i''n''''''''''''g''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Printing</a:t>
            </a:fld>
            <a: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t/>
            </a:r>
            <a:b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</a:br>
            <a:fld id="{8694B3D7-E2B0-4AC3-8D3F-5B36703D40E2}" type="datetime'4''''''''''''''''''''''''''''''''''''''''''''''''2''''''%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42%</a:t>
            </a:fld>
            <a:endParaRPr kumimoji="0" lang="de-DE" sz="800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100" name="Rectangle 99"/>
          <p:cNvSpPr/>
          <p:nvPr>
            <p:custDataLst>
              <p:tags r:id="rId89"/>
            </p:custDataLst>
          </p:nvPr>
        </p:nvSpPr>
        <p:spPr bwMode="auto">
          <a:xfrm>
            <a:off x="2767012" y="4000500"/>
            <a:ext cx="358775" cy="2190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C81736AC-9707-42CE-B906-782C8C054305}" type="datetime'''S''''t''''o''''''''''r''a''g''''''''''''''''''''e''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Storage</a:t>
            </a:fld>
            <a: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t/>
            </a:r>
            <a:b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</a:br>
            <a:fld id="{0F894481-7D51-4CC0-8135-585004989D88}" type="datetime'''''''''''''''''''''''''''1''''''''''''''''7''''%''''''''''''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17%</a:t>
            </a:fld>
            <a:endParaRPr kumimoji="0" lang="de-DE" sz="800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108" name="Rectangle 107"/>
          <p:cNvSpPr/>
          <p:nvPr>
            <p:custDataLst>
              <p:tags r:id="rId90"/>
            </p:custDataLst>
          </p:nvPr>
        </p:nvSpPr>
        <p:spPr bwMode="auto">
          <a:xfrm>
            <a:off x="2771775" y="2944813"/>
            <a:ext cx="350837" cy="2190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C75F1DAE-CDB9-4A1A-9C20-DCE811D61B9D}" type="datetime'S''''''''''''''er''''''''''v''''er''''''''s''''''''''''''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Servers</a:t>
            </a:fld>
            <a: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t/>
            </a:r>
            <a:b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</a:br>
            <a:fld id="{E972D298-9D8D-47C3-BEED-BB3E24567A4F}" type="datetime'''''4''0''''''''''''''''''''''''''''%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40%</a:t>
            </a:fld>
            <a:endParaRPr kumimoji="0" lang="de-DE" sz="800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109" name="Rectangle 108"/>
          <p:cNvSpPr/>
          <p:nvPr>
            <p:custDataLst>
              <p:tags r:id="rId91"/>
            </p:custDataLst>
          </p:nvPr>
        </p:nvSpPr>
        <p:spPr bwMode="auto">
          <a:xfrm>
            <a:off x="1108075" y="6097588"/>
            <a:ext cx="665162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43C1EA89-36BA-4729-8368-EF94FC844D12}" type="datetime'''''''''''''''''IT'' ''S''''''''e''''r''''''v''''''''''ices'''">
              <a:rPr lang="en-US" sz="1000" b="1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IT Services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110" name="Rectangle 109"/>
          <p:cNvSpPr/>
          <p:nvPr>
            <p:custDataLst>
              <p:tags r:id="rId92"/>
            </p:custDataLst>
          </p:nvPr>
        </p:nvSpPr>
        <p:spPr bwMode="auto">
          <a:xfrm>
            <a:off x="1335087" y="2151063"/>
            <a:ext cx="209550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9C195C37-B378-4F2F-A870-B280DF79A331}" type="datetime'''''7''''''''''''''''''''''''''''''8''2'">
              <a:rPr lang="en-US" sz="1000" b="1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782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55" name="Rectangle 54"/>
          <p:cNvSpPr/>
          <p:nvPr>
            <p:custDataLst>
              <p:tags r:id="rId93"/>
            </p:custDataLst>
          </p:nvPr>
        </p:nvSpPr>
        <p:spPr bwMode="auto">
          <a:xfrm>
            <a:off x="942975" y="5580063"/>
            <a:ext cx="993775" cy="2190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4A63B687-775E-41D3-A07E-75BC7C45C0EC}" type="datetime'''''Proc''''''e''''s''''''s'''' Ma''nag''e''''''m''''''en''t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Process Management</a:t>
            </a:fld>
            <a:r>
              <a:rPr kumimoji="0" lang="de-DE" sz="800" strike="noStrike" cap="none" normalizeH="0" dirty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t/>
            </a:r>
            <a:br>
              <a:rPr kumimoji="0" lang="de-DE" sz="800" strike="noStrike" cap="none" normalizeH="0" dirty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</a:br>
            <a:fld id="{8B50C4F7-E1C1-423D-97A3-D0069C9DB2A0}" type="datetime'''''''1''''''''6''''''''''''''''''''''''''''''''''''''%''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16%</a:t>
            </a:fld>
            <a:endParaRPr kumimoji="0" lang="de-DE" sz="800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56" name="Rectangle 55"/>
          <p:cNvSpPr/>
          <p:nvPr>
            <p:custDataLst>
              <p:tags r:id="rId94"/>
            </p:custDataLst>
          </p:nvPr>
        </p:nvSpPr>
        <p:spPr bwMode="auto">
          <a:xfrm>
            <a:off x="1082675" y="4772025"/>
            <a:ext cx="715962" cy="2190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F8FE3A3C-DE42-4478-B2E6-D631C0A6D8B7}" type="datetime'''I''''''''''''T ''''Man''a''''''g''''e''''''''me''''n''''''t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IT Management</a:t>
            </a:fld>
            <a: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t/>
            </a:r>
            <a:b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</a:br>
            <a:fld id="{D8942DF0-B508-43CA-99A6-678E2381CF35}" type="datetime'2''''''''''''''''''''''''''8''''''%''''''''''''''''''''''''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28%</a:t>
            </a:fld>
            <a:endParaRPr kumimoji="0" lang="de-DE" sz="800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57" name="Rectangle 56"/>
          <p:cNvSpPr/>
          <p:nvPr>
            <p:custDataLst>
              <p:tags r:id="rId95"/>
            </p:custDataLst>
          </p:nvPr>
        </p:nvSpPr>
        <p:spPr bwMode="auto">
          <a:xfrm>
            <a:off x="669925" y="4056063"/>
            <a:ext cx="1539875" cy="2190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14187F16-280E-495C-B7A2-78E98D80D8F3}" type="datetime'H''ar''d''''ware'' ''Mainten''''anc''''''e'' ''&amp;'''' Support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Hardware Maintenance &amp; Support</a:t>
            </a:fld>
            <a: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t/>
            </a:r>
            <a:b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</a:br>
            <a:fld id="{5B8E0DDD-D2CB-42AB-88ED-3F5DAD98D0A8}" type="datetime'''''11''''''''''''''''''''''''''''''''''''''''%''''''''''''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11%</a:t>
            </a:fld>
            <a:endParaRPr kumimoji="0" lang="de-DE" sz="800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58" name="Rectangle 57"/>
          <p:cNvSpPr/>
          <p:nvPr>
            <p:custDataLst>
              <p:tags r:id="rId96"/>
            </p:custDataLst>
          </p:nvPr>
        </p:nvSpPr>
        <p:spPr bwMode="auto">
          <a:xfrm>
            <a:off x="1044575" y="3725863"/>
            <a:ext cx="790575" cy="2190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42A2FF8B-2CDD-48D6-A0EF-5F8CAD34DF51}" type="datetime'''''Sof''t''w''ar''''e Su''p''''''''''''po''''''''''rt''''''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Software Support</a:t>
            </a:fld>
            <a: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t/>
            </a:r>
            <a:b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</a:br>
            <a:fld id="{12766AAB-CDC8-433B-9917-D04769286759}" type="datetime'''''''''''''''''''''''''7''''%''''''''''''''''''''''''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7%</a:t>
            </a:fld>
            <a:endParaRPr kumimoji="0" lang="de-DE" sz="800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88" name="Rectangle 87"/>
          <p:cNvSpPr/>
          <p:nvPr>
            <p:custDataLst>
              <p:tags r:id="rId97"/>
            </p:custDataLst>
          </p:nvPr>
        </p:nvSpPr>
        <p:spPr bwMode="auto">
          <a:xfrm>
            <a:off x="4921250" y="4640263"/>
            <a:ext cx="493712" cy="32861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A40A109A-F028-45C7-B34B-252835FD6127}" type="datetime'En''''''te''r''''''''p''''''ris''''''e ''''&#10;C''''''om''m''''.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Enterprise 
Comm.</a:t>
            </a:fld>
            <a: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t/>
            </a:r>
            <a:b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</a:br>
            <a:fld id="{5D8979BC-3DE5-4CE7-B5E3-ED3A26EE3A93}" type="datetime'''''''''''''''''''''''''1''''''7%''''''''''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17%</a:t>
            </a:fld>
            <a:endParaRPr kumimoji="0" lang="de-DE" sz="800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89" name="Rectangle 88"/>
          <p:cNvSpPr/>
          <p:nvPr>
            <p:custDataLst>
              <p:tags r:id="rId98"/>
            </p:custDataLst>
          </p:nvPr>
        </p:nvSpPr>
        <p:spPr bwMode="auto">
          <a:xfrm>
            <a:off x="4997450" y="4152900"/>
            <a:ext cx="341312" cy="32861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6D5FD8E1-D1B5-44E3-8D0F-9AD0BEA7CD90}" type="datetime'''O''''''SS'''''' ''''''&amp;'''''''''' &#10;''''b''''i''''l''ling''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OSS &amp; 
billing</a:t>
            </a:fld>
            <a: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t/>
            </a:r>
            <a:b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</a:br>
            <a:fld id="{BEB189A8-9AEF-4929-9EF5-FC86B508F74B}" type="datetime'''''''''''''''''1''''''0''''''''''''''''''''''''''''%''''''''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10%</a:t>
            </a:fld>
            <a:endParaRPr kumimoji="0" lang="de-DE" sz="800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90" name="Rectangle 89"/>
          <p:cNvSpPr/>
          <p:nvPr>
            <p:custDataLst>
              <p:tags r:id="rId99"/>
            </p:custDataLst>
          </p:nvPr>
        </p:nvSpPr>
        <p:spPr bwMode="auto">
          <a:xfrm>
            <a:off x="5008562" y="3887788"/>
            <a:ext cx="317500" cy="2190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CFF8726A-5DED-4976-B212-9B6C385AA5EF}" type="datetime'''''''''''''''Op''''''''''''''''''''''t''''''''''''''ical''''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Optical</a:t>
            </a:fld>
            <a: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t/>
            </a:r>
            <a:br>
              <a:rPr kumimoji="0" lang="de-DE" sz="8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</a:br>
            <a:fld id="{16946C60-0E97-414F-B888-DB5810E72146}" type="datetime'''''''''''''''''''7''''''''''''''''%'">
              <a:rPr lang="en-US" sz="8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7%</a:t>
            </a:fld>
            <a:endParaRPr kumimoji="0" lang="de-DE" sz="800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69" name="Rectangle 68"/>
          <p:cNvSpPr/>
          <p:nvPr>
            <p:custDataLst>
              <p:tags r:id="rId100"/>
            </p:custDataLst>
          </p:nvPr>
        </p:nvSpPr>
        <p:spPr bwMode="gray">
          <a:xfrm>
            <a:off x="8247062" y="2473325"/>
            <a:ext cx="255587" cy="2190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67AE36E2-DB62-4ADD-96B6-9E8CFAF19887}" type="datetime'''O''''th''''''''''e''''''''''''''r'''''''''''''">
              <a:rPr lang="en-US" sz="800">
                <a:solidFill>
                  <a:schemeClr val="bg1"/>
                </a:solidFill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Other</a:t>
            </a:fld>
            <a:r>
              <a:rPr kumimoji="0" lang="de-DE" sz="800" strike="noStrike" cap="none" normalizeH="0" smtClean="0">
                <a:ln>
                  <a:noFill/>
                </a:ln>
                <a:solidFill>
                  <a:schemeClr val="bg1"/>
                </a:solidFill>
                <a:effectLst/>
                <a:latin typeface="Arial"/>
                <a:cs typeface="Arial"/>
                <a:sym typeface="Arial"/>
              </a:rPr>
              <a:t/>
            </a:r>
            <a:br>
              <a:rPr kumimoji="0" lang="de-DE" sz="800" strike="noStrike" cap="none" normalizeH="0" smtClean="0">
                <a:ln>
                  <a:noFill/>
                </a:ln>
                <a:solidFill>
                  <a:schemeClr val="bg1"/>
                </a:solidFill>
                <a:effectLst/>
                <a:latin typeface="Arial"/>
                <a:cs typeface="Arial"/>
                <a:sym typeface="Arial"/>
              </a:rPr>
            </a:br>
            <a:fld id="{6AF8D988-CBE6-470C-AB36-1733DB796378}" type="datetime'''''''''''''''''''''''''''''''''15''''''''%'''''">
              <a:rPr lang="en-US" sz="800">
                <a:solidFill>
                  <a:schemeClr val="bg1"/>
                </a:solidFill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15%</a:t>
            </a:fld>
            <a:endParaRPr kumimoji="0" lang="de-DE" sz="800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70" name="Rectangle 69"/>
          <p:cNvSpPr/>
          <p:nvPr>
            <p:custDataLst>
              <p:tags r:id="rId101"/>
            </p:custDataLst>
          </p:nvPr>
        </p:nvSpPr>
        <p:spPr bwMode="auto">
          <a:xfrm>
            <a:off x="7388225" y="6097588"/>
            <a:ext cx="620712" cy="27305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73876670-F167-4AD1-BE47-DBD1407E013C}" type="datetime'S''''''emi''''-''''''''&#10;''co''''''''n''d''u''''cto''r'''''">
              <a:rPr lang="en-US" sz="1000" b="1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Semi-
conductor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71" name="Rectangle 70"/>
          <p:cNvSpPr/>
          <p:nvPr>
            <p:custDataLst>
              <p:tags r:id="rId102"/>
            </p:custDataLst>
          </p:nvPr>
        </p:nvSpPr>
        <p:spPr bwMode="auto">
          <a:xfrm>
            <a:off x="7593012" y="2151063"/>
            <a:ext cx="209550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29320F3B-4931-49D3-B04C-BDE63D64D990}" type="datetime'''3''''''''''''''''''''0''2'''''''''''''''''''''">
              <a:rPr lang="en-US" sz="1000" b="1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302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59" name="Rectangle 58"/>
          <p:cNvSpPr/>
          <p:nvPr>
            <p:custDataLst>
              <p:tags r:id="rId103"/>
            </p:custDataLst>
          </p:nvPr>
        </p:nvSpPr>
        <p:spPr bwMode="gray">
          <a:xfrm>
            <a:off x="835025" y="3065463"/>
            <a:ext cx="1211262" cy="2190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1D4A0904-FC19-4655-AF1B-C4E3177FD046}" type="datetime'''De''''ve''l''opme''nt'' ''''&amp;'' I''n''''t''''''egra''''tion'">
              <a:rPr lang="en-US" sz="800">
                <a:solidFill>
                  <a:schemeClr val="bg1"/>
                </a:solidFill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Development &amp; Integration</a:t>
            </a:fld>
            <a:r>
              <a:rPr kumimoji="0" lang="de-DE" sz="800" strike="noStrike" cap="none" normalizeH="0" smtClean="0">
                <a:ln>
                  <a:noFill/>
                </a:ln>
                <a:solidFill>
                  <a:schemeClr val="bg1"/>
                </a:solidFill>
                <a:effectLst/>
                <a:latin typeface="Arial"/>
                <a:cs typeface="Arial"/>
                <a:sym typeface="Arial"/>
              </a:rPr>
              <a:t/>
            </a:r>
            <a:br>
              <a:rPr kumimoji="0" lang="de-DE" sz="800" strike="noStrike" cap="none" normalizeH="0" smtClean="0">
                <a:ln>
                  <a:noFill/>
                </a:ln>
                <a:solidFill>
                  <a:schemeClr val="bg1"/>
                </a:solidFill>
                <a:effectLst/>
                <a:latin typeface="Arial"/>
                <a:cs typeface="Arial"/>
                <a:sym typeface="Arial"/>
              </a:rPr>
            </a:br>
            <a:fld id="{FFDDAD2B-73BC-4A2D-AE76-D3440EEF0D4D}" type="datetime'''''''29''%'''''''''''''''''''''''''''''''''''''''''''''">
              <a:rPr lang="en-US" sz="800">
                <a:solidFill>
                  <a:schemeClr val="bg1"/>
                </a:solidFill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29%</a:t>
            </a:fld>
            <a:endParaRPr kumimoji="0" lang="de-DE" sz="800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60" name="Rectangle 59"/>
          <p:cNvSpPr/>
          <p:nvPr>
            <p:custDataLst>
              <p:tags r:id="rId104"/>
            </p:custDataLst>
          </p:nvPr>
        </p:nvSpPr>
        <p:spPr bwMode="gray">
          <a:xfrm>
            <a:off x="1198562" y="2368550"/>
            <a:ext cx="482600" cy="21907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85E54D24-7FEB-45BE-AF70-5E20BF1809DB}" type="datetime'C''''''on''''''''s''u''''''lt''''''''''''in''''''g'''''''''">
              <a:rPr lang="en-US" sz="800">
                <a:solidFill>
                  <a:schemeClr val="bg1"/>
                </a:solidFill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Consulting</a:t>
            </a:fld>
            <a:r>
              <a:rPr kumimoji="0" lang="de-DE" sz="800" strike="noStrike" cap="none" normalizeH="0" smtClean="0">
                <a:ln>
                  <a:noFill/>
                </a:ln>
                <a:solidFill>
                  <a:schemeClr val="bg1"/>
                </a:solidFill>
                <a:effectLst/>
                <a:latin typeface="Arial"/>
                <a:cs typeface="Arial"/>
                <a:sym typeface="Arial"/>
              </a:rPr>
              <a:t/>
            </a:r>
            <a:br>
              <a:rPr kumimoji="0" lang="de-DE" sz="800" strike="noStrike" cap="none" normalizeH="0" smtClean="0">
                <a:ln>
                  <a:noFill/>
                </a:ln>
                <a:solidFill>
                  <a:schemeClr val="bg1"/>
                </a:solidFill>
                <a:effectLst/>
                <a:latin typeface="Arial"/>
                <a:cs typeface="Arial"/>
                <a:sym typeface="Arial"/>
              </a:rPr>
            </a:br>
            <a:fld id="{0CA4F7CF-B3C8-478D-B59A-6C71BFF3F7B5}" type="datetime'''''''''''''''''9''%'''''''''''''''''''''''''''''''''">
              <a:rPr lang="en-US" sz="800">
                <a:solidFill>
                  <a:schemeClr val="bg1"/>
                </a:solidFill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9%</a:t>
            </a:fld>
            <a:endParaRPr kumimoji="0" lang="de-DE" sz="800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113" name="TextBox 112"/>
          <p:cNvSpPr txBox="1"/>
          <p:nvPr>
            <p:custDataLst>
              <p:tags r:id="rId105"/>
            </p:custDataLst>
          </p:nvPr>
        </p:nvSpPr>
        <p:spPr>
          <a:xfrm>
            <a:off x="245109" y="6600190"/>
            <a:ext cx="6841490" cy="144526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b" anchorCtr="0">
            <a:noAutofit/>
          </a:bodyPr>
          <a:lstStyle/>
          <a:p>
            <a:pPr>
              <a:lnSpc>
                <a:spcPct val="85000"/>
              </a:lnSpc>
            </a:pPr>
            <a:r>
              <a:rPr lang="de-DE" sz="800" dirty="0" smtClean="0">
                <a:latin typeface="Arial"/>
              </a:rPr>
              <a:t>Other bei Telecom Equipment beinhaltet: Access Equipment (</a:t>
            </a:r>
            <a:r>
              <a:rPr lang="de-DE" sz="800" dirty="0" err="1" smtClean="0">
                <a:latin typeface="Arial"/>
              </a:rPr>
              <a:t>no</a:t>
            </a:r>
            <a:r>
              <a:rPr lang="de-DE" sz="800" dirty="0" smtClean="0">
                <a:latin typeface="Arial"/>
              </a:rPr>
              <a:t> CPE), Video </a:t>
            </a:r>
            <a:r>
              <a:rPr lang="de-DE" sz="800" dirty="0" err="1" smtClean="0">
                <a:latin typeface="Arial"/>
              </a:rPr>
              <a:t>infrastructure,TDM</a:t>
            </a:r>
            <a:r>
              <a:rPr lang="de-DE" sz="800" dirty="0" smtClean="0">
                <a:latin typeface="Arial"/>
              </a:rPr>
              <a:t> und </a:t>
            </a:r>
            <a:r>
              <a:rPr lang="de-DE" sz="800" dirty="0" err="1" smtClean="0">
                <a:latin typeface="Arial"/>
              </a:rPr>
              <a:t>VoIP</a:t>
            </a:r>
            <a:r>
              <a:rPr lang="de-DE" sz="800" dirty="0" smtClean="0">
                <a:latin typeface="Arial"/>
              </a:rPr>
              <a:t>/IMS</a:t>
            </a:r>
          </a:p>
          <a:p>
            <a:pPr>
              <a:lnSpc>
                <a:spcPct val="85000"/>
              </a:lnSpc>
            </a:pPr>
            <a:r>
              <a:rPr lang="de-DE" sz="800" dirty="0" smtClean="0">
                <a:latin typeface="Arial"/>
              </a:rPr>
              <a:t>Other bei Electronical </a:t>
            </a:r>
            <a:r>
              <a:rPr lang="de-DE" sz="800" dirty="0" err="1" smtClean="0">
                <a:latin typeface="Arial"/>
              </a:rPr>
              <a:t>comp</a:t>
            </a:r>
            <a:r>
              <a:rPr lang="de-DE" sz="800" dirty="0" smtClean="0">
                <a:latin typeface="Arial"/>
              </a:rPr>
              <a:t>. beinhaltet: LED, LD, RF Passive und IC Substrate</a:t>
            </a:r>
          </a:p>
          <a:p>
            <a:pPr>
              <a:lnSpc>
                <a:spcPct val="85000"/>
              </a:lnSpc>
            </a:pPr>
            <a:r>
              <a:rPr lang="de-DE" sz="800" dirty="0" smtClean="0"/>
              <a:t>Quelle : </a:t>
            </a:r>
            <a:r>
              <a:rPr lang="de-DE" sz="800" dirty="0" smtClean="0">
                <a:latin typeface="Arial"/>
              </a:rPr>
              <a:t>IDC, </a:t>
            </a:r>
            <a:r>
              <a:rPr lang="de-DE" sz="800" dirty="0" err="1" smtClean="0">
                <a:latin typeface="Arial"/>
              </a:rPr>
              <a:t>Credit</a:t>
            </a:r>
            <a:r>
              <a:rPr lang="de-DE" sz="800" dirty="0" smtClean="0">
                <a:latin typeface="Arial"/>
              </a:rPr>
              <a:t> Suisse, GSA, DB, Bloomberg, JP Morgan, A.T. </a:t>
            </a:r>
            <a:r>
              <a:rPr lang="de-DE" sz="800" dirty="0" err="1" smtClean="0">
                <a:latin typeface="Arial"/>
              </a:rPr>
              <a:t>Kearney</a:t>
            </a:r>
            <a:endParaRPr lang="de-DE" sz="800" dirty="0">
              <a:latin typeface="Arial"/>
            </a:endParaRPr>
          </a:p>
        </p:txBody>
      </p:sp>
      <p:sp>
        <p:nvSpPr>
          <p:cNvPr id="116" name="TextBox 115"/>
          <p:cNvSpPr txBox="1"/>
          <p:nvPr>
            <p:custDataLst>
              <p:tags r:id="rId106"/>
            </p:custDataLst>
          </p:nvPr>
        </p:nvSpPr>
        <p:spPr>
          <a:xfrm>
            <a:off x="7101069" y="247650"/>
            <a:ext cx="1806584" cy="166199"/>
          </a:xfrm>
          <a:prstGeom prst="rect">
            <a:avLst/>
          </a:prstGeom>
          <a:noFill/>
          <a:ln w="12700" cap="rnd">
            <a:noFill/>
          </a:ln>
        </p:spPr>
        <p:txBody>
          <a:bodyPr vert="horz" wrap="none" lIns="0" tIns="0" rIns="0" bIns="0" rtlCol="0" anchor="t" anchorCtr="0">
            <a:sp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</a:pPr>
            <a:r>
              <a:rPr lang="de-DE" sz="1200" dirty="0" smtClean="0">
                <a:latin typeface="Arial"/>
                <a:cs typeface="Arial"/>
              </a:rPr>
              <a:t>Globale Hightech Industrie</a:t>
            </a:r>
          </a:p>
        </p:txBody>
      </p:sp>
    </p:spTree>
    <p:extLst>
      <p:ext uri="{BB962C8B-B14F-4D97-AF65-F5344CB8AC3E}">
        <p14:creationId xmlns:p14="http://schemas.microsoft.com/office/powerpoint/2010/main" val="71681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16351901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8" name="think-cell Slide" r:id="rId103" imgW="0" imgH="0" progId="TCLayout.ActiveDocument.1">
                  <p:embed/>
                </p:oleObj>
              </mc:Choice>
              <mc:Fallback>
                <p:oleObj name="think-cell Slide" r:id="rId103" imgW="0" imgH="0" progId="TCLayout.ActiveDocument.1">
                  <p:embed/>
                  <p:pic>
                    <p:nvPicPr>
                      <p:cNvPr id="0" name="AutoShape 29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" name="Rectangle 101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bg1"/>
          </a:solidFill>
          <a:ln w="127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</a:pPr>
            <a:endParaRPr lang="de-DE" sz="1000" b="1" dirty="0" err="1" smtClea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244800" y="597600"/>
            <a:ext cx="8648700" cy="664797"/>
          </a:xfrm>
        </p:spPr>
        <p:txBody>
          <a:bodyPr/>
          <a:lstStyle/>
          <a:p>
            <a:r>
              <a:rPr lang="de-DE" dirty="0" smtClean="0"/>
              <a:t>28% der Hightech Umsätze wird in Europa erwirtschaftet – mit fallender Tendenz</a:t>
            </a:r>
            <a:endParaRPr lang="de-DE" dirty="0"/>
          </a:p>
        </p:txBody>
      </p:sp>
      <p:sp>
        <p:nvSpPr>
          <p:cNvPr id="12292" name="TextBox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6063" y="1617663"/>
            <a:ext cx="5622925" cy="24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</a:pPr>
            <a:r>
              <a:rPr lang="de-DE" b="1" dirty="0" smtClean="0">
                <a:latin typeface="Arial" pitchFamily="34" charset="0"/>
                <a:cs typeface="Arial" pitchFamily="34" charset="0"/>
              </a:rPr>
              <a:t>Umsatzanteil Europa</a:t>
            </a:r>
            <a:r>
              <a:rPr lang="de-DE" b="1" baseline="30000" dirty="0" smtClean="0">
                <a:latin typeface="Arial" pitchFamily="34" charset="0"/>
                <a:cs typeface="Arial" pitchFamily="34" charset="0"/>
              </a:rPr>
              <a:t>1)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 (in Mrd. US$, 2010)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>
            <p:custDataLst>
              <p:tags r:id="rId6"/>
            </p:custDataLst>
          </p:nvPr>
        </p:nvSpPr>
        <p:spPr bwMode="auto">
          <a:xfrm>
            <a:off x="8602663" y="3736975"/>
            <a:ext cx="254000" cy="2247900"/>
          </a:xfrm>
          <a:prstGeom prst="rect">
            <a:avLst/>
          </a:prstGeom>
          <a:solidFill>
            <a:srgbClr val="DA989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>
            <p:custDataLst>
              <p:tags r:id="rId7"/>
            </p:custDataLst>
          </p:nvPr>
        </p:nvSpPr>
        <p:spPr bwMode="auto">
          <a:xfrm>
            <a:off x="8602663" y="2947987"/>
            <a:ext cx="254000" cy="788987"/>
          </a:xfrm>
          <a:prstGeom prst="rect">
            <a:avLst/>
          </a:prstGeom>
          <a:solidFill>
            <a:srgbClr val="EFEEEC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>
            <p:custDataLst>
              <p:tags r:id="rId8"/>
            </p:custDataLst>
          </p:nvPr>
        </p:nvSpPr>
        <p:spPr bwMode="auto">
          <a:xfrm>
            <a:off x="8181975" y="5559425"/>
            <a:ext cx="420688" cy="425450"/>
          </a:xfrm>
          <a:prstGeom prst="rect">
            <a:avLst/>
          </a:prstGeom>
          <a:solidFill>
            <a:srgbClr val="C0504D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Rectangle 12"/>
          <p:cNvSpPr/>
          <p:nvPr>
            <p:custDataLst>
              <p:tags r:id="rId9"/>
            </p:custDataLst>
          </p:nvPr>
        </p:nvSpPr>
        <p:spPr bwMode="auto">
          <a:xfrm>
            <a:off x="8181975" y="2947987"/>
            <a:ext cx="420688" cy="2611437"/>
          </a:xfrm>
          <a:prstGeom prst="rect">
            <a:avLst/>
          </a:prstGeom>
          <a:solidFill>
            <a:srgbClr val="DCDCDC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Rectangle 13"/>
          <p:cNvSpPr/>
          <p:nvPr>
            <p:custDataLst>
              <p:tags r:id="rId10"/>
            </p:custDataLst>
          </p:nvPr>
        </p:nvSpPr>
        <p:spPr bwMode="auto">
          <a:xfrm>
            <a:off x="7248525" y="5600700"/>
            <a:ext cx="933450" cy="384175"/>
          </a:xfrm>
          <a:prstGeom prst="rect">
            <a:avLst/>
          </a:prstGeom>
          <a:solidFill>
            <a:srgbClr val="C0504D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>
            <p:custDataLst>
              <p:tags r:id="rId11"/>
            </p:custDataLst>
          </p:nvPr>
        </p:nvSpPr>
        <p:spPr bwMode="auto">
          <a:xfrm>
            <a:off x="7248525" y="2947987"/>
            <a:ext cx="933450" cy="2652712"/>
          </a:xfrm>
          <a:prstGeom prst="rect">
            <a:avLst/>
          </a:prstGeom>
          <a:solidFill>
            <a:srgbClr val="DCDCDC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>
            <p:custDataLst>
              <p:tags r:id="rId12"/>
            </p:custDataLst>
          </p:nvPr>
        </p:nvSpPr>
        <p:spPr bwMode="auto">
          <a:xfrm>
            <a:off x="6096000" y="5287962"/>
            <a:ext cx="1152525" cy="696912"/>
          </a:xfrm>
          <a:prstGeom prst="rect">
            <a:avLst/>
          </a:prstGeom>
          <a:solidFill>
            <a:srgbClr val="C0504D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ectangle 16"/>
          <p:cNvSpPr/>
          <p:nvPr>
            <p:custDataLst>
              <p:tags r:id="rId13"/>
            </p:custDataLst>
          </p:nvPr>
        </p:nvSpPr>
        <p:spPr bwMode="auto">
          <a:xfrm>
            <a:off x="6096000" y="2947987"/>
            <a:ext cx="1152525" cy="2339975"/>
          </a:xfrm>
          <a:prstGeom prst="rect">
            <a:avLst/>
          </a:prstGeom>
          <a:solidFill>
            <a:srgbClr val="DCDCDC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Rectangle 17"/>
          <p:cNvSpPr/>
          <p:nvPr>
            <p:custDataLst>
              <p:tags r:id="rId14"/>
            </p:custDataLst>
          </p:nvPr>
        </p:nvSpPr>
        <p:spPr bwMode="auto">
          <a:xfrm>
            <a:off x="5465763" y="5268912"/>
            <a:ext cx="630238" cy="715962"/>
          </a:xfrm>
          <a:prstGeom prst="rect">
            <a:avLst/>
          </a:prstGeom>
          <a:solidFill>
            <a:srgbClr val="C0504D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Rectangle 18"/>
          <p:cNvSpPr/>
          <p:nvPr>
            <p:custDataLst>
              <p:tags r:id="rId15"/>
            </p:custDataLst>
          </p:nvPr>
        </p:nvSpPr>
        <p:spPr bwMode="auto">
          <a:xfrm>
            <a:off x="5465763" y="2947987"/>
            <a:ext cx="630238" cy="2320925"/>
          </a:xfrm>
          <a:prstGeom prst="rect">
            <a:avLst/>
          </a:prstGeom>
          <a:solidFill>
            <a:srgbClr val="DCDCDC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Rectangle 19"/>
          <p:cNvSpPr/>
          <p:nvPr>
            <p:custDataLst>
              <p:tags r:id="rId16"/>
            </p:custDataLst>
          </p:nvPr>
        </p:nvSpPr>
        <p:spPr bwMode="auto">
          <a:xfrm>
            <a:off x="4903788" y="5267325"/>
            <a:ext cx="561975" cy="717550"/>
          </a:xfrm>
          <a:prstGeom prst="rect">
            <a:avLst/>
          </a:prstGeom>
          <a:solidFill>
            <a:srgbClr val="C0504D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Rectangle 20"/>
          <p:cNvSpPr/>
          <p:nvPr>
            <p:custDataLst>
              <p:tags r:id="rId17"/>
            </p:custDataLst>
          </p:nvPr>
        </p:nvSpPr>
        <p:spPr bwMode="auto">
          <a:xfrm>
            <a:off x="4903788" y="2947987"/>
            <a:ext cx="561975" cy="2319337"/>
          </a:xfrm>
          <a:prstGeom prst="rect">
            <a:avLst/>
          </a:prstGeom>
          <a:solidFill>
            <a:srgbClr val="DCDCDC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tangle 21"/>
          <p:cNvSpPr/>
          <p:nvPr>
            <p:custDataLst>
              <p:tags r:id="rId18"/>
            </p:custDataLst>
          </p:nvPr>
        </p:nvSpPr>
        <p:spPr bwMode="auto">
          <a:xfrm>
            <a:off x="4030663" y="4979987"/>
            <a:ext cx="873125" cy="1004887"/>
          </a:xfrm>
          <a:prstGeom prst="rect">
            <a:avLst/>
          </a:prstGeom>
          <a:solidFill>
            <a:srgbClr val="C0504D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Rectangle 15"/>
          <p:cNvSpPr/>
          <p:nvPr>
            <p:custDataLst>
              <p:tags r:id="rId19"/>
            </p:custDataLst>
          </p:nvPr>
        </p:nvSpPr>
        <p:spPr bwMode="auto">
          <a:xfrm>
            <a:off x="4030663" y="2947987"/>
            <a:ext cx="873125" cy="2032000"/>
          </a:xfrm>
          <a:prstGeom prst="rect">
            <a:avLst/>
          </a:prstGeom>
          <a:solidFill>
            <a:srgbClr val="DCDCDC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" name="Rectangle 22"/>
          <p:cNvSpPr/>
          <p:nvPr>
            <p:custDataLst>
              <p:tags r:id="rId20"/>
            </p:custDataLst>
          </p:nvPr>
        </p:nvSpPr>
        <p:spPr bwMode="auto">
          <a:xfrm>
            <a:off x="3262313" y="5116512"/>
            <a:ext cx="768350" cy="868362"/>
          </a:xfrm>
          <a:prstGeom prst="rect">
            <a:avLst/>
          </a:prstGeom>
          <a:solidFill>
            <a:srgbClr val="C0504D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Rectangle 23"/>
          <p:cNvSpPr/>
          <p:nvPr>
            <p:custDataLst>
              <p:tags r:id="rId21"/>
            </p:custDataLst>
          </p:nvPr>
        </p:nvSpPr>
        <p:spPr bwMode="auto">
          <a:xfrm>
            <a:off x="3262313" y="2947987"/>
            <a:ext cx="768350" cy="2168525"/>
          </a:xfrm>
          <a:prstGeom prst="rect">
            <a:avLst/>
          </a:prstGeom>
          <a:solidFill>
            <a:srgbClr val="DCDCDC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Rectangle 24"/>
          <p:cNvSpPr/>
          <p:nvPr>
            <p:custDataLst>
              <p:tags r:id="rId22"/>
            </p:custDataLst>
          </p:nvPr>
        </p:nvSpPr>
        <p:spPr bwMode="auto">
          <a:xfrm>
            <a:off x="2662238" y="5210175"/>
            <a:ext cx="600075" cy="774700"/>
          </a:xfrm>
          <a:prstGeom prst="rect">
            <a:avLst/>
          </a:prstGeom>
          <a:solidFill>
            <a:srgbClr val="C0504D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Rectangle 25"/>
          <p:cNvSpPr/>
          <p:nvPr>
            <p:custDataLst>
              <p:tags r:id="rId23"/>
            </p:custDataLst>
          </p:nvPr>
        </p:nvSpPr>
        <p:spPr bwMode="auto">
          <a:xfrm>
            <a:off x="2662238" y="2947987"/>
            <a:ext cx="600075" cy="2262187"/>
          </a:xfrm>
          <a:prstGeom prst="rect">
            <a:avLst/>
          </a:prstGeom>
          <a:solidFill>
            <a:srgbClr val="DCDCDC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" name="Rectangle 26"/>
          <p:cNvSpPr/>
          <p:nvPr>
            <p:custDataLst>
              <p:tags r:id="rId24"/>
            </p:custDataLst>
          </p:nvPr>
        </p:nvSpPr>
        <p:spPr bwMode="auto">
          <a:xfrm>
            <a:off x="244475" y="5045075"/>
            <a:ext cx="2417763" cy="939800"/>
          </a:xfrm>
          <a:prstGeom prst="rect">
            <a:avLst/>
          </a:prstGeom>
          <a:solidFill>
            <a:srgbClr val="C0504D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Rectangle 27"/>
          <p:cNvSpPr/>
          <p:nvPr>
            <p:custDataLst>
              <p:tags r:id="rId25"/>
            </p:custDataLst>
          </p:nvPr>
        </p:nvSpPr>
        <p:spPr bwMode="auto">
          <a:xfrm>
            <a:off x="244475" y="2947987"/>
            <a:ext cx="2417763" cy="2097087"/>
          </a:xfrm>
          <a:prstGeom prst="rect">
            <a:avLst/>
          </a:prstGeom>
          <a:solidFill>
            <a:srgbClr val="DCDCDC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3" name="Straight Connector 102"/>
          <p:cNvCxnSpPr/>
          <p:nvPr>
            <p:custDataLst>
              <p:tags r:id="rId26"/>
            </p:custDataLst>
          </p:nvPr>
        </p:nvCxnSpPr>
        <p:spPr bwMode="auto">
          <a:xfrm>
            <a:off x="239712" y="5984875"/>
            <a:ext cx="8621713" cy="0"/>
          </a:xfrm>
          <a:prstGeom prst="line">
            <a:avLst/>
          </a:prstGeom>
          <a:ln w="9525" cap="rnd">
            <a:solidFill>
              <a:schemeClr val="tx1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>
            <p:custDataLst>
              <p:tags r:id="rId27"/>
            </p:custDataLst>
          </p:nvPr>
        </p:nvSpPr>
        <p:spPr bwMode="auto">
          <a:xfrm>
            <a:off x="6567488" y="2786062"/>
            <a:ext cx="209550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6A920E60-1185-4542-A412-CB680B2B41FD}" type="datetime'''''''''''3''''7''''''''''''''''''''2'''''''''''">
              <a:rPr kumimoji="0" lang="de-DE" sz="1000" b="1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372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42" name="Rectangle 41"/>
          <p:cNvSpPr/>
          <p:nvPr>
            <p:custDataLst>
              <p:tags r:id="rId28"/>
            </p:custDataLst>
          </p:nvPr>
        </p:nvSpPr>
        <p:spPr bwMode="gray">
          <a:xfrm>
            <a:off x="6546850" y="5567362"/>
            <a:ext cx="252412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0C303FEC-803A-4A66-ACE2-390E823094F7}" type="datetime'''''''''''''''2''''''''''3''''''''''''''''''''''%'''''''">
              <a:rPr kumimoji="0" lang="de-DE" sz="1000" b="1" strike="noStrike" cap="none" normalizeH="0" smtClean="0">
                <a:ln>
                  <a:noFill/>
                </a:ln>
                <a:solidFill>
                  <a:schemeClr val="bg1"/>
                </a:solidFill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23%</a:t>
            </a:fld>
            <a:endParaRPr kumimoji="0" lang="de-DE" sz="1000" b="1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43" name="Rectangle 42"/>
          <p:cNvSpPr/>
          <p:nvPr>
            <p:custDataLst>
              <p:tags r:id="rId29"/>
            </p:custDataLst>
          </p:nvPr>
        </p:nvSpPr>
        <p:spPr bwMode="auto">
          <a:xfrm>
            <a:off x="6546850" y="4049712"/>
            <a:ext cx="252412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1C2915F9-674E-4972-9D23-A783A6313438}" type="datetime'''''''''''''7''''''''''''''''''''7''''''''''''''''%'''">
              <a:rPr kumimoji="0" lang="de-DE" sz="1000" b="1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77%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48" name="Rectangle 47"/>
          <p:cNvSpPr/>
          <p:nvPr>
            <p:custDataLst>
              <p:tags r:id="rId30"/>
            </p:custDataLst>
          </p:nvPr>
        </p:nvSpPr>
        <p:spPr bwMode="auto">
          <a:xfrm>
            <a:off x="5495925" y="6086475"/>
            <a:ext cx="569913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F10090BC-C9E2-40C7-A92D-8D35F5D91A58}" type="datetime'''H''''''''and''''s''e''''''''''''''''t''''s'''''''''''''''''">
              <a:rPr lang="de-DE" sz="1000" b="1" smtClean="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Handsets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45" name="Rectangle 44"/>
          <p:cNvSpPr/>
          <p:nvPr>
            <p:custDataLst>
              <p:tags r:id="rId31"/>
            </p:custDataLst>
          </p:nvPr>
        </p:nvSpPr>
        <p:spPr bwMode="auto">
          <a:xfrm>
            <a:off x="5675313" y="2786062"/>
            <a:ext cx="209550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C78909CF-81BF-4816-80E9-6628E2D5DD89}" type="datetime'''''2''''''0''''4'''''''''''''''''''''''">
              <a:rPr kumimoji="0" lang="de-DE" sz="1000" b="1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204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46" name="Rectangle 45"/>
          <p:cNvSpPr/>
          <p:nvPr>
            <p:custDataLst>
              <p:tags r:id="rId32"/>
            </p:custDataLst>
          </p:nvPr>
        </p:nvSpPr>
        <p:spPr bwMode="gray">
          <a:xfrm>
            <a:off x="5654675" y="5557837"/>
            <a:ext cx="252412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38EE78C1-2BA6-49D9-AB1E-1DE458E0C327}" type="datetime'''2''''''''''''4''''''''''''''''''''''''''%'''''''''">
              <a:rPr kumimoji="0" lang="de-DE" sz="1000" b="1" strike="noStrike" cap="none" normalizeH="0" smtClean="0">
                <a:ln>
                  <a:noFill/>
                </a:ln>
                <a:solidFill>
                  <a:schemeClr val="bg1"/>
                </a:solidFill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24%</a:t>
            </a:fld>
            <a:endParaRPr kumimoji="0" lang="de-DE" sz="1000" b="1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47" name="Rectangle 46"/>
          <p:cNvSpPr/>
          <p:nvPr>
            <p:custDataLst>
              <p:tags r:id="rId33"/>
            </p:custDataLst>
          </p:nvPr>
        </p:nvSpPr>
        <p:spPr bwMode="auto">
          <a:xfrm>
            <a:off x="5654675" y="4040187"/>
            <a:ext cx="252412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3EF8957E-5255-415A-B70C-B2163979F73D}" type="datetime'''''''''''''''''''''''7''''''''''''''6''%'''''''''''''''''''">
              <a:rPr kumimoji="0" lang="de-DE" sz="1000" b="1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76%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44" name="Rectangle 43"/>
          <p:cNvSpPr/>
          <p:nvPr>
            <p:custDataLst>
              <p:tags r:id="rId34"/>
            </p:custDataLst>
          </p:nvPr>
        </p:nvSpPr>
        <p:spPr bwMode="auto">
          <a:xfrm>
            <a:off x="4795838" y="6086475"/>
            <a:ext cx="655638" cy="27305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5EF5358E-135C-4F88-9B67-54C57439049F}" type="datetime'''''T''''ele''''''co''''''m'''''' &#10;''Eq''''''u''ip''ment'">
              <a:rPr lang="de-DE" sz="1000" b="1" smtClean="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Telecom 
Equipment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49" name="Rectangle 48"/>
          <p:cNvSpPr/>
          <p:nvPr>
            <p:custDataLst>
              <p:tags r:id="rId35"/>
            </p:custDataLst>
          </p:nvPr>
        </p:nvSpPr>
        <p:spPr bwMode="auto">
          <a:xfrm>
            <a:off x="5080000" y="2786062"/>
            <a:ext cx="209550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455CE7BA-DD77-48B2-8544-FE1D52925C1F}" type="datetime'''''''''''''''''''''''''''''1''8''''''2'''''''''">
              <a:rPr kumimoji="0" lang="de-DE" sz="1000" b="1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182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50" name="Rectangle 49"/>
          <p:cNvSpPr/>
          <p:nvPr>
            <p:custDataLst>
              <p:tags r:id="rId36"/>
            </p:custDataLst>
          </p:nvPr>
        </p:nvSpPr>
        <p:spPr bwMode="gray">
          <a:xfrm>
            <a:off x="5059363" y="5557837"/>
            <a:ext cx="252412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1D81EE27-0766-4E7F-A887-B354237B462C}" type="datetime'''''''2''''''''''''''''''''4''''''''''''%'''''''''''''''''''''">
              <a:rPr kumimoji="0" lang="de-DE" sz="1000" b="1" strike="noStrike" cap="none" normalizeH="0" smtClean="0">
                <a:ln>
                  <a:noFill/>
                </a:ln>
                <a:solidFill>
                  <a:schemeClr val="bg1"/>
                </a:solidFill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24%</a:t>
            </a:fld>
            <a:endParaRPr kumimoji="0" lang="de-DE" sz="1000" b="1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51" name="Rectangle 50"/>
          <p:cNvSpPr/>
          <p:nvPr>
            <p:custDataLst>
              <p:tags r:id="rId37"/>
            </p:custDataLst>
          </p:nvPr>
        </p:nvSpPr>
        <p:spPr bwMode="auto">
          <a:xfrm>
            <a:off x="5059363" y="4038600"/>
            <a:ext cx="252412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E376821D-04BF-4D6D-9F6F-7AE6E15B6E08}" type="datetime'''''76''''''''''''''''''''''''''''''''''''''%'">
              <a:rPr kumimoji="0" lang="de-DE" sz="1000" b="1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76%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40" name="Rectangle 39"/>
          <p:cNvSpPr/>
          <p:nvPr>
            <p:custDataLst>
              <p:tags r:id="rId38"/>
            </p:custDataLst>
          </p:nvPr>
        </p:nvSpPr>
        <p:spPr bwMode="auto">
          <a:xfrm>
            <a:off x="4200525" y="6086475"/>
            <a:ext cx="534988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7641817B-5990-4981-A98E-4E7CFB8DB550}" type="datetime'''''S''''''o''f''''''''t''wa''''''''''r''e'''''''''''''''">
              <a:rPr lang="de-DE" sz="1000" b="1" smtClean="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Software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53" name="Rectangle 52"/>
          <p:cNvSpPr/>
          <p:nvPr>
            <p:custDataLst>
              <p:tags r:id="rId39"/>
            </p:custDataLst>
          </p:nvPr>
        </p:nvSpPr>
        <p:spPr bwMode="auto">
          <a:xfrm>
            <a:off x="4362450" y="2786062"/>
            <a:ext cx="209550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354970DE-5162-4064-8A98-A35D37178281}" type="datetime'''''''''''''''''''2''''''''''''''''''''8''''''''''''''''''''2'">
              <a:rPr kumimoji="0" lang="de-DE" sz="1000" b="1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282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54" name="Rectangle 53"/>
          <p:cNvSpPr/>
          <p:nvPr>
            <p:custDataLst>
              <p:tags r:id="rId40"/>
            </p:custDataLst>
          </p:nvPr>
        </p:nvSpPr>
        <p:spPr bwMode="gray">
          <a:xfrm>
            <a:off x="4341813" y="5413375"/>
            <a:ext cx="252412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69CFE807-B05C-479D-81F2-956B984B32BF}" type="datetime'''''''''''''''''''''''''''''3''''''''3''''''''%'''">
              <a:rPr kumimoji="0" lang="de-DE" sz="1000" b="1" strike="noStrike" cap="none" normalizeH="0" smtClean="0">
                <a:ln>
                  <a:noFill/>
                </a:ln>
                <a:solidFill>
                  <a:schemeClr val="bg1"/>
                </a:solidFill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33%</a:t>
            </a:fld>
            <a:endParaRPr kumimoji="0" lang="de-DE" sz="1000" b="1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55" name="Rectangle 54"/>
          <p:cNvSpPr/>
          <p:nvPr>
            <p:custDataLst>
              <p:tags r:id="rId41"/>
            </p:custDataLst>
          </p:nvPr>
        </p:nvSpPr>
        <p:spPr bwMode="auto">
          <a:xfrm>
            <a:off x="4341813" y="3895725"/>
            <a:ext cx="252412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E56B194F-4B38-42D3-B3A2-3FF4477A9819}" type="datetime'''''''''''''''''''''''''''67''''''''''%'">
              <a:rPr kumimoji="0" lang="de-DE" sz="1000" b="1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67%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36" name="Rectangle 35"/>
          <p:cNvSpPr/>
          <p:nvPr>
            <p:custDataLst>
              <p:tags r:id="rId42"/>
            </p:custDataLst>
          </p:nvPr>
        </p:nvSpPr>
        <p:spPr bwMode="auto">
          <a:xfrm>
            <a:off x="3319463" y="6086475"/>
            <a:ext cx="655638" cy="27305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95A3886A-C8A8-483A-8765-2CF5C7CBBC7F}" type="datetime'''PC ''''/'''''' &#10;N''ot''''''''''e''''''boo''''ks'''''''''">
              <a:rPr lang="de-DE" sz="1000" b="1" smtClean="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PC / 
Notebooks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57" name="Rectangle 56"/>
          <p:cNvSpPr/>
          <p:nvPr>
            <p:custDataLst>
              <p:tags r:id="rId43"/>
            </p:custDataLst>
          </p:nvPr>
        </p:nvSpPr>
        <p:spPr bwMode="auto">
          <a:xfrm>
            <a:off x="3541713" y="2786062"/>
            <a:ext cx="209550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9FA5EF41-9231-47AB-8CA1-7667A261D2E4}" type="datetime'''2''''''''''''''''''''''''4''''''9'''''''">
              <a:rPr kumimoji="0" lang="de-DE" sz="1000" b="1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249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58" name="Rectangle 57"/>
          <p:cNvSpPr/>
          <p:nvPr>
            <p:custDataLst>
              <p:tags r:id="rId44"/>
            </p:custDataLst>
          </p:nvPr>
        </p:nvSpPr>
        <p:spPr bwMode="gray">
          <a:xfrm>
            <a:off x="3521075" y="5481637"/>
            <a:ext cx="252412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4BDE1A53-3519-4C6E-BDC5-061702E00305}" type="datetime'''''2''''''''''9''''''''''''''''%'">
              <a:rPr kumimoji="0" lang="de-DE" sz="1000" b="1" strike="noStrike" cap="none" normalizeH="0" smtClean="0">
                <a:ln>
                  <a:noFill/>
                </a:ln>
                <a:solidFill>
                  <a:schemeClr val="bg1"/>
                </a:solidFill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29%</a:t>
            </a:fld>
            <a:endParaRPr kumimoji="0" lang="de-DE" sz="1000" b="1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59" name="Rectangle 58"/>
          <p:cNvSpPr/>
          <p:nvPr>
            <p:custDataLst>
              <p:tags r:id="rId45"/>
            </p:custDataLst>
          </p:nvPr>
        </p:nvSpPr>
        <p:spPr bwMode="auto">
          <a:xfrm>
            <a:off x="3521075" y="3963987"/>
            <a:ext cx="252412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B8FD7E24-29C8-464F-88AD-B52F126715EA}" type="datetime'7''''''''''''''''''''''''''''''''''''''''''''''''''''''1%'">
              <a:rPr kumimoji="0" lang="de-DE" sz="1000" b="1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71%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32" name="Rectangle 31"/>
          <p:cNvSpPr/>
          <p:nvPr>
            <p:custDataLst>
              <p:tags r:id="rId46"/>
            </p:custDataLst>
          </p:nvPr>
        </p:nvSpPr>
        <p:spPr bwMode="auto">
          <a:xfrm>
            <a:off x="2513013" y="6086475"/>
            <a:ext cx="723900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856E7E1F-8C91-4083-B48E-C74C887144DA}" type="datetime'I''''''''T'''' ''''''''H''a''''''''rd''wa''''r''''e'''''">
              <a:rPr lang="de-DE" sz="1000" b="1" smtClean="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IT Hardware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61" name="Rectangle 60"/>
          <p:cNvSpPr/>
          <p:nvPr>
            <p:custDataLst>
              <p:tags r:id="rId47"/>
            </p:custDataLst>
          </p:nvPr>
        </p:nvSpPr>
        <p:spPr bwMode="auto">
          <a:xfrm>
            <a:off x="2857500" y="2786062"/>
            <a:ext cx="209550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F3C6ADAD-A722-4A29-8357-5013811EB4CF}" type="datetime'''''1''9''''''''''''''''''''''''''''''''''''''''''''4'''''''''">
              <a:rPr kumimoji="0" lang="de-DE" sz="1000" b="1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194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62" name="Rectangle 61"/>
          <p:cNvSpPr/>
          <p:nvPr>
            <p:custDataLst>
              <p:tags r:id="rId48"/>
            </p:custDataLst>
          </p:nvPr>
        </p:nvSpPr>
        <p:spPr bwMode="gray">
          <a:xfrm>
            <a:off x="2836863" y="5529262"/>
            <a:ext cx="252412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A6BD68C5-1055-4D86-BE32-E480F0E349F3}" type="datetime'''''''2''''6''''''''''''''''''''''''%'''''''''''''''''''">
              <a:rPr kumimoji="0" lang="de-DE" sz="1000" b="1" strike="noStrike" cap="none" normalizeH="0" smtClean="0">
                <a:ln>
                  <a:noFill/>
                </a:ln>
                <a:solidFill>
                  <a:schemeClr val="bg1"/>
                </a:solidFill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26%</a:t>
            </a:fld>
            <a:endParaRPr kumimoji="0" lang="de-DE" sz="1000" b="1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63" name="Rectangle 62"/>
          <p:cNvSpPr/>
          <p:nvPr>
            <p:custDataLst>
              <p:tags r:id="rId49"/>
            </p:custDataLst>
          </p:nvPr>
        </p:nvSpPr>
        <p:spPr bwMode="auto">
          <a:xfrm>
            <a:off x="2836863" y="4010025"/>
            <a:ext cx="252412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DCCA0712-48EA-462E-9D22-AB7069A09736}" type="datetime'''''''''''''''''''''''''7''''''''''''4''''''%'''''">
              <a:rPr kumimoji="0" lang="de-DE" sz="1000" b="1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74%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69" name="Rectangle 68"/>
          <p:cNvSpPr/>
          <p:nvPr>
            <p:custDataLst>
              <p:tags r:id="rId50"/>
            </p:custDataLst>
          </p:nvPr>
        </p:nvSpPr>
        <p:spPr bwMode="auto">
          <a:xfrm>
            <a:off x="1120775" y="6086475"/>
            <a:ext cx="665163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BF06225B-BFDD-43A6-9316-31F5FC8BD1A2}" type="datetime'''''''''''''I''T'''''''' S''er''''v''i''''c''e''s'''''''">
              <a:rPr lang="de-DE" sz="1000" b="1" smtClean="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IT Services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65" name="Rectangle 64"/>
          <p:cNvSpPr/>
          <p:nvPr>
            <p:custDataLst>
              <p:tags r:id="rId51"/>
            </p:custDataLst>
          </p:nvPr>
        </p:nvSpPr>
        <p:spPr bwMode="auto">
          <a:xfrm>
            <a:off x="1347788" y="2786062"/>
            <a:ext cx="209550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4A284471-5462-41D6-8453-89821029D129}" type="datetime'''''''''''''''''7''''''''''''''''''''''8''''''''2'''''''">
              <a:rPr kumimoji="0" lang="de-DE" sz="1000" b="1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782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66" name="Rectangle 65"/>
          <p:cNvSpPr/>
          <p:nvPr>
            <p:custDataLst>
              <p:tags r:id="rId52"/>
            </p:custDataLst>
          </p:nvPr>
        </p:nvSpPr>
        <p:spPr bwMode="gray">
          <a:xfrm>
            <a:off x="1327150" y="5446712"/>
            <a:ext cx="252412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4BB1A1F4-CB9F-4DC1-A0E9-FB09B30D2AA0}" type="datetime'''''''''''3''''''''''''''''''''''1''''''''''''%'''''''''''''''">
              <a:rPr kumimoji="0" lang="de-DE" sz="1000" b="1" strike="noStrike" cap="none" normalizeH="0" smtClean="0">
                <a:ln>
                  <a:noFill/>
                </a:ln>
                <a:solidFill>
                  <a:schemeClr val="bg1"/>
                </a:solidFill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31%</a:t>
            </a:fld>
            <a:endParaRPr kumimoji="0" lang="de-DE" sz="1000" b="1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67" name="Rectangle 66"/>
          <p:cNvSpPr/>
          <p:nvPr>
            <p:custDataLst>
              <p:tags r:id="rId53"/>
            </p:custDataLst>
          </p:nvPr>
        </p:nvSpPr>
        <p:spPr bwMode="auto">
          <a:xfrm>
            <a:off x="1327150" y="3927475"/>
            <a:ext cx="252412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3118AC93-637E-42B9-9C33-FCA78196DEA2}" type="datetime'''''''''''''''''''''''''''''''6''''''''''''9''''''''''''%'">
              <a:rPr kumimoji="0" lang="de-DE" sz="1000" b="1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69%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64" name="Rectangle 63"/>
          <p:cNvSpPr/>
          <p:nvPr>
            <p:custDataLst>
              <p:tags r:id="rId54"/>
            </p:custDataLst>
          </p:nvPr>
        </p:nvSpPr>
        <p:spPr bwMode="auto">
          <a:xfrm>
            <a:off x="8628063" y="6086475"/>
            <a:ext cx="295275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F460A008-AD04-43E8-8B93-397D00F21831}" type="datetime'''S''''''ol''''''''''''''''a''r'''''''''''">
              <a:rPr lang="en-US" sz="100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Solar</a:t>
            </a:fld>
            <a:endParaRPr kumimoji="0" lang="de-DE" sz="1000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68" name="Rectangle 67"/>
          <p:cNvSpPr/>
          <p:nvPr>
            <p:custDataLst>
              <p:tags r:id="rId55"/>
            </p:custDataLst>
          </p:nvPr>
        </p:nvSpPr>
        <p:spPr bwMode="auto">
          <a:xfrm>
            <a:off x="8659813" y="2786062"/>
            <a:ext cx="139700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30121A5C-1A8A-4C9F-93C1-41A9AEE6D785}" type="datetime'''''''''''''''''''''8''''''''''''''''''''''''''''''2'">
              <a:rPr kumimoji="0" lang="de-DE" sz="1000" b="1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82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30" name="Rectangle 29"/>
          <p:cNvSpPr/>
          <p:nvPr>
            <p:custDataLst>
              <p:tags r:id="rId56"/>
            </p:custDataLst>
          </p:nvPr>
        </p:nvSpPr>
        <p:spPr bwMode="auto">
          <a:xfrm>
            <a:off x="8604250" y="4792662"/>
            <a:ext cx="252412" cy="136525"/>
          </a:xfrm>
          <a:prstGeom prst="rect">
            <a:avLst/>
          </a:prstGeom>
          <a:solidFill>
            <a:srgbClr val="DA989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FD6CD36A-A1A0-4F08-90CA-2EC1D109873E}" type="datetime'''''''7''''''''4''''''''%'''''''''''''''''''''''''''">
              <a:rPr lang="en-US" sz="1000" b="1">
                <a:solidFill>
                  <a:schemeClr val="tx2"/>
                </a:solidFill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74%</a:t>
            </a:fld>
            <a:endParaRPr kumimoji="0" lang="de-DE" sz="1000" b="1" strike="noStrike" cap="none" normalizeH="0" dirty="0" smtClean="0">
              <a:ln>
                <a:noFill/>
              </a:ln>
              <a:solidFill>
                <a:schemeClr val="tx2"/>
              </a:solidFill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31" name="Rectangle 30"/>
          <p:cNvSpPr/>
          <p:nvPr>
            <p:custDataLst>
              <p:tags r:id="rId57"/>
            </p:custDataLst>
          </p:nvPr>
        </p:nvSpPr>
        <p:spPr bwMode="auto">
          <a:xfrm>
            <a:off x="8604250" y="3273425"/>
            <a:ext cx="252412" cy="136525"/>
          </a:xfrm>
          <a:prstGeom prst="rect">
            <a:avLst/>
          </a:prstGeom>
          <a:solidFill>
            <a:srgbClr val="EFEEEC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8919C42C-C63F-474F-889E-9832CB3CBD57}" type="datetime'''''''''''''''''''''''''''''''''''''''2''''''''''''''''6''%'''">
              <a:rPr kumimoji="0" lang="de-DE" sz="1000" b="1" strike="noStrike" cap="none" normalizeH="0" smtClean="0">
                <a:ln>
                  <a:noFill/>
                </a:ln>
                <a:solidFill>
                  <a:schemeClr val="accent1"/>
                </a:solidFill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26%</a:t>
            </a:fld>
            <a:endParaRPr kumimoji="0" lang="de-DE" sz="1000" b="1" strike="noStrike" cap="none" normalizeH="0" dirty="0" smtClean="0">
              <a:ln>
                <a:noFill/>
              </a:ln>
              <a:solidFill>
                <a:schemeClr val="accent1"/>
              </a:solidFill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60" name="Rectangle 59"/>
          <p:cNvSpPr/>
          <p:nvPr>
            <p:custDataLst>
              <p:tags r:id="rId58"/>
            </p:custDataLst>
          </p:nvPr>
        </p:nvSpPr>
        <p:spPr bwMode="auto">
          <a:xfrm>
            <a:off x="8015288" y="6203950"/>
            <a:ext cx="754063" cy="27305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2EAA2207-1E82-4D86-A30C-B995CBBAC98D}" type="datetime'''E''l''ect''''ronica''l'' &#10;c''''o''m''p''onen''''t''''''s'''">
              <a:rPr lang="de-DE" sz="1000" b="1" smtClean="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Electronical 
components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33" name="Rectangle 32"/>
          <p:cNvSpPr/>
          <p:nvPr>
            <p:custDataLst>
              <p:tags r:id="rId59"/>
            </p:custDataLst>
          </p:nvPr>
        </p:nvSpPr>
        <p:spPr bwMode="auto">
          <a:xfrm>
            <a:off x="8286750" y="2786063"/>
            <a:ext cx="209550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8610F9C0-0CDC-4600-B7A6-D3AA7773D84A}" type="datetime'''13''6'''''''''''''''''''''">
              <a:rPr kumimoji="0" lang="en-US" sz="1000" b="1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t>136</a:t>
            </a:fld>
            <a:endParaRPr kumimoji="0" lang="en-US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34" name="Rectangle 33"/>
          <p:cNvSpPr/>
          <p:nvPr>
            <p:custDataLst>
              <p:tags r:id="rId60"/>
            </p:custDataLst>
          </p:nvPr>
        </p:nvSpPr>
        <p:spPr bwMode="gray">
          <a:xfrm>
            <a:off x="8266113" y="5703887"/>
            <a:ext cx="252412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DAB0F7AA-D29D-4353-A988-62905C652D85}" type="datetime'1''''4''''''''%'''''''''''''''''''''''''''''">
              <a:rPr kumimoji="0" lang="en-US" sz="1000" b="1" strike="noStrike" cap="none" normalizeH="0" smtClean="0">
                <a:ln>
                  <a:noFill/>
                </a:ln>
                <a:solidFill>
                  <a:schemeClr val="bg1"/>
                </a:solidFill>
                <a:effectLst/>
                <a:latin typeface="Arial"/>
                <a:cs typeface="Arial"/>
                <a:sym typeface="Arial"/>
              </a:rPr>
              <a:t>14%</a:t>
            </a:fld>
            <a:endParaRPr kumimoji="0" lang="en-US" sz="1000" b="1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35" name="Rectangle 34"/>
          <p:cNvSpPr/>
          <p:nvPr>
            <p:custDataLst>
              <p:tags r:id="rId61"/>
            </p:custDataLst>
          </p:nvPr>
        </p:nvSpPr>
        <p:spPr bwMode="auto">
          <a:xfrm>
            <a:off x="8266113" y="4184650"/>
            <a:ext cx="252412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E26168B9-4491-45C7-95B8-309B25491D77}" type="datetime'8''''''''''6''''''%'">
              <a:rPr kumimoji="0" lang="en-US" sz="1000" b="1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t>86%</a:t>
            </a:fld>
            <a:endParaRPr kumimoji="0" lang="en-US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56" name="Rectangle 55"/>
          <p:cNvSpPr/>
          <p:nvPr>
            <p:custDataLst>
              <p:tags r:id="rId62"/>
            </p:custDataLst>
          </p:nvPr>
        </p:nvSpPr>
        <p:spPr bwMode="auto">
          <a:xfrm>
            <a:off x="7254875" y="6086475"/>
            <a:ext cx="922338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D825CD5E-BB7F-4901-96F3-5CC89593C6E2}" type="datetime'''Sem''''''''''''''''''i''''''''cond''u''ct''o''r'''''">
              <a:rPr lang="de-DE" sz="1000" b="1" smtClean="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Semiconductor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37" name="Rectangle 36"/>
          <p:cNvSpPr/>
          <p:nvPr>
            <p:custDataLst>
              <p:tags r:id="rId63"/>
            </p:custDataLst>
          </p:nvPr>
        </p:nvSpPr>
        <p:spPr bwMode="auto">
          <a:xfrm>
            <a:off x="7610475" y="2786062"/>
            <a:ext cx="209550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14EE9498-1EDF-4653-8F02-7B381156A3AE}" type="datetime'''''3''0''''''''''''''''''''''''''''''''''''''''''''''''2'">
              <a:rPr kumimoji="0" lang="de-DE" sz="1000" b="1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302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38" name="Rectangle 37"/>
          <p:cNvSpPr/>
          <p:nvPr>
            <p:custDataLst>
              <p:tags r:id="rId64"/>
            </p:custDataLst>
          </p:nvPr>
        </p:nvSpPr>
        <p:spPr bwMode="gray">
          <a:xfrm>
            <a:off x="7589838" y="5724525"/>
            <a:ext cx="252412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AE987D8C-FD77-4924-84FB-BA2D1259EAD5}" type="datetime'''''''''''''''''''''1''''''''''3''''''%'''''''''''''">
              <a:rPr kumimoji="0" lang="de-DE" sz="1000" b="1" strike="noStrike" cap="none" normalizeH="0" smtClean="0">
                <a:ln>
                  <a:noFill/>
                </a:ln>
                <a:solidFill>
                  <a:schemeClr val="bg1"/>
                </a:solidFill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13%</a:t>
            </a:fld>
            <a:endParaRPr kumimoji="0" lang="de-DE" sz="1000" b="1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39" name="Rectangle 38"/>
          <p:cNvSpPr/>
          <p:nvPr>
            <p:custDataLst>
              <p:tags r:id="rId65"/>
            </p:custDataLst>
          </p:nvPr>
        </p:nvSpPr>
        <p:spPr bwMode="auto">
          <a:xfrm>
            <a:off x="7589838" y="4205287"/>
            <a:ext cx="252412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5FC26002-A391-454E-A6B4-A48E98A93859}" type="datetime'''''''''87''''''''''''''''''''%'''''''''''">
              <a:rPr kumimoji="0" lang="de-DE" sz="1000" b="1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87%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52" name="Rectangle 51"/>
          <p:cNvSpPr/>
          <p:nvPr>
            <p:custDataLst>
              <p:tags r:id="rId66"/>
            </p:custDataLst>
          </p:nvPr>
        </p:nvSpPr>
        <p:spPr bwMode="auto">
          <a:xfrm>
            <a:off x="6338888" y="6086475"/>
            <a:ext cx="666750" cy="27305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9F546B32-6E55-4BB7-96F4-B0FF6B7DBEC4}" type="datetime'''C''''o''''''n''''s''um''''er'''' ''&#10;e''l''ectron''''''ic''s'">
              <a:rPr lang="de-DE" sz="1000" b="1" smtClean="0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Consumer 
electronics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70" name="Rectangle 69"/>
          <p:cNvSpPr/>
          <p:nvPr>
            <p:custDataLst>
              <p:tags r:id="rId67"/>
            </p:custDataLst>
          </p:nvPr>
        </p:nvSpPr>
        <p:spPr bwMode="auto">
          <a:xfrm>
            <a:off x="844550" y="6318250"/>
            <a:ext cx="179387" cy="133350"/>
          </a:xfrm>
          <a:prstGeom prst="rect">
            <a:avLst/>
          </a:prstGeom>
          <a:solidFill>
            <a:srgbClr val="C0504D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1" name="Rectangle 70"/>
          <p:cNvSpPr/>
          <p:nvPr>
            <p:custDataLst>
              <p:tags r:id="rId68"/>
            </p:custDataLst>
          </p:nvPr>
        </p:nvSpPr>
        <p:spPr bwMode="auto">
          <a:xfrm>
            <a:off x="230187" y="6318250"/>
            <a:ext cx="179387" cy="133350"/>
          </a:xfrm>
          <a:prstGeom prst="rect">
            <a:avLst/>
          </a:prstGeom>
          <a:solidFill>
            <a:srgbClr val="DCDCDC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Rectangle 71"/>
          <p:cNvSpPr/>
          <p:nvPr>
            <p:custDataLst>
              <p:tags r:id="rId69"/>
            </p:custDataLst>
          </p:nvPr>
        </p:nvSpPr>
        <p:spPr bwMode="auto">
          <a:xfrm>
            <a:off x="1074737" y="6315075"/>
            <a:ext cx="406400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buClr>
                <a:schemeClr val="bg2"/>
              </a:buClr>
            </a:pPr>
            <a:fld id="{3F04C873-77EA-4E4C-BF4A-CB5D1D51F605}" type="datetime'''''''E''''''''u''''''''''''''''''r''o''''''''''p''''a'''">
              <a:rPr kumimoji="0" lang="de-DE" sz="10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pPr>
                <a:lnSpc>
                  <a:spcPct val="90000"/>
                </a:lnSpc>
                <a:buClr>
                  <a:schemeClr val="bg2"/>
                </a:buClr>
              </a:pPr>
              <a:t>Europa</a:t>
            </a:fld>
            <a:endParaRPr kumimoji="0" lang="de-DE" sz="1000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73" name="Rectangle 72"/>
          <p:cNvSpPr/>
          <p:nvPr>
            <p:custDataLst>
              <p:tags r:id="rId70"/>
            </p:custDataLst>
          </p:nvPr>
        </p:nvSpPr>
        <p:spPr bwMode="auto">
          <a:xfrm>
            <a:off x="460375" y="6315075"/>
            <a:ext cx="282575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buClr>
                <a:schemeClr val="bg2"/>
              </a:buClr>
            </a:pPr>
            <a:fld id="{CB3763B7-2CF5-4848-AAAF-29982914AEBE}" type="datetime'''R''''''''''''''''''''''''''''oW'''''''''''''''''''''''''''">
              <a:rPr kumimoji="0" lang="de-DE" sz="10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pPr>
                <a:lnSpc>
                  <a:spcPct val="90000"/>
                </a:lnSpc>
                <a:buClr>
                  <a:schemeClr val="bg2"/>
                </a:buClr>
              </a:pPr>
              <a:t>RoW</a:t>
            </a:fld>
            <a:endParaRPr kumimoji="0" lang="de-DE" sz="1000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74" name="TextBox 73"/>
          <p:cNvSpPr txBox="1"/>
          <p:nvPr>
            <p:custDataLst>
              <p:tags r:id="rId71"/>
            </p:custDataLst>
          </p:nvPr>
        </p:nvSpPr>
        <p:spPr>
          <a:xfrm>
            <a:off x="245109" y="6597650"/>
            <a:ext cx="6841490" cy="144526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b" anchorCtr="0">
            <a:noAutofit/>
          </a:bodyPr>
          <a:lstStyle/>
          <a:p>
            <a:pPr>
              <a:lnSpc>
                <a:spcPct val="85000"/>
              </a:lnSpc>
            </a:pPr>
            <a:r>
              <a:rPr lang="de-DE" sz="800" dirty="0" smtClean="0">
                <a:latin typeface="Arial"/>
              </a:rPr>
              <a:t>1) Europe = geographische Region Europa</a:t>
            </a:r>
          </a:p>
          <a:p>
            <a:pPr>
              <a:lnSpc>
                <a:spcPct val="85000"/>
              </a:lnSpc>
            </a:pPr>
            <a:r>
              <a:rPr lang="de-DE" sz="800" dirty="0" smtClean="0"/>
              <a:t>Quelle: </a:t>
            </a:r>
            <a:r>
              <a:rPr lang="de-DE" sz="800" dirty="0" smtClean="0">
                <a:latin typeface="Arial"/>
              </a:rPr>
              <a:t>IDC, </a:t>
            </a:r>
            <a:r>
              <a:rPr lang="de-DE" sz="800" dirty="0" err="1" smtClean="0">
                <a:latin typeface="Arial"/>
              </a:rPr>
              <a:t>Credit</a:t>
            </a:r>
            <a:r>
              <a:rPr lang="de-DE" sz="800" dirty="0" smtClean="0">
                <a:latin typeface="Arial"/>
              </a:rPr>
              <a:t> Suisse, GSA, DB, Bloomberg, JP Morgan, A.T. </a:t>
            </a:r>
            <a:r>
              <a:rPr lang="de-DE" sz="800" dirty="0" err="1" smtClean="0">
                <a:latin typeface="Arial"/>
              </a:rPr>
              <a:t>Kearney</a:t>
            </a:r>
            <a:endParaRPr lang="de-DE" sz="800" dirty="0">
              <a:latin typeface="Arial"/>
            </a:endParaRPr>
          </a:p>
        </p:txBody>
      </p:sp>
      <p:cxnSp>
        <p:nvCxnSpPr>
          <p:cNvPr id="75" name="Straight Connector 74"/>
          <p:cNvCxnSpPr/>
          <p:nvPr>
            <p:custDataLst>
              <p:tags r:id="rId72"/>
            </p:custDataLst>
          </p:nvPr>
        </p:nvCxnSpPr>
        <p:spPr bwMode="auto">
          <a:xfrm flipH="1" flipV="1">
            <a:off x="255587" y="5157192"/>
            <a:ext cx="8601076" cy="157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Box 75"/>
          <p:cNvSpPr txBox="1"/>
          <p:nvPr>
            <p:custDataLst>
              <p:tags r:id="rId73"/>
            </p:custDataLst>
          </p:nvPr>
        </p:nvSpPr>
        <p:spPr>
          <a:xfrm>
            <a:off x="6959574" y="4776712"/>
            <a:ext cx="716270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de-DE" sz="1000" b="1" dirty="0" smtClean="0"/>
              <a:t>Ø Europa</a:t>
            </a:r>
          </a:p>
          <a:p>
            <a:pPr algn="ctr"/>
            <a:r>
              <a:rPr lang="de-DE" sz="1000" b="1" dirty="0" smtClean="0"/>
              <a:t>(28%)</a:t>
            </a:r>
            <a:endParaRPr lang="de-DE" sz="1000" b="1" dirty="0"/>
          </a:p>
        </p:txBody>
      </p:sp>
      <p:sp>
        <p:nvSpPr>
          <p:cNvPr id="77" name="Down Arrow 76"/>
          <p:cNvSpPr/>
          <p:nvPr>
            <p:custDataLst>
              <p:tags r:id="rId74"/>
            </p:custDataLst>
          </p:nvPr>
        </p:nvSpPr>
        <p:spPr bwMode="auto">
          <a:xfrm rot="18409371">
            <a:off x="1271587" y="4762500"/>
            <a:ext cx="433949" cy="461363"/>
          </a:xfrm>
          <a:prstGeom prst="downArrow">
            <a:avLst/>
          </a:prstGeom>
          <a:solidFill>
            <a:schemeClr val="accent3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8" name="Down Arrow 77"/>
          <p:cNvSpPr/>
          <p:nvPr>
            <p:custDataLst>
              <p:tags r:id="rId75"/>
            </p:custDataLst>
          </p:nvPr>
        </p:nvSpPr>
        <p:spPr bwMode="auto">
          <a:xfrm rot="18409371">
            <a:off x="1584325" y="6235700"/>
            <a:ext cx="232552" cy="246075"/>
          </a:xfrm>
          <a:prstGeom prst="downArrow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9" name="TextBox 78"/>
          <p:cNvSpPr txBox="1"/>
          <p:nvPr>
            <p:custDataLst>
              <p:tags r:id="rId76"/>
            </p:custDataLst>
          </p:nvPr>
        </p:nvSpPr>
        <p:spPr>
          <a:xfrm>
            <a:off x="1765300" y="6243637"/>
            <a:ext cx="28590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Trend des Europäischen </a:t>
            </a:r>
            <a:br>
              <a:rPr lang="de-DE" sz="1000" dirty="0" smtClean="0"/>
            </a:br>
            <a:r>
              <a:rPr lang="de-DE" sz="1000" dirty="0" smtClean="0"/>
              <a:t>	  Anteils</a:t>
            </a:r>
            <a:endParaRPr lang="de-DE" sz="1000" dirty="0"/>
          </a:p>
        </p:txBody>
      </p:sp>
      <p:sp>
        <p:nvSpPr>
          <p:cNvPr id="80" name="Down Arrow 79"/>
          <p:cNvSpPr/>
          <p:nvPr>
            <p:custDataLst>
              <p:tags r:id="rId77"/>
            </p:custDataLst>
          </p:nvPr>
        </p:nvSpPr>
        <p:spPr bwMode="auto">
          <a:xfrm rot="17119355">
            <a:off x="4327235" y="4646612"/>
            <a:ext cx="433949" cy="461363"/>
          </a:xfrm>
          <a:prstGeom prst="downArrow">
            <a:avLst/>
          </a:prstGeom>
          <a:solidFill>
            <a:schemeClr val="accent3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1" name="Down Arrow 80"/>
          <p:cNvSpPr/>
          <p:nvPr>
            <p:custDataLst>
              <p:tags r:id="rId78"/>
            </p:custDataLst>
          </p:nvPr>
        </p:nvSpPr>
        <p:spPr bwMode="auto">
          <a:xfrm>
            <a:off x="5585073" y="4954587"/>
            <a:ext cx="433949" cy="461363"/>
          </a:xfrm>
          <a:prstGeom prst="downArrow">
            <a:avLst/>
          </a:prstGeom>
          <a:solidFill>
            <a:schemeClr val="accent3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2" name="Down Arrow 81"/>
          <p:cNvSpPr/>
          <p:nvPr>
            <p:custDataLst>
              <p:tags r:id="rId79"/>
            </p:custDataLst>
          </p:nvPr>
        </p:nvSpPr>
        <p:spPr bwMode="auto">
          <a:xfrm rot="17004332">
            <a:off x="6456611" y="4987925"/>
            <a:ext cx="433949" cy="461363"/>
          </a:xfrm>
          <a:prstGeom prst="downArrow">
            <a:avLst/>
          </a:prstGeom>
          <a:solidFill>
            <a:schemeClr val="accent3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3" name="Down Arrow 82"/>
          <p:cNvSpPr/>
          <p:nvPr>
            <p:custDataLst>
              <p:tags r:id="rId80"/>
            </p:custDataLst>
          </p:nvPr>
        </p:nvSpPr>
        <p:spPr bwMode="auto">
          <a:xfrm rot="16200000">
            <a:off x="2756191" y="4899025"/>
            <a:ext cx="433949" cy="461363"/>
          </a:xfrm>
          <a:prstGeom prst="downArrow">
            <a:avLst/>
          </a:prstGeom>
          <a:solidFill>
            <a:schemeClr val="accent3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Down Arrow 83"/>
          <p:cNvSpPr/>
          <p:nvPr>
            <p:custDataLst>
              <p:tags r:id="rId81"/>
            </p:custDataLst>
          </p:nvPr>
        </p:nvSpPr>
        <p:spPr bwMode="auto">
          <a:xfrm>
            <a:off x="8163407" y="5158779"/>
            <a:ext cx="433949" cy="461363"/>
          </a:xfrm>
          <a:prstGeom prst="downArrow">
            <a:avLst/>
          </a:prstGeom>
          <a:solidFill>
            <a:schemeClr val="accent3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4" name="Group 3"/>
          <p:cNvGrpSpPr/>
          <p:nvPr>
            <p:custDataLst>
              <p:tags r:id="rId82"/>
            </p:custDataLst>
          </p:nvPr>
        </p:nvGrpSpPr>
        <p:grpSpPr>
          <a:xfrm>
            <a:off x="233362" y="2096852"/>
            <a:ext cx="8623300" cy="629109"/>
            <a:chOff x="233362" y="1935795"/>
            <a:chExt cx="8172400" cy="629109"/>
          </a:xfrm>
        </p:grpSpPr>
        <p:sp>
          <p:nvSpPr>
            <p:cNvPr id="85" name="Rectangle 84"/>
            <p:cNvSpPr/>
            <p:nvPr>
              <p:custDataLst>
                <p:tags r:id="rId98"/>
              </p:custDataLst>
            </p:nvPr>
          </p:nvSpPr>
          <p:spPr bwMode="auto">
            <a:xfrm>
              <a:off x="233362" y="2259645"/>
              <a:ext cx="5354638" cy="305259"/>
            </a:xfrm>
            <a:prstGeom prst="rect">
              <a:avLst/>
            </a:prstGeom>
            <a:solidFill>
              <a:schemeClr val="accent4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/>
          </p:spPr>
          <p:txBody>
            <a:bodyPr vert="horz" wrap="square" lIns="72000" tIns="72000" rIns="72000" bIns="720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bg2"/>
                </a:buClr>
                <a:buSzTx/>
                <a:buFontTx/>
                <a:buNone/>
                <a:tabLst/>
              </a:pPr>
              <a:r>
                <a:rPr kumimoji="0" lang="de-DE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Außer</a:t>
              </a:r>
              <a:r>
                <a:rPr kumimoji="0" lang="de-DE" sz="10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 europäischer Umsatz:</a:t>
              </a:r>
              <a:r>
                <a:rPr kumimoji="0" lang="de-DE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 2.000 </a:t>
              </a:r>
              <a:r>
                <a:rPr kumimoji="0" lang="de-DE" sz="10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Mrd</a:t>
              </a:r>
              <a:r>
                <a:rPr kumimoji="0" lang="de-DE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 US$</a:t>
              </a:r>
            </a:p>
          </p:txBody>
        </p:sp>
        <p:sp>
          <p:nvSpPr>
            <p:cNvPr id="86" name="Rectangle 85"/>
            <p:cNvSpPr/>
            <p:nvPr>
              <p:custDataLst>
                <p:tags r:id="rId99"/>
              </p:custDataLst>
            </p:nvPr>
          </p:nvSpPr>
          <p:spPr bwMode="auto">
            <a:xfrm>
              <a:off x="5668962" y="2259645"/>
              <a:ext cx="2736305" cy="305259"/>
            </a:xfrm>
            <a:prstGeom prst="rect">
              <a:avLst/>
            </a:prstGeom>
            <a:solidFill>
              <a:srgbClr val="C0504D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/>
          </p:spPr>
          <p:txBody>
            <a:bodyPr vert="horz" wrap="square" lIns="72000" tIns="72000" rIns="72000" bIns="720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bg2"/>
                </a:buClr>
                <a:buSzTx/>
                <a:buFontTx/>
                <a:buNone/>
                <a:tabLst/>
              </a:pPr>
              <a:r>
                <a:rPr kumimoji="0" lang="de-DE" sz="1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cs typeface="Arial" charset="0"/>
                </a:rPr>
                <a:t>Europäischer Umsatz: </a:t>
              </a:r>
              <a:r>
                <a:rPr lang="de-DE" sz="1000" b="1" dirty="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784 </a:t>
              </a:r>
              <a:r>
                <a:rPr lang="de-DE" sz="1000" b="1" dirty="0" err="1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Mrd</a:t>
              </a:r>
              <a:r>
                <a:rPr lang="de-DE" sz="1000" b="1" dirty="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 US$</a:t>
              </a:r>
              <a:endParaRPr kumimoji="0" lang="de-DE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7" name="Rectangle 86"/>
            <p:cNvSpPr/>
            <p:nvPr>
              <p:custDataLst>
                <p:tags r:id="rId100"/>
              </p:custDataLst>
            </p:nvPr>
          </p:nvSpPr>
          <p:spPr bwMode="auto">
            <a:xfrm>
              <a:off x="233362" y="1935795"/>
              <a:ext cx="8172400" cy="305259"/>
            </a:xfrm>
            <a:prstGeom prst="rect">
              <a:avLst/>
            </a:prstGeom>
            <a:solidFill>
              <a:schemeClr val="bg1"/>
            </a:solidFill>
            <a:ln w="6350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/>
          </p:spPr>
          <p:txBody>
            <a:bodyPr vert="horz" wrap="square" lIns="72000" tIns="72000" rIns="72000" bIns="720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bg2"/>
                </a:buClr>
                <a:buSzTx/>
                <a:buFontTx/>
                <a:buNone/>
                <a:tabLst/>
              </a:pPr>
              <a:r>
                <a:rPr kumimoji="0" lang="de-DE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Globaler Umsatz: 2.784 </a:t>
              </a:r>
              <a:r>
                <a:rPr kumimoji="0" lang="de-DE" sz="10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Mrd</a:t>
              </a:r>
              <a:r>
                <a:rPr kumimoji="0" lang="de-DE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 US$</a:t>
              </a:r>
            </a:p>
          </p:txBody>
        </p:sp>
      </p:grpSp>
      <p:sp>
        <p:nvSpPr>
          <p:cNvPr id="88" name="Down Arrow 87"/>
          <p:cNvSpPr/>
          <p:nvPr>
            <p:custDataLst>
              <p:tags r:id="rId83"/>
            </p:custDataLst>
          </p:nvPr>
        </p:nvSpPr>
        <p:spPr bwMode="auto">
          <a:xfrm rot="16200000">
            <a:off x="5018336" y="4970462"/>
            <a:ext cx="433949" cy="461363"/>
          </a:xfrm>
          <a:prstGeom prst="downArrow">
            <a:avLst/>
          </a:prstGeom>
          <a:solidFill>
            <a:schemeClr val="accent3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9" name="Down Arrow 88"/>
          <p:cNvSpPr/>
          <p:nvPr>
            <p:custDataLst>
              <p:tags r:id="rId84"/>
            </p:custDataLst>
          </p:nvPr>
        </p:nvSpPr>
        <p:spPr bwMode="auto">
          <a:xfrm>
            <a:off x="8492020" y="3402012"/>
            <a:ext cx="433949" cy="461363"/>
          </a:xfrm>
          <a:prstGeom prst="downArrow">
            <a:avLst/>
          </a:prstGeom>
          <a:solidFill>
            <a:schemeClr val="accent4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0" name="Down Arrow 89"/>
          <p:cNvSpPr/>
          <p:nvPr>
            <p:custDataLst>
              <p:tags r:id="rId85"/>
            </p:custDataLst>
          </p:nvPr>
        </p:nvSpPr>
        <p:spPr bwMode="auto">
          <a:xfrm>
            <a:off x="3412592" y="4800600"/>
            <a:ext cx="433949" cy="461363"/>
          </a:xfrm>
          <a:prstGeom prst="downArrow">
            <a:avLst/>
          </a:prstGeom>
          <a:solidFill>
            <a:schemeClr val="accent3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1" name="Down Arrow 90"/>
          <p:cNvSpPr/>
          <p:nvPr>
            <p:custDataLst>
              <p:tags r:id="rId86"/>
            </p:custDataLst>
          </p:nvPr>
        </p:nvSpPr>
        <p:spPr bwMode="auto">
          <a:xfrm rot="17004332">
            <a:off x="7417048" y="5172075"/>
            <a:ext cx="433949" cy="461363"/>
          </a:xfrm>
          <a:prstGeom prst="downArrow">
            <a:avLst/>
          </a:prstGeom>
          <a:solidFill>
            <a:schemeClr val="accent3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2" name="TextBox 91"/>
          <p:cNvSpPr txBox="1"/>
          <p:nvPr>
            <p:custDataLst>
              <p:tags r:id="rId87"/>
            </p:custDataLst>
          </p:nvPr>
        </p:nvSpPr>
        <p:spPr>
          <a:xfrm>
            <a:off x="1250950" y="4843462"/>
            <a:ext cx="4440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b="1" dirty="0" smtClean="0"/>
              <a:t>-2%</a:t>
            </a:r>
            <a:endParaRPr lang="de-DE" sz="1000" b="1" dirty="0"/>
          </a:p>
        </p:txBody>
      </p:sp>
      <p:sp>
        <p:nvSpPr>
          <p:cNvPr id="93" name="TextBox 92"/>
          <p:cNvSpPr txBox="1"/>
          <p:nvPr>
            <p:custDataLst>
              <p:tags r:id="rId88"/>
            </p:custDataLst>
          </p:nvPr>
        </p:nvSpPr>
        <p:spPr>
          <a:xfrm>
            <a:off x="2739200" y="5016500"/>
            <a:ext cx="4440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b="1" dirty="0" smtClean="0"/>
              <a:t>0%</a:t>
            </a:r>
            <a:endParaRPr lang="de-DE" sz="1000" b="1" dirty="0"/>
          </a:p>
        </p:txBody>
      </p:sp>
      <p:sp>
        <p:nvSpPr>
          <p:cNvPr id="94" name="TextBox 93"/>
          <p:cNvSpPr txBox="1"/>
          <p:nvPr>
            <p:custDataLst>
              <p:tags r:id="rId89"/>
            </p:custDataLst>
          </p:nvPr>
        </p:nvSpPr>
        <p:spPr>
          <a:xfrm>
            <a:off x="3407830" y="4808537"/>
            <a:ext cx="4440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b="1" dirty="0" smtClean="0"/>
              <a:t>-5%</a:t>
            </a:r>
            <a:endParaRPr lang="de-DE" sz="1000" b="1" dirty="0"/>
          </a:p>
        </p:txBody>
      </p:sp>
      <p:sp>
        <p:nvSpPr>
          <p:cNvPr id="95" name="TextBox 94"/>
          <p:cNvSpPr txBox="1"/>
          <p:nvPr>
            <p:custDataLst>
              <p:tags r:id="rId90"/>
            </p:custDataLst>
          </p:nvPr>
        </p:nvSpPr>
        <p:spPr>
          <a:xfrm>
            <a:off x="4289135" y="4757737"/>
            <a:ext cx="4440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b="1" dirty="0" smtClean="0"/>
              <a:t>-1%</a:t>
            </a:r>
            <a:endParaRPr lang="de-DE" sz="1000" b="1" dirty="0"/>
          </a:p>
        </p:txBody>
      </p:sp>
      <p:sp>
        <p:nvSpPr>
          <p:cNvPr id="96" name="TextBox 95"/>
          <p:cNvSpPr txBox="1"/>
          <p:nvPr>
            <p:custDataLst>
              <p:tags r:id="rId91"/>
            </p:custDataLst>
          </p:nvPr>
        </p:nvSpPr>
        <p:spPr>
          <a:xfrm>
            <a:off x="5004048" y="5072062"/>
            <a:ext cx="4440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b="1" dirty="0" smtClean="0"/>
              <a:t>0%</a:t>
            </a:r>
            <a:endParaRPr lang="de-DE" sz="1000" b="1" dirty="0"/>
          </a:p>
        </p:txBody>
      </p:sp>
      <p:sp>
        <p:nvSpPr>
          <p:cNvPr id="97" name="TextBox 96"/>
          <p:cNvSpPr txBox="1"/>
          <p:nvPr>
            <p:custDataLst>
              <p:tags r:id="rId92"/>
            </p:custDataLst>
          </p:nvPr>
        </p:nvSpPr>
        <p:spPr>
          <a:xfrm>
            <a:off x="5604123" y="5024437"/>
            <a:ext cx="4440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b="1" dirty="0" smtClean="0"/>
              <a:t>-5%</a:t>
            </a:r>
            <a:endParaRPr lang="de-DE" sz="1000" b="1" dirty="0"/>
          </a:p>
        </p:txBody>
      </p:sp>
      <p:sp>
        <p:nvSpPr>
          <p:cNvPr id="98" name="TextBox 97"/>
          <p:cNvSpPr txBox="1"/>
          <p:nvPr>
            <p:custDataLst>
              <p:tags r:id="rId93"/>
            </p:custDataLst>
          </p:nvPr>
        </p:nvSpPr>
        <p:spPr>
          <a:xfrm>
            <a:off x="6442323" y="5072062"/>
            <a:ext cx="4440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b="1" dirty="0" smtClean="0"/>
              <a:t>-1%</a:t>
            </a:r>
            <a:endParaRPr lang="de-DE" sz="1000" b="1" dirty="0"/>
          </a:p>
        </p:txBody>
      </p:sp>
      <p:sp>
        <p:nvSpPr>
          <p:cNvPr id="99" name="TextBox 98"/>
          <p:cNvSpPr txBox="1"/>
          <p:nvPr>
            <p:custDataLst>
              <p:tags r:id="rId94"/>
            </p:custDataLst>
          </p:nvPr>
        </p:nvSpPr>
        <p:spPr>
          <a:xfrm>
            <a:off x="7410698" y="5278437"/>
            <a:ext cx="4440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b="1" dirty="0" smtClean="0"/>
              <a:t>-1%</a:t>
            </a:r>
            <a:endParaRPr lang="de-DE" sz="1000" b="1" dirty="0"/>
          </a:p>
        </p:txBody>
      </p:sp>
      <p:sp>
        <p:nvSpPr>
          <p:cNvPr id="100" name="TextBox 99"/>
          <p:cNvSpPr txBox="1"/>
          <p:nvPr>
            <p:custDataLst>
              <p:tags r:id="rId95"/>
            </p:custDataLst>
          </p:nvPr>
        </p:nvSpPr>
        <p:spPr>
          <a:xfrm>
            <a:off x="8079270" y="5157192"/>
            <a:ext cx="6614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b="1" dirty="0" smtClean="0"/>
              <a:t>-18%</a:t>
            </a:r>
            <a:endParaRPr lang="de-DE" sz="1000" b="1" dirty="0"/>
          </a:p>
        </p:txBody>
      </p:sp>
      <p:sp>
        <p:nvSpPr>
          <p:cNvPr id="101" name="TextBox 100"/>
          <p:cNvSpPr txBox="1"/>
          <p:nvPr>
            <p:custDataLst>
              <p:tags r:id="rId96"/>
            </p:custDataLst>
          </p:nvPr>
        </p:nvSpPr>
        <p:spPr>
          <a:xfrm>
            <a:off x="8411057" y="3411537"/>
            <a:ext cx="6614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b="1" dirty="0" smtClean="0">
                <a:solidFill>
                  <a:schemeClr val="accent1"/>
                </a:solidFill>
              </a:rPr>
              <a:t>-21%</a:t>
            </a:r>
            <a:endParaRPr lang="de-DE" sz="1000" b="1" dirty="0">
              <a:solidFill>
                <a:schemeClr val="accent1"/>
              </a:solidFill>
            </a:endParaRPr>
          </a:p>
        </p:txBody>
      </p:sp>
      <p:sp>
        <p:nvSpPr>
          <p:cNvPr id="105" name="TextBox 104"/>
          <p:cNvSpPr txBox="1"/>
          <p:nvPr>
            <p:custDataLst>
              <p:tags r:id="rId97"/>
            </p:custDataLst>
          </p:nvPr>
        </p:nvSpPr>
        <p:spPr>
          <a:xfrm>
            <a:off x="7601205" y="247650"/>
            <a:ext cx="1306448" cy="166199"/>
          </a:xfrm>
          <a:prstGeom prst="rect">
            <a:avLst/>
          </a:prstGeom>
          <a:noFill/>
          <a:ln w="12700" cap="rnd">
            <a:noFill/>
          </a:ln>
        </p:spPr>
        <p:txBody>
          <a:bodyPr vert="horz" wrap="none" lIns="0" tIns="0" rIns="0" bIns="0" rtlCol="0" anchor="t" anchorCtr="0">
            <a:sp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</a:pPr>
            <a:r>
              <a:rPr lang="de-DE" sz="1200" dirty="0" smtClean="0">
                <a:latin typeface="Arial"/>
                <a:cs typeface="Arial"/>
              </a:rPr>
              <a:t>Status Quo Europa</a:t>
            </a:r>
          </a:p>
        </p:txBody>
      </p:sp>
    </p:spTree>
    <p:extLst>
      <p:ext uri="{BB962C8B-B14F-4D97-AF65-F5344CB8AC3E}">
        <p14:creationId xmlns:p14="http://schemas.microsoft.com/office/powerpoint/2010/main" val="716816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1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 autoUpdateAnimBg="0"/>
      <p:bldP spid="78" grpId="0" animBg="1" autoUpdateAnimBg="0"/>
      <p:bldP spid="79" grpId="0" autoUpdateAnimBg="0"/>
      <p:bldP spid="80" grpId="0" animBg="1" autoUpdateAnimBg="0"/>
      <p:bldP spid="81" grpId="0" animBg="1" autoUpdateAnimBg="0"/>
      <p:bldP spid="82" grpId="0" animBg="1" autoUpdateAnimBg="0"/>
      <p:bldP spid="83" grpId="0" animBg="1" autoUpdateAnimBg="0"/>
      <p:bldP spid="84" grpId="0" animBg="1" autoUpdateAnimBg="0"/>
      <p:bldP spid="88" grpId="0" animBg="1" autoUpdateAnimBg="0"/>
      <p:bldP spid="89" grpId="0" animBg="1" autoUpdateAnimBg="0"/>
      <p:bldP spid="90" grpId="0" animBg="1" autoUpdateAnimBg="0"/>
      <p:bldP spid="91" grpId="0" animBg="1" autoUpdateAnimBg="0"/>
      <p:bldP spid="92" grpId="0" autoUpdateAnimBg="0"/>
      <p:bldP spid="93" grpId="0" autoUpdateAnimBg="0"/>
      <p:bldP spid="94" grpId="0" autoUpdateAnimBg="0"/>
      <p:bldP spid="95" grpId="0" autoUpdateAnimBg="0"/>
      <p:bldP spid="96" grpId="0" autoUpdateAnimBg="0"/>
      <p:bldP spid="97" grpId="0" autoUpdateAnimBg="0"/>
      <p:bldP spid="98" grpId="0" autoUpdateAnimBg="0"/>
      <p:bldP spid="99" grpId="0" autoUpdateAnimBg="0"/>
      <p:bldP spid="100" grpId="0" autoUpdateAnimBg="0"/>
      <p:bldP spid="10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60581469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3" name="think-cell Slide" r:id="rId154" imgW="0" imgH="0" progId="TCLayout.ActiveDocument.1">
                  <p:embed/>
                </p:oleObj>
              </mc:Choice>
              <mc:Fallback>
                <p:oleObj name="think-cell Slide" r:id="rId154" imgW="0" imgH="0" progId="TCLayout.ActiveDocument.1">
                  <p:embed/>
                  <p:pic>
                    <p:nvPicPr>
                      <p:cNvPr id="0" name="AutoShape 30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4" name="Rectangle 223"/>
          <p:cNvSpPr/>
          <p:nvPr>
            <p:custDataLst>
              <p:tags r:id="rId3"/>
            </p:custDataLst>
          </p:nvPr>
        </p:nvSpPr>
        <p:spPr bwMode="auto">
          <a:xfrm>
            <a:off x="3722661" y="4896444"/>
            <a:ext cx="1643382" cy="1594592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5" name="Rectangle 224"/>
          <p:cNvSpPr/>
          <p:nvPr>
            <p:custDataLst>
              <p:tags r:id="rId4"/>
            </p:custDataLst>
          </p:nvPr>
        </p:nvSpPr>
        <p:spPr bwMode="auto">
          <a:xfrm>
            <a:off x="2015717" y="4896444"/>
            <a:ext cx="1650942" cy="1594592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" name="Rectangle 32"/>
          <p:cNvSpPr/>
          <p:nvPr>
            <p:custDataLst>
              <p:tags r:id="rId5"/>
            </p:custDataLst>
          </p:nvPr>
        </p:nvSpPr>
        <p:spPr bwMode="auto">
          <a:xfrm>
            <a:off x="3718537" y="2556435"/>
            <a:ext cx="1643382" cy="1594592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Rectangle 19"/>
          <p:cNvSpPr/>
          <p:nvPr>
            <p:custDataLst>
              <p:tags r:id="rId6"/>
            </p:custDataLst>
          </p:nvPr>
        </p:nvSpPr>
        <p:spPr>
          <a:xfrm>
            <a:off x="2019534" y="5683688"/>
            <a:ext cx="1646319" cy="150521"/>
          </a:xfrm>
          <a:prstGeom prst="rect">
            <a:avLst/>
          </a:prstGeom>
          <a:solidFill>
            <a:schemeClr val="accent4"/>
          </a:solidFill>
          <a:ln w="127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endParaRPr lang="de-DE" sz="14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0" name="Rectangle 219"/>
          <p:cNvSpPr/>
          <p:nvPr>
            <p:custDataLst>
              <p:tags r:id="rId7"/>
            </p:custDataLst>
          </p:nvPr>
        </p:nvSpPr>
        <p:spPr>
          <a:xfrm>
            <a:off x="3730529" y="5855616"/>
            <a:ext cx="1632200" cy="155159"/>
          </a:xfrm>
          <a:prstGeom prst="rect">
            <a:avLst/>
          </a:prstGeom>
          <a:solidFill>
            <a:schemeClr val="accent4"/>
          </a:solidFill>
          <a:ln w="127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endParaRPr lang="de-DE" sz="14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1" name="Rectangle 220"/>
          <p:cNvSpPr/>
          <p:nvPr>
            <p:custDataLst>
              <p:tags r:id="rId8"/>
            </p:custDataLst>
          </p:nvPr>
        </p:nvSpPr>
        <p:spPr>
          <a:xfrm>
            <a:off x="7180564" y="5085184"/>
            <a:ext cx="1630945" cy="163811"/>
          </a:xfrm>
          <a:prstGeom prst="rect">
            <a:avLst/>
          </a:prstGeom>
          <a:solidFill>
            <a:schemeClr val="accent4"/>
          </a:solidFill>
          <a:ln w="127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endParaRPr lang="de-DE" sz="14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2" name="Rectangle 221"/>
          <p:cNvSpPr/>
          <p:nvPr>
            <p:custDataLst>
              <p:tags r:id="rId9"/>
            </p:custDataLst>
          </p:nvPr>
        </p:nvSpPr>
        <p:spPr>
          <a:xfrm>
            <a:off x="7184632" y="5383643"/>
            <a:ext cx="1647221" cy="155159"/>
          </a:xfrm>
          <a:prstGeom prst="rect">
            <a:avLst/>
          </a:prstGeom>
          <a:solidFill>
            <a:schemeClr val="accent4"/>
          </a:solidFill>
          <a:ln w="127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endParaRPr lang="de-DE" sz="14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Rectangle 222"/>
          <p:cNvSpPr/>
          <p:nvPr>
            <p:custDataLst>
              <p:tags r:id="rId10"/>
            </p:custDataLst>
          </p:nvPr>
        </p:nvSpPr>
        <p:spPr>
          <a:xfrm>
            <a:off x="7186174" y="5859100"/>
            <a:ext cx="1625335" cy="450463"/>
          </a:xfrm>
          <a:prstGeom prst="rect">
            <a:avLst/>
          </a:prstGeom>
          <a:solidFill>
            <a:schemeClr val="accent4"/>
          </a:solidFill>
          <a:ln w="127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endParaRPr lang="de-DE" sz="14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>
            <p:custDataLst>
              <p:tags r:id="rId11"/>
            </p:custDataLst>
          </p:nvPr>
        </p:nvSpPr>
        <p:spPr>
          <a:xfrm>
            <a:off x="308715" y="4943474"/>
            <a:ext cx="1629382" cy="155965"/>
          </a:xfrm>
          <a:prstGeom prst="rect">
            <a:avLst/>
          </a:prstGeom>
          <a:solidFill>
            <a:schemeClr val="accent4"/>
          </a:solidFill>
          <a:ln w="127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endParaRPr lang="de-DE" sz="14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>
            <p:custDataLst>
              <p:tags r:id="rId12"/>
            </p:custDataLst>
          </p:nvPr>
        </p:nvSpPr>
        <p:spPr>
          <a:xfrm>
            <a:off x="7176768" y="2777265"/>
            <a:ext cx="1640703" cy="140961"/>
          </a:xfrm>
          <a:prstGeom prst="rect">
            <a:avLst/>
          </a:prstGeom>
          <a:solidFill>
            <a:schemeClr val="accent4"/>
          </a:solidFill>
          <a:ln w="127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endParaRPr lang="de-DE" sz="14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4" name="Rectangle 213"/>
          <p:cNvSpPr/>
          <p:nvPr>
            <p:custDataLst>
              <p:tags r:id="rId13"/>
            </p:custDataLst>
          </p:nvPr>
        </p:nvSpPr>
        <p:spPr>
          <a:xfrm>
            <a:off x="7182526" y="3084933"/>
            <a:ext cx="1640703" cy="276135"/>
          </a:xfrm>
          <a:prstGeom prst="rect">
            <a:avLst/>
          </a:prstGeom>
          <a:solidFill>
            <a:schemeClr val="accent4"/>
          </a:solidFill>
          <a:ln w="127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endParaRPr lang="de-DE" sz="14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>
            <p:custDataLst>
              <p:tags r:id="rId14"/>
            </p:custDataLst>
          </p:nvPr>
        </p:nvSpPr>
        <p:spPr>
          <a:xfrm>
            <a:off x="5459958" y="3072102"/>
            <a:ext cx="1631140" cy="150661"/>
          </a:xfrm>
          <a:prstGeom prst="rect">
            <a:avLst/>
          </a:prstGeom>
          <a:solidFill>
            <a:schemeClr val="accent4"/>
          </a:solidFill>
          <a:ln w="127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endParaRPr lang="de-DE" sz="14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>
            <p:custDataLst>
              <p:tags r:id="rId15"/>
            </p:custDataLst>
          </p:nvPr>
        </p:nvSpPr>
        <p:spPr>
          <a:xfrm>
            <a:off x="292066" y="3530983"/>
            <a:ext cx="845323" cy="149529"/>
          </a:xfrm>
          <a:prstGeom prst="rect">
            <a:avLst/>
          </a:prstGeom>
          <a:solidFill>
            <a:schemeClr val="accent4"/>
          </a:solidFill>
          <a:ln w="127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endParaRPr lang="de-DE" sz="14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>
            <p:custDataLst>
              <p:tags r:id="rId16"/>
            </p:custDataLst>
          </p:nvPr>
        </p:nvSpPr>
        <p:spPr>
          <a:xfrm>
            <a:off x="1137389" y="2579132"/>
            <a:ext cx="806319" cy="800159"/>
          </a:xfrm>
          <a:prstGeom prst="rect">
            <a:avLst/>
          </a:prstGeom>
          <a:solidFill>
            <a:schemeClr val="accent4"/>
          </a:solidFill>
          <a:ln w="127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endParaRPr lang="de-DE" sz="14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  <p:custDataLst>
              <p:tags r:id="rId17"/>
            </p:custDataLst>
          </p:nvPr>
        </p:nvSpPr>
        <p:spPr>
          <a:xfrm>
            <a:off x="244800" y="597600"/>
            <a:ext cx="8648700" cy="664797"/>
          </a:xfrm>
        </p:spPr>
        <p:txBody>
          <a:bodyPr/>
          <a:lstStyle/>
          <a:p>
            <a:r>
              <a:rPr lang="de-DE" dirty="0" smtClean="0"/>
              <a:t>Europa stellt  nur einen Bruchteil der führenden Hightech Firmen – Europa hat den Anschluss an die Spitze verloren</a:t>
            </a:r>
            <a:endParaRPr lang="de-DE" dirty="0"/>
          </a:p>
        </p:txBody>
      </p:sp>
      <p:sp>
        <p:nvSpPr>
          <p:cNvPr id="9" name="Rectangle 8"/>
          <p:cNvSpPr/>
          <p:nvPr>
            <p:custDataLst>
              <p:tags r:id="rId18"/>
            </p:custDataLst>
          </p:nvPr>
        </p:nvSpPr>
        <p:spPr>
          <a:xfrm>
            <a:off x="245109" y="6597650"/>
            <a:ext cx="6841490" cy="144526"/>
          </a:xfrm>
          <a:prstGeom prst="rect">
            <a:avLst/>
          </a:prstGeom>
          <a:noFill/>
          <a:ln w="12700" cap="rnd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anchor="b" anchorCtr="0">
            <a:noAutofit/>
          </a:bodyPr>
          <a:lstStyle/>
          <a:p>
            <a:pPr>
              <a:lnSpc>
                <a:spcPct val="85000"/>
              </a:lnSpc>
              <a:defRPr/>
            </a:pPr>
            <a:r>
              <a:rPr lang="de-DE" sz="800" dirty="0" smtClean="0">
                <a:solidFill>
                  <a:srgbClr val="000000"/>
                </a:solidFill>
              </a:rPr>
              <a:t>Quelle:</a:t>
            </a:r>
            <a:r>
              <a:rPr lang="de-DE" sz="800" dirty="0" smtClean="0">
                <a:solidFill>
                  <a:schemeClr val="tx1"/>
                </a:solidFill>
                <a:latin typeface="Arial"/>
                <a:cs typeface="Arial" pitchFamily="34" charset="0"/>
              </a:rPr>
              <a:t> A.T. </a:t>
            </a:r>
            <a:r>
              <a:rPr lang="de-DE" sz="800" dirty="0" err="1" smtClean="0">
                <a:solidFill>
                  <a:schemeClr val="tx1"/>
                </a:solidFill>
                <a:latin typeface="Arial"/>
                <a:cs typeface="Arial" pitchFamily="34" charset="0"/>
              </a:rPr>
              <a:t>Kearney</a:t>
            </a:r>
            <a:r>
              <a:rPr lang="de-DE" sz="800" dirty="0" smtClean="0">
                <a:solidFill>
                  <a:schemeClr val="tx1"/>
                </a:solidFill>
                <a:latin typeface="Arial"/>
                <a:cs typeface="Arial" pitchFamily="34" charset="0"/>
              </a:rPr>
              <a:t> Analyse</a:t>
            </a:r>
            <a:endParaRPr lang="de-DE" sz="800" dirty="0">
              <a:solidFill>
                <a:schemeClr val="tx1"/>
              </a:solidFill>
              <a:latin typeface="Arial"/>
              <a:cs typeface="Arial" pitchFamily="34" charset="0"/>
            </a:endParaRPr>
          </a:p>
        </p:txBody>
      </p:sp>
      <p:sp>
        <p:nvSpPr>
          <p:cNvPr id="151" name="TextBox 150"/>
          <p:cNvSpPr txBox="1"/>
          <p:nvPr>
            <p:custDataLst>
              <p:tags r:id="rId19"/>
            </p:custDataLst>
          </p:nvPr>
        </p:nvSpPr>
        <p:spPr>
          <a:xfrm>
            <a:off x="7601205" y="247650"/>
            <a:ext cx="1306448" cy="166199"/>
          </a:xfrm>
          <a:prstGeom prst="rect">
            <a:avLst/>
          </a:prstGeom>
          <a:noFill/>
          <a:ln w="12700" cap="rnd">
            <a:noFill/>
          </a:ln>
        </p:spPr>
        <p:txBody>
          <a:bodyPr vert="horz" wrap="none" lIns="0" tIns="0" rIns="0" bIns="0" rtlCol="0" anchor="t" anchorCtr="0">
            <a:sp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</a:pPr>
            <a:r>
              <a:rPr lang="de-DE" sz="1200" dirty="0" smtClean="0">
                <a:latin typeface="Arial"/>
                <a:cs typeface="Arial"/>
              </a:rPr>
              <a:t>Status Quo Europa</a:t>
            </a:r>
          </a:p>
        </p:txBody>
      </p:sp>
      <p:sp>
        <p:nvSpPr>
          <p:cNvPr id="73" name="TextBox 3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46063" y="1617663"/>
            <a:ext cx="6126137" cy="249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</a:pPr>
            <a:r>
              <a:rPr lang="de-DE" b="1" dirty="0" smtClean="0">
                <a:latin typeface="Arial" pitchFamily="34" charset="0"/>
                <a:cs typeface="Arial" pitchFamily="34" charset="0"/>
              </a:rPr>
              <a:t>Größte Unternehmen pro Segment (2010 nach Umsatz)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36"/>
          <p:cNvSpPr/>
          <p:nvPr>
            <p:custDataLst>
              <p:tags r:id="rId21"/>
            </p:custDataLst>
          </p:nvPr>
        </p:nvSpPr>
        <p:spPr bwMode="auto">
          <a:xfrm>
            <a:off x="2019153" y="2556435"/>
            <a:ext cx="1643381" cy="1594592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2" name="TextBox 51"/>
          <p:cNvSpPr txBox="1"/>
          <p:nvPr>
            <p:custDataLst>
              <p:tags r:id="rId22"/>
            </p:custDataLst>
          </p:nvPr>
        </p:nvSpPr>
        <p:spPr>
          <a:xfrm>
            <a:off x="2018098" y="2571185"/>
            <a:ext cx="1226485" cy="1611586"/>
          </a:xfrm>
          <a:prstGeom prst="rect">
            <a:avLst/>
          </a:prstGeom>
          <a:noFill/>
          <a:effectLst/>
        </p:spPr>
        <p:txBody>
          <a:bodyPr wrap="square" lIns="36000" tIns="36000" rIns="36000" bIns="36000" rtlCol="0">
            <a:spAutoFit/>
          </a:bodyPr>
          <a:lstStyle/>
          <a:p>
            <a:pPr marL="265113" indent="-265113">
              <a:buFont typeface="+mj-lt"/>
              <a:buAutoNum type="arabicPeriod"/>
            </a:pPr>
            <a:r>
              <a:rPr lang="de-DE" sz="1000" dirty="0" smtClean="0"/>
              <a:t>HP</a:t>
            </a:r>
          </a:p>
          <a:p>
            <a:pPr marL="265113" indent="-265113">
              <a:buFont typeface="+mj-lt"/>
              <a:buAutoNum type="arabicPeriod"/>
            </a:pPr>
            <a:r>
              <a:rPr lang="de-DE" sz="1000" dirty="0" smtClean="0"/>
              <a:t>Canon</a:t>
            </a:r>
          </a:p>
          <a:p>
            <a:pPr marL="265113" indent="-265113">
              <a:buFont typeface="+mj-lt"/>
              <a:buAutoNum type="arabicPeriod"/>
            </a:pPr>
            <a:r>
              <a:rPr lang="de-DE" sz="1000" dirty="0" err="1" smtClean="0"/>
              <a:t>Ricoh</a:t>
            </a:r>
            <a:endParaRPr lang="de-DE" sz="1000" dirty="0" smtClean="0"/>
          </a:p>
          <a:p>
            <a:pPr marL="265113" indent="-265113">
              <a:buFont typeface="+mj-lt"/>
              <a:buAutoNum type="arabicPeriod"/>
            </a:pPr>
            <a:r>
              <a:rPr lang="de-DE" sz="1000" dirty="0" smtClean="0"/>
              <a:t>IBM</a:t>
            </a:r>
          </a:p>
          <a:p>
            <a:pPr marL="265113" indent="-265113">
              <a:buFont typeface="+mj-lt"/>
              <a:buAutoNum type="arabicPeriod"/>
            </a:pPr>
            <a:r>
              <a:rPr lang="de-DE" sz="1000" dirty="0" smtClean="0"/>
              <a:t>Dell</a:t>
            </a:r>
          </a:p>
          <a:p>
            <a:pPr marL="265113" indent="-265113">
              <a:buFont typeface="+mj-lt"/>
              <a:buAutoNum type="arabicPeriod"/>
            </a:pPr>
            <a:r>
              <a:rPr lang="de-DE" sz="1000" dirty="0" smtClean="0"/>
              <a:t>EMC</a:t>
            </a:r>
          </a:p>
          <a:p>
            <a:pPr marL="265113" indent="-265113">
              <a:buFont typeface="+mj-lt"/>
              <a:buAutoNum type="arabicPeriod"/>
            </a:pPr>
            <a:r>
              <a:rPr lang="de-DE" sz="1000" dirty="0" smtClean="0"/>
              <a:t>Xerox</a:t>
            </a:r>
          </a:p>
          <a:p>
            <a:pPr marL="265113" indent="-265113">
              <a:buFont typeface="+mj-lt"/>
              <a:buAutoNum type="arabicPeriod"/>
            </a:pPr>
            <a:r>
              <a:rPr lang="de-DE" sz="1000" dirty="0" smtClean="0"/>
              <a:t>Lexmark</a:t>
            </a:r>
          </a:p>
          <a:p>
            <a:pPr marL="265113" indent="-265113">
              <a:buFont typeface="+mj-lt"/>
              <a:buAutoNum type="arabicPeriod"/>
            </a:pPr>
            <a:r>
              <a:rPr lang="de-DE" sz="1000" dirty="0" smtClean="0"/>
              <a:t>Sun / Oracle</a:t>
            </a:r>
          </a:p>
          <a:p>
            <a:pPr marL="265113" indent="-265113">
              <a:buFont typeface="+mj-lt"/>
              <a:buAutoNum type="arabicPeriod"/>
            </a:pPr>
            <a:r>
              <a:rPr lang="de-DE" sz="1000" dirty="0" smtClean="0"/>
              <a:t>Cisco</a:t>
            </a:r>
          </a:p>
        </p:txBody>
      </p:sp>
      <p:pic>
        <p:nvPicPr>
          <p:cNvPr id="34828" name="Picture 12" descr="http://t2.gstatic.com/images?q=tbn:ANd9GcSZviDjl3s74OJK4dGqx3SSeIMqfG7a9fBbQI8FgxydeNo5OKwjOxWOT1o">
            <a:hlinkClick r:id="rId155"/>
          </p:cNvPr>
          <p:cNvPicPr>
            <a:picLocks noChangeAspect="1" noChangeArrowheads="1"/>
          </p:cNvPicPr>
          <p:nvPr>
            <p:custDataLst>
              <p:tags r:id="rId23"/>
            </p:custDataLst>
          </p:nvPr>
        </p:nvPicPr>
        <p:blipFill>
          <a:blip r:embed="rId156" cstate="print"/>
          <a:srcRect/>
          <a:stretch>
            <a:fillRect/>
          </a:stretch>
        </p:blipFill>
        <p:spPr bwMode="auto">
          <a:xfrm>
            <a:off x="3402608" y="2622169"/>
            <a:ext cx="186013" cy="120235"/>
          </a:xfrm>
          <a:prstGeom prst="rect">
            <a:avLst/>
          </a:prstGeom>
          <a:noFill/>
        </p:spPr>
      </p:pic>
      <p:pic>
        <p:nvPicPr>
          <p:cNvPr id="74" name="Picture 12" descr="http://t2.gstatic.com/images?q=tbn:ANd9GcSZviDjl3s74OJK4dGqx3SSeIMqfG7a9fBbQI8FgxydeNo5OKwjOxWOT1o">
            <a:hlinkClick r:id="rId155"/>
          </p:cNvPr>
          <p:cNvPicPr>
            <a:picLocks noChangeAspect="1" noChangeArrowheads="1"/>
          </p:cNvPicPr>
          <p:nvPr>
            <p:custDataLst>
              <p:tags r:id="rId24"/>
            </p:custDataLst>
          </p:nvPr>
        </p:nvPicPr>
        <p:blipFill>
          <a:blip r:embed="rId156" cstate="print"/>
          <a:srcRect/>
          <a:stretch>
            <a:fillRect/>
          </a:stretch>
        </p:blipFill>
        <p:spPr bwMode="auto">
          <a:xfrm>
            <a:off x="3402608" y="3524475"/>
            <a:ext cx="186013" cy="120235"/>
          </a:xfrm>
          <a:prstGeom prst="rect">
            <a:avLst/>
          </a:prstGeom>
          <a:noFill/>
        </p:spPr>
      </p:pic>
      <p:pic>
        <p:nvPicPr>
          <p:cNvPr id="75" name="Picture 12" descr="http://t2.gstatic.com/images?q=tbn:ANd9GcSZviDjl3s74OJK4dGqx3SSeIMqfG7a9fBbQI8FgxydeNo5OKwjOxWOT1o">
            <a:hlinkClick r:id="rId155"/>
          </p:cNvPr>
          <p:cNvPicPr>
            <a:picLocks noChangeAspect="1" noChangeArrowheads="1"/>
          </p:cNvPicPr>
          <p:nvPr>
            <p:custDataLst>
              <p:tags r:id="rId25"/>
            </p:custDataLst>
          </p:nvPr>
        </p:nvPicPr>
        <p:blipFill>
          <a:blip r:embed="rId156" cstate="print"/>
          <a:srcRect/>
          <a:stretch>
            <a:fillRect/>
          </a:stretch>
        </p:blipFill>
        <p:spPr bwMode="auto">
          <a:xfrm>
            <a:off x="3402608" y="3369379"/>
            <a:ext cx="186013" cy="120235"/>
          </a:xfrm>
          <a:prstGeom prst="rect">
            <a:avLst/>
          </a:prstGeom>
          <a:noFill/>
        </p:spPr>
      </p:pic>
      <p:pic>
        <p:nvPicPr>
          <p:cNvPr id="76" name="Picture 12" descr="http://t2.gstatic.com/images?q=tbn:ANd9GcSZviDjl3s74OJK4dGqx3SSeIMqfG7a9fBbQI8FgxydeNo5OKwjOxWOT1o">
            <a:hlinkClick r:id="rId155"/>
          </p:cNvPr>
          <p:cNvPicPr>
            <a:picLocks noChangeAspect="1" noChangeArrowheads="1"/>
          </p:cNvPicPr>
          <p:nvPr>
            <p:custDataLst>
              <p:tags r:id="rId26"/>
            </p:custDataLst>
          </p:nvPr>
        </p:nvPicPr>
        <p:blipFill>
          <a:blip r:embed="rId156" cstate="print"/>
          <a:srcRect/>
          <a:stretch>
            <a:fillRect/>
          </a:stretch>
        </p:blipFill>
        <p:spPr bwMode="auto">
          <a:xfrm>
            <a:off x="3402608" y="3059187"/>
            <a:ext cx="186013" cy="120235"/>
          </a:xfrm>
          <a:prstGeom prst="rect">
            <a:avLst/>
          </a:prstGeom>
          <a:noFill/>
        </p:spPr>
      </p:pic>
      <p:pic>
        <p:nvPicPr>
          <p:cNvPr id="77" name="Picture 12" descr="http://t2.gstatic.com/images?q=tbn:ANd9GcSZviDjl3s74OJK4dGqx3SSeIMqfG7a9fBbQI8FgxydeNo5OKwjOxWOT1o">
            <a:hlinkClick r:id="rId155"/>
          </p:cNvPr>
          <p:cNvPicPr>
            <a:picLocks noChangeAspect="1" noChangeArrowheads="1"/>
          </p:cNvPicPr>
          <p:nvPr>
            <p:custDataLst>
              <p:tags r:id="rId27"/>
            </p:custDataLst>
          </p:nvPr>
        </p:nvPicPr>
        <p:blipFill>
          <a:blip r:embed="rId156" cstate="print"/>
          <a:srcRect/>
          <a:stretch>
            <a:fillRect/>
          </a:stretch>
        </p:blipFill>
        <p:spPr bwMode="auto">
          <a:xfrm>
            <a:off x="3402608" y="3214283"/>
            <a:ext cx="186013" cy="120235"/>
          </a:xfrm>
          <a:prstGeom prst="rect">
            <a:avLst/>
          </a:prstGeom>
          <a:noFill/>
        </p:spPr>
      </p:pic>
      <p:pic>
        <p:nvPicPr>
          <p:cNvPr id="78" name="Picture 12" descr="http://t2.gstatic.com/images?q=tbn:ANd9GcSZviDjl3s74OJK4dGqx3SSeIMqfG7a9fBbQI8FgxydeNo5OKwjOxWOT1o">
            <a:hlinkClick r:id="rId155"/>
          </p:cNvPr>
          <p:cNvPicPr>
            <a:picLocks noChangeAspect="1" noChangeArrowheads="1"/>
          </p:cNvPicPr>
          <p:nvPr>
            <p:custDataLst>
              <p:tags r:id="rId28"/>
            </p:custDataLst>
          </p:nvPr>
        </p:nvPicPr>
        <p:blipFill>
          <a:blip r:embed="rId156" cstate="print"/>
          <a:srcRect/>
          <a:stretch>
            <a:fillRect/>
          </a:stretch>
        </p:blipFill>
        <p:spPr bwMode="auto">
          <a:xfrm>
            <a:off x="3402608" y="3679571"/>
            <a:ext cx="186013" cy="120235"/>
          </a:xfrm>
          <a:prstGeom prst="rect">
            <a:avLst/>
          </a:prstGeom>
          <a:noFill/>
        </p:spPr>
      </p:pic>
      <p:pic>
        <p:nvPicPr>
          <p:cNvPr id="79" name="Picture 12" descr="http://t2.gstatic.com/images?q=tbn:ANd9GcSZviDjl3s74OJK4dGqx3SSeIMqfG7a9fBbQI8FgxydeNo5OKwjOxWOT1o">
            <a:hlinkClick r:id="rId155"/>
          </p:cNvPr>
          <p:cNvPicPr>
            <a:picLocks noChangeAspect="1" noChangeArrowheads="1"/>
          </p:cNvPicPr>
          <p:nvPr>
            <p:custDataLst>
              <p:tags r:id="rId29"/>
            </p:custDataLst>
          </p:nvPr>
        </p:nvPicPr>
        <p:blipFill>
          <a:blip r:embed="rId156" cstate="print"/>
          <a:srcRect/>
          <a:stretch>
            <a:fillRect/>
          </a:stretch>
        </p:blipFill>
        <p:spPr bwMode="auto">
          <a:xfrm>
            <a:off x="3402608" y="3834667"/>
            <a:ext cx="186013" cy="120235"/>
          </a:xfrm>
          <a:prstGeom prst="rect">
            <a:avLst/>
          </a:prstGeom>
          <a:noFill/>
        </p:spPr>
      </p:pic>
      <p:pic>
        <p:nvPicPr>
          <p:cNvPr id="80" name="Picture 12" descr="http://t2.gstatic.com/images?q=tbn:ANd9GcSZviDjl3s74OJK4dGqx3SSeIMqfG7a9fBbQI8FgxydeNo5OKwjOxWOT1o">
            <a:hlinkClick r:id="rId155"/>
          </p:cNvPr>
          <p:cNvPicPr>
            <a:picLocks noChangeAspect="1" noChangeArrowheads="1"/>
          </p:cNvPicPr>
          <p:nvPr>
            <p:custDataLst>
              <p:tags r:id="rId30"/>
            </p:custDataLst>
          </p:nvPr>
        </p:nvPicPr>
        <p:blipFill>
          <a:blip r:embed="rId156" cstate="print"/>
          <a:srcRect/>
          <a:stretch>
            <a:fillRect/>
          </a:stretch>
        </p:blipFill>
        <p:spPr bwMode="auto">
          <a:xfrm>
            <a:off x="3402608" y="3989767"/>
            <a:ext cx="186013" cy="120235"/>
          </a:xfrm>
          <a:prstGeom prst="rect">
            <a:avLst/>
          </a:prstGeom>
          <a:noFill/>
        </p:spPr>
      </p:pic>
      <p:pic>
        <p:nvPicPr>
          <p:cNvPr id="34830" name="Picture 14" descr="http://t3.gstatic.com/images?q=tbn:ANd9GcTE4RaQF5oxKnopNDJUl_SJ6VUvJMzww0CJ8V5yTb-Rt7McJlxK84EALWbF">
            <a:hlinkClick r:id="rId157"/>
          </p:cNvPr>
          <p:cNvPicPr>
            <a:picLocks noChangeAspect="1" noChangeArrowheads="1"/>
          </p:cNvPicPr>
          <p:nvPr>
            <p:custDataLst>
              <p:tags r:id="rId31"/>
            </p:custDataLst>
          </p:nvPr>
        </p:nvPicPr>
        <p:blipFill>
          <a:blip r:embed="rId158" cstate="print"/>
          <a:srcRect/>
          <a:stretch>
            <a:fillRect/>
          </a:stretch>
        </p:blipFill>
        <p:spPr bwMode="auto">
          <a:xfrm>
            <a:off x="3402608" y="2777265"/>
            <a:ext cx="201793" cy="130435"/>
          </a:xfrm>
          <a:prstGeom prst="rect">
            <a:avLst/>
          </a:prstGeom>
          <a:noFill/>
          <a:ln w="3175">
            <a:noFill/>
          </a:ln>
        </p:spPr>
      </p:pic>
      <p:pic>
        <p:nvPicPr>
          <p:cNvPr id="82" name="Picture 14" descr="http://t3.gstatic.com/images?q=tbn:ANd9GcTE4RaQF5oxKnopNDJUl_SJ6VUvJMzww0CJ8V5yTb-Rt7McJlxK84EALWbF">
            <a:hlinkClick r:id="rId157"/>
          </p:cNvPr>
          <p:cNvPicPr>
            <a:picLocks noChangeAspect="1" noChangeArrowheads="1"/>
          </p:cNvPicPr>
          <p:nvPr>
            <p:custDataLst>
              <p:tags r:id="rId32"/>
            </p:custDataLst>
          </p:nvPr>
        </p:nvPicPr>
        <p:blipFill>
          <a:blip r:embed="rId158" cstate="print"/>
          <a:srcRect/>
          <a:stretch>
            <a:fillRect/>
          </a:stretch>
        </p:blipFill>
        <p:spPr bwMode="auto">
          <a:xfrm>
            <a:off x="3402608" y="2918226"/>
            <a:ext cx="201793" cy="130435"/>
          </a:xfrm>
          <a:prstGeom prst="rect">
            <a:avLst/>
          </a:prstGeom>
          <a:noFill/>
          <a:ln w="3175">
            <a:noFill/>
          </a:ln>
        </p:spPr>
      </p:pic>
      <p:sp>
        <p:nvSpPr>
          <p:cNvPr id="53" name="TextBox 52"/>
          <p:cNvSpPr txBox="1"/>
          <p:nvPr>
            <p:custDataLst>
              <p:tags r:id="rId33"/>
            </p:custDataLst>
          </p:nvPr>
        </p:nvSpPr>
        <p:spPr>
          <a:xfrm>
            <a:off x="3743348" y="2561830"/>
            <a:ext cx="1619612" cy="1611586"/>
          </a:xfrm>
          <a:prstGeom prst="rect">
            <a:avLst/>
          </a:prstGeom>
          <a:noFill/>
          <a:effectLst/>
        </p:spPr>
        <p:txBody>
          <a:bodyPr wrap="square" lIns="36000" tIns="36000" rIns="36000" bIns="36000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de-DE" sz="1000" dirty="0" smtClean="0"/>
              <a:t>HP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 smtClean="0"/>
              <a:t>Dell 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 smtClean="0"/>
              <a:t>Lenovo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 smtClean="0"/>
              <a:t>Apple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 smtClean="0"/>
              <a:t>Fujitsu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 smtClean="0"/>
              <a:t>Sony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 err="1" smtClean="0"/>
              <a:t>Acer</a:t>
            </a:r>
            <a:endParaRPr lang="de-DE" sz="1000" dirty="0" smtClean="0"/>
          </a:p>
          <a:p>
            <a:pPr marL="228600" indent="-228600">
              <a:buFont typeface="+mj-lt"/>
              <a:buAutoNum type="arabicPeriod"/>
            </a:pPr>
            <a:r>
              <a:rPr lang="de-DE" sz="1000" dirty="0" smtClean="0"/>
              <a:t>Toshiba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 err="1" smtClean="0"/>
              <a:t>Asus</a:t>
            </a:r>
            <a:endParaRPr lang="de-DE" sz="1000" dirty="0" smtClean="0"/>
          </a:p>
          <a:p>
            <a:pPr marL="228600" indent="-228600"/>
            <a:endParaRPr lang="de-DE" sz="1000" dirty="0" smtClean="0"/>
          </a:p>
        </p:txBody>
      </p:sp>
      <p:pic>
        <p:nvPicPr>
          <p:cNvPr id="83" name="Picture 12" descr="http://t2.gstatic.com/images?q=tbn:ANd9GcSZviDjl3s74OJK4dGqx3SSeIMqfG7a9fBbQI8FgxydeNo5OKwjOxWOT1o">
            <a:hlinkClick r:id="rId155"/>
          </p:cNvPr>
          <p:cNvPicPr>
            <a:picLocks noChangeAspect="1" noChangeArrowheads="1"/>
          </p:cNvPicPr>
          <p:nvPr>
            <p:custDataLst>
              <p:tags r:id="rId34"/>
            </p:custDataLst>
          </p:nvPr>
        </p:nvPicPr>
        <p:blipFill>
          <a:blip r:embed="rId156" cstate="print"/>
          <a:srcRect/>
          <a:stretch>
            <a:fillRect/>
          </a:stretch>
        </p:blipFill>
        <p:spPr bwMode="auto">
          <a:xfrm>
            <a:off x="5108636" y="2609273"/>
            <a:ext cx="186013" cy="120235"/>
          </a:xfrm>
          <a:prstGeom prst="rect">
            <a:avLst/>
          </a:prstGeom>
          <a:noFill/>
        </p:spPr>
      </p:pic>
      <p:pic>
        <p:nvPicPr>
          <p:cNvPr id="85" name="Picture 12" descr="http://t2.gstatic.com/images?q=tbn:ANd9GcSZviDjl3s74OJK4dGqx3SSeIMqfG7a9fBbQI8FgxydeNo5OKwjOxWOT1o">
            <a:hlinkClick r:id="rId155"/>
          </p:cNvPr>
          <p:cNvPicPr>
            <a:picLocks noChangeAspect="1" noChangeArrowheads="1"/>
          </p:cNvPicPr>
          <p:nvPr>
            <p:custDataLst>
              <p:tags r:id="rId35"/>
            </p:custDataLst>
          </p:nvPr>
        </p:nvPicPr>
        <p:blipFill>
          <a:blip r:embed="rId156" cstate="print"/>
          <a:srcRect/>
          <a:stretch>
            <a:fillRect/>
          </a:stretch>
        </p:blipFill>
        <p:spPr bwMode="auto">
          <a:xfrm>
            <a:off x="5108636" y="3049073"/>
            <a:ext cx="186013" cy="120235"/>
          </a:xfrm>
          <a:prstGeom prst="rect">
            <a:avLst/>
          </a:prstGeom>
          <a:noFill/>
        </p:spPr>
      </p:pic>
      <p:pic>
        <p:nvPicPr>
          <p:cNvPr id="86" name="Picture 12" descr="http://t2.gstatic.com/images?q=tbn:ANd9GcSZviDjl3s74OJK4dGqx3SSeIMqfG7a9fBbQI8FgxydeNo5OKwjOxWOT1o">
            <a:hlinkClick r:id="rId155"/>
          </p:cNvPr>
          <p:cNvPicPr>
            <a:picLocks noChangeAspect="1" noChangeArrowheads="1"/>
          </p:cNvPicPr>
          <p:nvPr>
            <p:custDataLst>
              <p:tags r:id="rId36"/>
            </p:custDataLst>
          </p:nvPr>
        </p:nvPicPr>
        <p:blipFill>
          <a:blip r:embed="rId156" cstate="print"/>
          <a:srcRect/>
          <a:stretch>
            <a:fillRect/>
          </a:stretch>
        </p:blipFill>
        <p:spPr bwMode="auto">
          <a:xfrm>
            <a:off x="5108636" y="2755873"/>
            <a:ext cx="186013" cy="120235"/>
          </a:xfrm>
          <a:prstGeom prst="rect">
            <a:avLst/>
          </a:prstGeom>
          <a:noFill/>
        </p:spPr>
      </p:pic>
      <p:pic>
        <p:nvPicPr>
          <p:cNvPr id="91" name="Picture 14" descr="http://t3.gstatic.com/images?q=tbn:ANd9GcTE4RaQF5oxKnopNDJUl_SJ6VUvJMzww0CJ8V5yTb-Rt7McJlxK84EALWbF">
            <a:hlinkClick r:id="rId157"/>
          </p:cNvPr>
          <p:cNvPicPr>
            <a:picLocks noChangeAspect="1" noChangeArrowheads="1"/>
          </p:cNvPicPr>
          <p:nvPr>
            <p:custDataLst>
              <p:tags r:id="rId37"/>
            </p:custDataLst>
          </p:nvPr>
        </p:nvPicPr>
        <p:blipFill>
          <a:blip r:embed="rId158" cstate="print"/>
          <a:srcRect/>
          <a:stretch>
            <a:fillRect/>
          </a:stretch>
        </p:blipFill>
        <p:spPr bwMode="auto">
          <a:xfrm>
            <a:off x="5108636" y="3195673"/>
            <a:ext cx="201793" cy="130435"/>
          </a:xfrm>
          <a:prstGeom prst="rect">
            <a:avLst/>
          </a:prstGeom>
          <a:noFill/>
          <a:ln w="3175">
            <a:noFill/>
          </a:ln>
        </p:spPr>
      </p:pic>
      <p:pic>
        <p:nvPicPr>
          <p:cNvPr id="93" name="Picture 14" descr="http://t3.gstatic.com/images?q=tbn:ANd9GcTE4RaQF5oxKnopNDJUl_SJ6VUvJMzww0CJ8V5yTb-Rt7McJlxK84EALWbF">
            <a:hlinkClick r:id="rId157"/>
          </p:cNvPr>
          <p:cNvPicPr>
            <a:picLocks noChangeAspect="1" noChangeArrowheads="1"/>
          </p:cNvPicPr>
          <p:nvPr>
            <p:custDataLst>
              <p:tags r:id="rId38"/>
            </p:custDataLst>
          </p:nvPr>
        </p:nvPicPr>
        <p:blipFill>
          <a:blip r:embed="rId158" cstate="print"/>
          <a:srcRect/>
          <a:stretch>
            <a:fillRect/>
          </a:stretch>
        </p:blipFill>
        <p:spPr bwMode="auto">
          <a:xfrm>
            <a:off x="5108636" y="3352473"/>
            <a:ext cx="201793" cy="130435"/>
          </a:xfrm>
          <a:prstGeom prst="rect">
            <a:avLst/>
          </a:prstGeom>
          <a:noFill/>
          <a:ln w="3175">
            <a:noFill/>
          </a:ln>
        </p:spPr>
      </p:pic>
      <p:pic>
        <p:nvPicPr>
          <p:cNvPr id="94" name="Picture 14" descr="http://t3.gstatic.com/images?q=tbn:ANd9GcTE4RaQF5oxKnopNDJUl_SJ6VUvJMzww0CJ8V5yTb-Rt7McJlxK84EALWbF">
            <a:hlinkClick r:id="rId157"/>
          </p:cNvPr>
          <p:cNvPicPr>
            <a:picLocks noChangeAspect="1" noChangeArrowheads="1"/>
          </p:cNvPicPr>
          <p:nvPr>
            <p:custDataLst>
              <p:tags r:id="rId39"/>
            </p:custDataLst>
          </p:nvPr>
        </p:nvPicPr>
        <p:blipFill>
          <a:blip r:embed="rId158" cstate="print"/>
          <a:srcRect/>
          <a:stretch>
            <a:fillRect/>
          </a:stretch>
        </p:blipFill>
        <p:spPr bwMode="auto">
          <a:xfrm>
            <a:off x="5108636" y="3665170"/>
            <a:ext cx="201793" cy="130435"/>
          </a:xfrm>
          <a:prstGeom prst="rect">
            <a:avLst/>
          </a:prstGeom>
          <a:noFill/>
          <a:ln w="3175">
            <a:noFill/>
          </a:ln>
        </p:spPr>
      </p:pic>
      <p:pic>
        <p:nvPicPr>
          <p:cNvPr id="34832" name="Picture 16" descr="http://t0.gstatic.com/images?q=tbn:ANd9GcRKWdlnZqFQviZ9zn5wRjTaOJ7UrbmrH36urTMuQcHLW_OU7BjXvn6Vbvk">
            <a:hlinkClick r:id="rId159"/>
          </p:cNvPr>
          <p:cNvPicPr>
            <a:picLocks noChangeAspect="1" noChangeArrowheads="1"/>
          </p:cNvPicPr>
          <p:nvPr>
            <p:custDataLst>
              <p:tags r:id="rId40"/>
            </p:custDataLst>
          </p:nvPr>
        </p:nvPicPr>
        <p:blipFill>
          <a:blip r:embed="rId160" cstate="print"/>
          <a:srcRect/>
          <a:stretch>
            <a:fillRect/>
          </a:stretch>
        </p:blipFill>
        <p:spPr bwMode="auto">
          <a:xfrm>
            <a:off x="5108636" y="3509273"/>
            <a:ext cx="200395" cy="129532"/>
          </a:xfrm>
          <a:prstGeom prst="rect">
            <a:avLst/>
          </a:prstGeom>
          <a:noFill/>
        </p:spPr>
      </p:pic>
      <p:pic>
        <p:nvPicPr>
          <p:cNvPr id="96" name="Picture 16" descr="http://t0.gstatic.com/images?q=tbn:ANd9GcRKWdlnZqFQviZ9zn5wRjTaOJ7UrbmrH36urTMuQcHLW_OU7BjXvn6Vbvk">
            <a:hlinkClick r:id="rId159"/>
          </p:cNvPr>
          <p:cNvPicPr>
            <a:picLocks noChangeAspect="1" noChangeArrowheads="1"/>
          </p:cNvPicPr>
          <p:nvPr>
            <p:custDataLst>
              <p:tags r:id="rId41"/>
            </p:custDataLst>
          </p:nvPr>
        </p:nvPicPr>
        <p:blipFill>
          <a:blip r:embed="rId160" cstate="print"/>
          <a:srcRect/>
          <a:stretch>
            <a:fillRect/>
          </a:stretch>
        </p:blipFill>
        <p:spPr bwMode="auto">
          <a:xfrm>
            <a:off x="5108636" y="3821970"/>
            <a:ext cx="200395" cy="129532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>
            <p:custDataLst>
              <p:tags r:id="rId42"/>
            </p:custDataLst>
          </p:nvPr>
        </p:nvSpPr>
        <p:spPr bwMode="auto">
          <a:xfrm>
            <a:off x="5447717" y="2556434"/>
            <a:ext cx="1643381" cy="1589709"/>
          </a:xfrm>
          <a:prstGeom prst="rect">
            <a:avLst/>
          </a:prstGeom>
          <a:noFill/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4" name="TextBox 53"/>
          <p:cNvSpPr txBox="1"/>
          <p:nvPr>
            <p:custDataLst>
              <p:tags r:id="rId43"/>
            </p:custDataLst>
          </p:nvPr>
        </p:nvSpPr>
        <p:spPr>
          <a:xfrm>
            <a:off x="5453309" y="2570127"/>
            <a:ext cx="1619611" cy="161158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36000" tIns="36000" rIns="36000" bIns="36000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de-DE" sz="1000" dirty="0" smtClean="0"/>
              <a:t>Microsoft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 smtClean="0"/>
              <a:t>Oracle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 smtClean="0"/>
              <a:t>IBM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b="1" dirty="0" smtClean="0"/>
              <a:t>SAP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 smtClean="0"/>
              <a:t>Symantec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 smtClean="0"/>
              <a:t>CA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 smtClean="0"/>
              <a:t>Adobe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 smtClean="0"/>
              <a:t>HP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 smtClean="0"/>
              <a:t>EMC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 smtClean="0"/>
              <a:t>Fujitsu</a:t>
            </a:r>
          </a:p>
        </p:txBody>
      </p:sp>
      <p:pic>
        <p:nvPicPr>
          <p:cNvPr id="97" name="Picture 12" descr="http://t2.gstatic.com/images?q=tbn:ANd9GcSZviDjl3s74OJK4dGqx3SSeIMqfG7a9fBbQI8FgxydeNo5OKwjOxWOT1o">
            <a:hlinkClick r:id="rId155"/>
          </p:cNvPr>
          <p:cNvPicPr>
            <a:picLocks noChangeAspect="1" noChangeArrowheads="1"/>
          </p:cNvPicPr>
          <p:nvPr>
            <p:custDataLst>
              <p:tags r:id="rId44"/>
            </p:custDataLst>
          </p:nvPr>
        </p:nvPicPr>
        <p:blipFill>
          <a:blip r:embed="rId156" cstate="print"/>
          <a:srcRect/>
          <a:stretch>
            <a:fillRect/>
          </a:stretch>
        </p:blipFill>
        <p:spPr bwMode="auto">
          <a:xfrm>
            <a:off x="6836920" y="2632141"/>
            <a:ext cx="186013" cy="120235"/>
          </a:xfrm>
          <a:prstGeom prst="rect">
            <a:avLst/>
          </a:prstGeom>
          <a:noFill/>
        </p:spPr>
      </p:pic>
      <p:pic>
        <p:nvPicPr>
          <p:cNvPr id="98" name="Picture 12" descr="http://t2.gstatic.com/images?q=tbn:ANd9GcSZviDjl3s74OJK4dGqx3SSeIMqfG7a9fBbQI8FgxydeNo5OKwjOxWOT1o">
            <a:hlinkClick r:id="rId155"/>
          </p:cNvPr>
          <p:cNvPicPr>
            <a:picLocks noChangeAspect="1" noChangeArrowheads="1"/>
          </p:cNvPicPr>
          <p:nvPr>
            <p:custDataLst>
              <p:tags r:id="rId45"/>
            </p:custDataLst>
          </p:nvPr>
        </p:nvPicPr>
        <p:blipFill>
          <a:blip r:embed="rId156" cstate="print"/>
          <a:srcRect/>
          <a:stretch>
            <a:fillRect/>
          </a:stretch>
        </p:blipFill>
        <p:spPr bwMode="auto">
          <a:xfrm>
            <a:off x="6836920" y="3231925"/>
            <a:ext cx="186013" cy="120235"/>
          </a:xfrm>
          <a:prstGeom prst="rect">
            <a:avLst/>
          </a:prstGeom>
          <a:noFill/>
        </p:spPr>
      </p:pic>
      <p:pic>
        <p:nvPicPr>
          <p:cNvPr id="99" name="Picture 12" descr="http://t2.gstatic.com/images?q=tbn:ANd9GcSZviDjl3s74OJK4dGqx3SSeIMqfG7a9fBbQI8FgxydeNo5OKwjOxWOT1o">
            <a:hlinkClick r:id="rId155"/>
          </p:cNvPr>
          <p:cNvPicPr>
            <a:picLocks noChangeAspect="1" noChangeArrowheads="1"/>
          </p:cNvPicPr>
          <p:nvPr>
            <p:custDataLst>
              <p:tags r:id="rId46"/>
            </p:custDataLst>
          </p:nvPr>
        </p:nvPicPr>
        <p:blipFill>
          <a:blip r:embed="rId156" cstate="print"/>
          <a:srcRect/>
          <a:stretch>
            <a:fillRect/>
          </a:stretch>
        </p:blipFill>
        <p:spPr bwMode="auto">
          <a:xfrm>
            <a:off x="6836920" y="2781670"/>
            <a:ext cx="186013" cy="120235"/>
          </a:xfrm>
          <a:prstGeom prst="rect">
            <a:avLst/>
          </a:prstGeom>
          <a:noFill/>
        </p:spPr>
      </p:pic>
      <p:pic>
        <p:nvPicPr>
          <p:cNvPr id="100" name="Picture 12" descr="http://t2.gstatic.com/images?q=tbn:ANd9GcSZviDjl3s74OJK4dGqx3SSeIMqfG7a9fBbQI8FgxydeNo5OKwjOxWOT1o">
            <a:hlinkClick r:id="rId155"/>
          </p:cNvPr>
          <p:cNvPicPr>
            <a:picLocks noChangeAspect="1" noChangeArrowheads="1"/>
          </p:cNvPicPr>
          <p:nvPr>
            <p:custDataLst>
              <p:tags r:id="rId47"/>
            </p:custDataLst>
          </p:nvPr>
        </p:nvPicPr>
        <p:blipFill>
          <a:blip r:embed="rId156" cstate="print"/>
          <a:srcRect/>
          <a:stretch>
            <a:fillRect/>
          </a:stretch>
        </p:blipFill>
        <p:spPr bwMode="auto">
          <a:xfrm>
            <a:off x="6836920" y="2931199"/>
            <a:ext cx="186013" cy="120235"/>
          </a:xfrm>
          <a:prstGeom prst="rect">
            <a:avLst/>
          </a:prstGeom>
          <a:noFill/>
        </p:spPr>
      </p:pic>
      <p:pic>
        <p:nvPicPr>
          <p:cNvPr id="103" name="Picture 14" descr="http://t3.gstatic.com/images?q=tbn:ANd9GcTE4RaQF5oxKnopNDJUl_SJ6VUvJMzww0CJ8V5yTb-Rt7McJlxK84EALWbF">
            <a:hlinkClick r:id="rId157"/>
          </p:cNvPr>
          <p:cNvPicPr>
            <a:picLocks noChangeAspect="1" noChangeArrowheads="1"/>
          </p:cNvPicPr>
          <p:nvPr>
            <p:custDataLst>
              <p:tags r:id="rId48"/>
            </p:custDataLst>
          </p:nvPr>
        </p:nvPicPr>
        <p:blipFill>
          <a:blip r:embed="rId158" cstate="print"/>
          <a:srcRect/>
          <a:stretch>
            <a:fillRect/>
          </a:stretch>
        </p:blipFill>
        <p:spPr bwMode="auto">
          <a:xfrm>
            <a:off x="6836920" y="3979567"/>
            <a:ext cx="201793" cy="130435"/>
          </a:xfrm>
          <a:prstGeom prst="rect">
            <a:avLst/>
          </a:prstGeom>
          <a:noFill/>
          <a:ln w="3175">
            <a:noFill/>
          </a:ln>
        </p:spPr>
      </p:pic>
      <p:pic>
        <p:nvPicPr>
          <p:cNvPr id="106" name="Picture 12" descr="http://t2.gstatic.com/images?q=tbn:ANd9GcSZviDjl3s74OJK4dGqx3SSeIMqfG7a9fBbQI8FgxydeNo5OKwjOxWOT1o">
            <a:hlinkClick r:id="rId155"/>
          </p:cNvPr>
          <p:cNvPicPr>
            <a:picLocks noChangeAspect="1" noChangeArrowheads="1"/>
          </p:cNvPicPr>
          <p:nvPr>
            <p:custDataLst>
              <p:tags r:id="rId49"/>
            </p:custDataLst>
          </p:nvPr>
        </p:nvPicPr>
        <p:blipFill>
          <a:blip r:embed="rId156" cstate="print"/>
          <a:srcRect/>
          <a:stretch>
            <a:fillRect/>
          </a:stretch>
        </p:blipFill>
        <p:spPr bwMode="auto">
          <a:xfrm>
            <a:off x="6836920" y="3381454"/>
            <a:ext cx="186013" cy="120235"/>
          </a:xfrm>
          <a:prstGeom prst="rect">
            <a:avLst/>
          </a:prstGeom>
          <a:noFill/>
        </p:spPr>
      </p:pic>
      <p:pic>
        <p:nvPicPr>
          <p:cNvPr id="107" name="Picture 12" descr="http://t2.gstatic.com/images?q=tbn:ANd9GcSZviDjl3s74OJK4dGqx3SSeIMqfG7a9fBbQI8FgxydeNo5OKwjOxWOT1o">
            <a:hlinkClick r:id="rId155"/>
          </p:cNvPr>
          <p:cNvPicPr>
            <a:picLocks noChangeAspect="1" noChangeArrowheads="1"/>
          </p:cNvPicPr>
          <p:nvPr>
            <p:custDataLst>
              <p:tags r:id="rId50"/>
            </p:custDataLst>
          </p:nvPr>
        </p:nvPicPr>
        <p:blipFill>
          <a:blip r:embed="rId156" cstate="print"/>
          <a:srcRect/>
          <a:stretch>
            <a:fillRect/>
          </a:stretch>
        </p:blipFill>
        <p:spPr bwMode="auto">
          <a:xfrm>
            <a:off x="6836920" y="3530983"/>
            <a:ext cx="186013" cy="120235"/>
          </a:xfrm>
          <a:prstGeom prst="rect">
            <a:avLst/>
          </a:prstGeom>
          <a:noFill/>
        </p:spPr>
      </p:pic>
      <p:pic>
        <p:nvPicPr>
          <p:cNvPr id="108" name="Picture 12" descr="http://t2.gstatic.com/images?q=tbn:ANd9GcSZviDjl3s74OJK4dGqx3SSeIMqfG7a9fBbQI8FgxydeNo5OKwjOxWOT1o">
            <a:hlinkClick r:id="rId155"/>
          </p:cNvPr>
          <p:cNvPicPr>
            <a:picLocks noChangeAspect="1" noChangeArrowheads="1"/>
          </p:cNvPicPr>
          <p:nvPr>
            <p:custDataLst>
              <p:tags r:id="rId51"/>
            </p:custDataLst>
          </p:nvPr>
        </p:nvPicPr>
        <p:blipFill>
          <a:blip r:embed="rId156" cstate="print"/>
          <a:srcRect/>
          <a:stretch>
            <a:fillRect/>
          </a:stretch>
        </p:blipFill>
        <p:spPr bwMode="auto">
          <a:xfrm>
            <a:off x="6836920" y="3680512"/>
            <a:ext cx="186013" cy="120235"/>
          </a:xfrm>
          <a:prstGeom prst="rect">
            <a:avLst/>
          </a:prstGeom>
          <a:noFill/>
        </p:spPr>
      </p:pic>
      <p:pic>
        <p:nvPicPr>
          <p:cNvPr id="109" name="Picture 12" descr="http://t2.gstatic.com/images?q=tbn:ANd9GcSZviDjl3s74OJK4dGqx3SSeIMqfG7a9fBbQI8FgxydeNo5OKwjOxWOT1o">
            <a:hlinkClick r:id="rId155"/>
          </p:cNvPr>
          <p:cNvPicPr>
            <a:picLocks noChangeAspect="1" noChangeArrowheads="1"/>
          </p:cNvPicPr>
          <p:nvPr>
            <p:custDataLst>
              <p:tags r:id="rId52"/>
            </p:custDataLst>
          </p:nvPr>
        </p:nvPicPr>
        <p:blipFill>
          <a:blip r:embed="rId156" cstate="print"/>
          <a:srcRect/>
          <a:stretch>
            <a:fillRect/>
          </a:stretch>
        </p:blipFill>
        <p:spPr bwMode="auto">
          <a:xfrm>
            <a:off x="6836920" y="3830041"/>
            <a:ext cx="186013" cy="120235"/>
          </a:xfrm>
          <a:prstGeom prst="rect">
            <a:avLst/>
          </a:prstGeom>
          <a:noFill/>
        </p:spPr>
      </p:pic>
      <p:pic>
        <p:nvPicPr>
          <p:cNvPr id="34836" name="Picture 20" descr="http://t0.gstatic.com/images?q=tbn:ANd9GcTlfpbpvhhzbte3R3w0w357MnJrYf5G7B5wKv-IrF2f6lGXP8lmIz4o6Fw">
            <a:hlinkClick r:id="rId161"/>
          </p:cNvPr>
          <p:cNvPicPr>
            <a:picLocks noChangeAspect="1" noChangeArrowheads="1"/>
          </p:cNvPicPr>
          <p:nvPr>
            <p:custDataLst>
              <p:tags r:id="rId53"/>
            </p:custDataLst>
          </p:nvPr>
        </p:nvPicPr>
        <p:blipFill>
          <a:blip r:embed="rId162" cstate="print"/>
          <a:srcRect/>
          <a:stretch>
            <a:fillRect/>
          </a:stretch>
        </p:blipFill>
        <p:spPr bwMode="auto">
          <a:xfrm>
            <a:off x="6836920" y="3080728"/>
            <a:ext cx="192324" cy="121903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>
            <p:custDataLst>
              <p:tags r:id="rId54"/>
            </p:custDataLst>
          </p:nvPr>
        </p:nvSpPr>
        <p:spPr bwMode="auto">
          <a:xfrm>
            <a:off x="7176441" y="2556434"/>
            <a:ext cx="1643381" cy="1589709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55"/>
            </p:custDataLst>
          </p:nvPr>
        </p:nvSpPr>
        <p:spPr>
          <a:xfrm>
            <a:off x="7176768" y="2566844"/>
            <a:ext cx="1619612" cy="1611586"/>
          </a:xfrm>
          <a:prstGeom prst="rect">
            <a:avLst/>
          </a:prstGeom>
          <a:noFill/>
          <a:effectLst/>
        </p:spPr>
        <p:txBody>
          <a:bodyPr wrap="square" lIns="36000" tIns="36000" rIns="36000" bIns="36000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de-DE" sz="1000" dirty="0" smtClean="0"/>
              <a:t>Cisco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b="1" dirty="0" smtClean="0"/>
              <a:t>Ericsson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 err="1" smtClean="0"/>
              <a:t>Huawei</a:t>
            </a:r>
            <a:endParaRPr lang="de-DE" sz="1000" dirty="0" smtClean="0"/>
          </a:p>
          <a:p>
            <a:pPr marL="228600" indent="-228600">
              <a:buFont typeface="+mj-lt"/>
              <a:buAutoNum type="arabicPeriod"/>
            </a:pPr>
            <a:r>
              <a:rPr lang="de-DE" sz="1000" b="1" dirty="0" smtClean="0"/>
              <a:t>Alcatel – Lucent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b="1" dirty="0" smtClean="0"/>
              <a:t>NSN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 smtClean="0"/>
              <a:t>NEC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 smtClean="0"/>
              <a:t>ZTE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 err="1" smtClean="0"/>
              <a:t>Juniper</a:t>
            </a:r>
            <a:endParaRPr lang="de-DE" sz="1000" dirty="0" smtClean="0"/>
          </a:p>
          <a:p>
            <a:pPr marL="228600" indent="-228600">
              <a:buFont typeface="+mj-lt"/>
              <a:buAutoNum type="arabicPeriod"/>
            </a:pPr>
            <a:r>
              <a:rPr lang="de-DE" sz="1000" dirty="0" err="1" smtClean="0"/>
              <a:t>Tellabas</a:t>
            </a:r>
            <a:endParaRPr lang="de-DE" sz="1000" dirty="0" smtClean="0"/>
          </a:p>
          <a:p>
            <a:pPr marL="228600" indent="-228600">
              <a:buFont typeface="+mj-lt"/>
              <a:buAutoNum type="arabicPeriod"/>
            </a:pPr>
            <a:r>
              <a:rPr lang="de-DE" sz="1000" dirty="0" smtClean="0"/>
              <a:t>F5 Networks</a:t>
            </a:r>
          </a:p>
        </p:txBody>
      </p:sp>
      <p:pic>
        <p:nvPicPr>
          <p:cNvPr id="113" name="Picture 12" descr="http://t2.gstatic.com/images?q=tbn:ANd9GcSZviDjl3s74OJK4dGqx3SSeIMqfG7a9fBbQI8FgxydeNo5OKwjOxWOT1o">
            <a:hlinkClick r:id="rId155"/>
          </p:cNvPr>
          <p:cNvPicPr>
            <a:picLocks noChangeAspect="1" noChangeArrowheads="1"/>
          </p:cNvPicPr>
          <p:nvPr>
            <p:custDataLst>
              <p:tags r:id="rId56"/>
            </p:custDataLst>
          </p:nvPr>
        </p:nvPicPr>
        <p:blipFill>
          <a:blip r:embed="rId156" cstate="print"/>
          <a:srcRect/>
          <a:stretch>
            <a:fillRect/>
          </a:stretch>
        </p:blipFill>
        <p:spPr bwMode="auto">
          <a:xfrm>
            <a:off x="8580512" y="2635638"/>
            <a:ext cx="186013" cy="120235"/>
          </a:xfrm>
          <a:prstGeom prst="rect">
            <a:avLst/>
          </a:prstGeom>
          <a:noFill/>
        </p:spPr>
      </p:pic>
      <p:pic>
        <p:nvPicPr>
          <p:cNvPr id="114" name="Picture 20" descr="http://t0.gstatic.com/images?q=tbn:ANd9GcTlfpbpvhhzbte3R3w0w357MnJrYf5G7B5wKv-IrF2f6lGXP8lmIz4o6Fw">
            <a:hlinkClick r:id="rId161"/>
          </p:cNvPr>
          <p:cNvPicPr>
            <a:picLocks noChangeAspect="1" noChangeArrowheads="1"/>
          </p:cNvPicPr>
          <p:nvPr>
            <p:custDataLst>
              <p:tags r:id="rId57"/>
            </p:custDataLst>
          </p:nvPr>
        </p:nvPicPr>
        <p:blipFill>
          <a:blip r:embed="rId162" cstate="print"/>
          <a:srcRect/>
          <a:stretch>
            <a:fillRect/>
          </a:stretch>
        </p:blipFill>
        <p:spPr bwMode="auto">
          <a:xfrm>
            <a:off x="8580512" y="2785208"/>
            <a:ext cx="192324" cy="121903"/>
          </a:xfrm>
          <a:prstGeom prst="rect">
            <a:avLst/>
          </a:prstGeom>
          <a:noFill/>
        </p:spPr>
      </p:pic>
      <p:pic>
        <p:nvPicPr>
          <p:cNvPr id="116" name="Picture 20" descr="http://t0.gstatic.com/images?q=tbn:ANd9GcTlfpbpvhhzbte3R3w0w357MnJrYf5G7B5wKv-IrF2f6lGXP8lmIz4o6Fw">
            <a:hlinkClick r:id="rId161"/>
          </p:cNvPr>
          <p:cNvPicPr>
            <a:picLocks noChangeAspect="1" noChangeArrowheads="1"/>
          </p:cNvPicPr>
          <p:nvPr>
            <p:custDataLst>
              <p:tags r:id="rId58"/>
            </p:custDataLst>
          </p:nvPr>
        </p:nvPicPr>
        <p:blipFill>
          <a:blip r:embed="rId162" cstate="print"/>
          <a:srcRect/>
          <a:stretch>
            <a:fillRect/>
          </a:stretch>
        </p:blipFill>
        <p:spPr bwMode="auto">
          <a:xfrm>
            <a:off x="8580512" y="3087927"/>
            <a:ext cx="192324" cy="121903"/>
          </a:xfrm>
          <a:prstGeom prst="rect">
            <a:avLst/>
          </a:prstGeom>
          <a:noFill/>
        </p:spPr>
      </p:pic>
      <p:pic>
        <p:nvPicPr>
          <p:cNvPr id="117" name="Picture 20" descr="http://t0.gstatic.com/images?q=tbn:ANd9GcTlfpbpvhhzbte3R3w0w357MnJrYf5G7B5wKv-IrF2f6lGXP8lmIz4o6Fw">
            <a:hlinkClick r:id="rId161"/>
          </p:cNvPr>
          <p:cNvPicPr>
            <a:picLocks noChangeAspect="1" noChangeArrowheads="1"/>
          </p:cNvPicPr>
          <p:nvPr>
            <p:custDataLst>
              <p:tags r:id="rId59"/>
            </p:custDataLst>
          </p:nvPr>
        </p:nvPicPr>
        <p:blipFill>
          <a:blip r:embed="rId162" cstate="print"/>
          <a:srcRect/>
          <a:stretch>
            <a:fillRect/>
          </a:stretch>
        </p:blipFill>
        <p:spPr bwMode="auto">
          <a:xfrm>
            <a:off x="8580512" y="3239165"/>
            <a:ext cx="192324" cy="121903"/>
          </a:xfrm>
          <a:prstGeom prst="rect">
            <a:avLst/>
          </a:prstGeom>
          <a:noFill/>
        </p:spPr>
      </p:pic>
      <p:pic>
        <p:nvPicPr>
          <p:cNvPr id="121" name="Picture 12" descr="http://t2.gstatic.com/images?q=tbn:ANd9GcSZviDjl3s74OJK4dGqx3SSeIMqfG7a9fBbQI8FgxydeNo5OKwjOxWOT1o">
            <a:hlinkClick r:id="rId155"/>
          </p:cNvPr>
          <p:cNvPicPr>
            <a:picLocks noChangeAspect="1" noChangeArrowheads="1"/>
          </p:cNvPicPr>
          <p:nvPr>
            <p:custDataLst>
              <p:tags r:id="rId60"/>
            </p:custDataLst>
          </p:nvPr>
        </p:nvPicPr>
        <p:blipFill>
          <a:blip r:embed="rId156" cstate="print"/>
          <a:srcRect/>
          <a:stretch>
            <a:fillRect/>
          </a:stretch>
        </p:blipFill>
        <p:spPr bwMode="auto">
          <a:xfrm>
            <a:off x="8580512" y="3701654"/>
            <a:ext cx="186013" cy="120235"/>
          </a:xfrm>
          <a:prstGeom prst="rect">
            <a:avLst/>
          </a:prstGeom>
          <a:noFill/>
        </p:spPr>
      </p:pic>
      <p:pic>
        <p:nvPicPr>
          <p:cNvPr id="124" name="Picture 12" descr="http://t2.gstatic.com/images?q=tbn:ANd9GcSZviDjl3s74OJK4dGqx3SSeIMqfG7a9fBbQI8FgxydeNo5OKwjOxWOT1o">
            <a:hlinkClick r:id="rId155"/>
          </p:cNvPr>
          <p:cNvPicPr>
            <a:picLocks noChangeAspect="1" noChangeArrowheads="1"/>
          </p:cNvPicPr>
          <p:nvPr>
            <p:custDataLst>
              <p:tags r:id="rId61"/>
            </p:custDataLst>
          </p:nvPr>
        </p:nvPicPr>
        <p:blipFill>
          <a:blip r:embed="rId156" cstate="print"/>
          <a:srcRect/>
          <a:stretch>
            <a:fillRect/>
          </a:stretch>
        </p:blipFill>
        <p:spPr bwMode="auto">
          <a:xfrm>
            <a:off x="8580512" y="3851224"/>
            <a:ext cx="186013" cy="120235"/>
          </a:xfrm>
          <a:prstGeom prst="rect">
            <a:avLst/>
          </a:prstGeom>
          <a:noFill/>
        </p:spPr>
      </p:pic>
      <p:pic>
        <p:nvPicPr>
          <p:cNvPr id="125" name="Picture 12" descr="http://t2.gstatic.com/images?q=tbn:ANd9GcSZviDjl3s74OJK4dGqx3SSeIMqfG7a9fBbQI8FgxydeNo5OKwjOxWOT1o">
            <a:hlinkClick r:id="rId155"/>
          </p:cNvPr>
          <p:cNvPicPr>
            <a:picLocks noChangeAspect="1" noChangeArrowheads="1"/>
          </p:cNvPicPr>
          <p:nvPr>
            <p:custDataLst>
              <p:tags r:id="rId62"/>
            </p:custDataLst>
          </p:nvPr>
        </p:nvPicPr>
        <p:blipFill>
          <a:blip r:embed="rId156" cstate="print"/>
          <a:srcRect/>
          <a:stretch>
            <a:fillRect/>
          </a:stretch>
        </p:blipFill>
        <p:spPr bwMode="auto">
          <a:xfrm>
            <a:off x="8580512" y="4000793"/>
            <a:ext cx="186013" cy="120235"/>
          </a:xfrm>
          <a:prstGeom prst="rect">
            <a:avLst/>
          </a:prstGeom>
          <a:noFill/>
        </p:spPr>
      </p:pic>
      <p:pic>
        <p:nvPicPr>
          <p:cNvPr id="126" name="Picture 14" descr="http://t3.gstatic.com/images?q=tbn:ANd9GcTE4RaQF5oxKnopNDJUl_SJ6VUvJMzww0CJ8V5yTb-Rt7McJlxK84EALWbF">
            <a:hlinkClick r:id="rId157"/>
          </p:cNvPr>
          <p:cNvPicPr>
            <a:picLocks noChangeAspect="1" noChangeArrowheads="1"/>
          </p:cNvPicPr>
          <p:nvPr>
            <p:custDataLst>
              <p:tags r:id="rId63"/>
            </p:custDataLst>
          </p:nvPr>
        </p:nvPicPr>
        <p:blipFill>
          <a:blip r:embed="rId158" cstate="print"/>
          <a:srcRect/>
          <a:stretch>
            <a:fillRect/>
          </a:stretch>
        </p:blipFill>
        <p:spPr bwMode="auto">
          <a:xfrm>
            <a:off x="8580512" y="3390403"/>
            <a:ext cx="201793" cy="130435"/>
          </a:xfrm>
          <a:prstGeom prst="rect">
            <a:avLst/>
          </a:prstGeom>
          <a:noFill/>
          <a:ln w="3175">
            <a:noFill/>
          </a:ln>
        </p:spPr>
      </p:pic>
      <p:pic>
        <p:nvPicPr>
          <p:cNvPr id="129" name="Picture 22" descr="http://t3.gstatic.com/images?q=tbn:ANd9GcRYeh3RWY6_-FOVFDOvd5inuDFt9quJbzT5221wMKJM6O8T6RdsQjNA7dep">
            <a:hlinkClick r:id="rId163"/>
          </p:cNvPr>
          <p:cNvPicPr>
            <a:picLocks noChangeAspect="1" noChangeArrowheads="1"/>
          </p:cNvPicPr>
          <p:nvPr>
            <p:custDataLst>
              <p:tags r:id="rId64"/>
            </p:custDataLst>
          </p:nvPr>
        </p:nvPicPr>
        <p:blipFill>
          <a:blip r:embed="rId164" cstate="print"/>
          <a:srcRect/>
          <a:stretch>
            <a:fillRect/>
          </a:stretch>
        </p:blipFill>
        <p:spPr bwMode="auto">
          <a:xfrm>
            <a:off x="8580512" y="2936446"/>
            <a:ext cx="189696" cy="122146"/>
          </a:xfrm>
          <a:prstGeom prst="rect">
            <a:avLst/>
          </a:prstGeom>
          <a:noFill/>
        </p:spPr>
      </p:pic>
      <p:pic>
        <p:nvPicPr>
          <p:cNvPr id="130" name="Picture 22" descr="http://t3.gstatic.com/images?q=tbn:ANd9GcRYeh3RWY6_-FOVFDOvd5inuDFt9quJbzT5221wMKJM6O8T6RdsQjNA7dep">
            <a:hlinkClick r:id="rId163"/>
          </p:cNvPr>
          <p:cNvPicPr>
            <a:picLocks noChangeAspect="1" noChangeArrowheads="1"/>
          </p:cNvPicPr>
          <p:nvPr>
            <p:custDataLst>
              <p:tags r:id="rId65"/>
            </p:custDataLst>
          </p:nvPr>
        </p:nvPicPr>
        <p:blipFill>
          <a:blip r:embed="rId164" cstate="print"/>
          <a:srcRect/>
          <a:stretch>
            <a:fillRect/>
          </a:stretch>
        </p:blipFill>
        <p:spPr bwMode="auto">
          <a:xfrm>
            <a:off x="8580512" y="3550173"/>
            <a:ext cx="189696" cy="122146"/>
          </a:xfrm>
          <a:prstGeom prst="rect">
            <a:avLst/>
          </a:prstGeom>
          <a:noFill/>
        </p:spPr>
      </p:pic>
      <p:sp>
        <p:nvSpPr>
          <p:cNvPr id="56" name="TextBox 55"/>
          <p:cNvSpPr txBox="1"/>
          <p:nvPr>
            <p:custDataLst>
              <p:tags r:id="rId66"/>
            </p:custDataLst>
          </p:nvPr>
        </p:nvSpPr>
        <p:spPr>
          <a:xfrm>
            <a:off x="287524" y="4898970"/>
            <a:ext cx="1619612" cy="1611586"/>
          </a:xfrm>
          <a:prstGeom prst="rect">
            <a:avLst/>
          </a:prstGeom>
          <a:noFill/>
          <a:effectLst/>
        </p:spPr>
        <p:txBody>
          <a:bodyPr wrap="square" lIns="36000" tIns="36000" rIns="36000" bIns="36000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de-DE" sz="1000" b="1" dirty="0" smtClean="0"/>
              <a:t>Nokia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 smtClean="0"/>
              <a:t>Samsung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 smtClean="0"/>
              <a:t>Apple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 smtClean="0"/>
              <a:t>RIM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 smtClean="0"/>
              <a:t>LG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 smtClean="0"/>
              <a:t>HTC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 smtClean="0"/>
              <a:t>Motorola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 err="1" smtClean="0"/>
              <a:t>Huawei</a:t>
            </a:r>
            <a:endParaRPr lang="de-DE" sz="1000" dirty="0" smtClean="0"/>
          </a:p>
          <a:p>
            <a:pPr marL="228600" indent="-228600">
              <a:buFont typeface="+mj-lt"/>
              <a:buAutoNum type="arabicPeriod"/>
            </a:pPr>
            <a:r>
              <a:rPr lang="de-DE" sz="1000" dirty="0" smtClean="0"/>
              <a:t>ZTE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 smtClean="0"/>
              <a:t>TCL / Alcatel</a:t>
            </a:r>
          </a:p>
        </p:txBody>
      </p:sp>
      <p:pic>
        <p:nvPicPr>
          <p:cNvPr id="131" name="Picture 20" descr="http://t0.gstatic.com/images?q=tbn:ANd9GcTlfpbpvhhzbte3R3w0w357MnJrYf5G7B5wKv-IrF2f6lGXP8lmIz4o6Fw">
            <a:hlinkClick r:id="rId161"/>
          </p:cNvPr>
          <p:cNvPicPr>
            <a:picLocks noChangeAspect="1" noChangeArrowheads="1"/>
          </p:cNvPicPr>
          <p:nvPr>
            <p:custDataLst>
              <p:tags r:id="rId67"/>
            </p:custDataLst>
          </p:nvPr>
        </p:nvPicPr>
        <p:blipFill>
          <a:blip r:embed="rId162" cstate="print"/>
          <a:srcRect/>
          <a:stretch>
            <a:fillRect/>
          </a:stretch>
        </p:blipFill>
        <p:spPr bwMode="auto">
          <a:xfrm>
            <a:off x="1689883" y="4945146"/>
            <a:ext cx="192324" cy="121903"/>
          </a:xfrm>
          <a:prstGeom prst="rect">
            <a:avLst/>
          </a:prstGeom>
          <a:noFill/>
        </p:spPr>
      </p:pic>
      <p:pic>
        <p:nvPicPr>
          <p:cNvPr id="132" name="Picture 12" descr="http://t2.gstatic.com/images?q=tbn:ANd9GcSZviDjl3s74OJK4dGqx3SSeIMqfG7a9fBbQI8FgxydeNo5OKwjOxWOT1o">
            <a:hlinkClick r:id="rId155"/>
          </p:cNvPr>
          <p:cNvPicPr>
            <a:picLocks noChangeAspect="1" noChangeArrowheads="1"/>
          </p:cNvPicPr>
          <p:nvPr>
            <p:custDataLst>
              <p:tags r:id="rId68"/>
            </p:custDataLst>
          </p:nvPr>
        </p:nvPicPr>
        <p:blipFill>
          <a:blip r:embed="rId156" cstate="print"/>
          <a:srcRect/>
          <a:stretch>
            <a:fillRect/>
          </a:stretch>
        </p:blipFill>
        <p:spPr bwMode="auto">
          <a:xfrm>
            <a:off x="1689883" y="5248147"/>
            <a:ext cx="186013" cy="120235"/>
          </a:xfrm>
          <a:prstGeom prst="rect">
            <a:avLst/>
          </a:prstGeom>
          <a:noFill/>
        </p:spPr>
      </p:pic>
      <p:pic>
        <p:nvPicPr>
          <p:cNvPr id="34840" name="Picture 24" descr="http://t0.gstatic.com/images?q=tbn:ANd9GcQFIwvkKAxrrsHJt7QrR-zjhdDsl5D8iw8yaYH0TldbsRqGU7r4DcE7jxEN">
            <a:hlinkClick r:id="rId165"/>
          </p:cNvPr>
          <p:cNvPicPr>
            <a:picLocks noChangeAspect="1" noChangeArrowheads="1"/>
          </p:cNvPicPr>
          <p:nvPr>
            <p:custDataLst>
              <p:tags r:id="rId69"/>
            </p:custDataLst>
          </p:nvPr>
        </p:nvPicPr>
        <p:blipFill>
          <a:blip r:embed="rId166" cstate="print"/>
          <a:srcRect/>
          <a:stretch>
            <a:fillRect/>
          </a:stretch>
        </p:blipFill>
        <p:spPr bwMode="auto">
          <a:xfrm>
            <a:off x="1689883" y="5097480"/>
            <a:ext cx="186013" cy="120236"/>
          </a:xfrm>
          <a:prstGeom prst="rect">
            <a:avLst/>
          </a:prstGeom>
          <a:noFill/>
        </p:spPr>
      </p:pic>
      <p:pic>
        <p:nvPicPr>
          <p:cNvPr id="145" name="Picture 24" descr="http://t0.gstatic.com/images?q=tbn:ANd9GcQFIwvkKAxrrsHJt7QrR-zjhdDsl5D8iw8yaYH0TldbsRqGU7r4DcE7jxEN">
            <a:hlinkClick r:id="rId165"/>
          </p:cNvPr>
          <p:cNvPicPr>
            <a:picLocks noChangeAspect="1" noChangeArrowheads="1"/>
          </p:cNvPicPr>
          <p:nvPr>
            <p:custDataLst>
              <p:tags r:id="rId70"/>
            </p:custDataLst>
          </p:nvPr>
        </p:nvPicPr>
        <p:blipFill>
          <a:blip r:embed="rId166" cstate="print"/>
          <a:srcRect/>
          <a:stretch>
            <a:fillRect/>
          </a:stretch>
        </p:blipFill>
        <p:spPr bwMode="auto">
          <a:xfrm>
            <a:off x="1689883" y="5549479"/>
            <a:ext cx="186013" cy="120236"/>
          </a:xfrm>
          <a:prstGeom prst="rect">
            <a:avLst/>
          </a:prstGeom>
          <a:noFill/>
        </p:spPr>
      </p:pic>
      <p:pic>
        <p:nvPicPr>
          <p:cNvPr id="34842" name="Picture 26" descr="http://t3.gstatic.com/images?q=tbn:ANd9GcTMWvjvpOqfd3sUFJcy3jLkIOdQZ5vscPrecBJkb1ENFtCOkTSJ5yJXeztv">
            <a:hlinkClick r:id="rId167"/>
          </p:cNvPr>
          <p:cNvPicPr>
            <a:picLocks noChangeAspect="1" noChangeArrowheads="1"/>
          </p:cNvPicPr>
          <p:nvPr>
            <p:custDataLst>
              <p:tags r:id="rId71"/>
            </p:custDataLst>
          </p:nvPr>
        </p:nvPicPr>
        <p:blipFill>
          <a:blip r:embed="rId168" cstate="print"/>
          <a:srcRect/>
          <a:stretch>
            <a:fillRect/>
          </a:stretch>
        </p:blipFill>
        <p:spPr bwMode="auto">
          <a:xfrm>
            <a:off x="1689883" y="5398813"/>
            <a:ext cx="186012" cy="120235"/>
          </a:xfrm>
          <a:prstGeom prst="rect">
            <a:avLst/>
          </a:prstGeom>
          <a:noFill/>
        </p:spPr>
      </p:pic>
      <p:pic>
        <p:nvPicPr>
          <p:cNvPr id="146" name="Picture 16" descr="http://t0.gstatic.com/images?q=tbn:ANd9GcRKWdlnZqFQviZ9zn5wRjTaOJ7UrbmrH36urTMuQcHLW_OU7BjXvn6Vbvk">
            <a:hlinkClick r:id="rId159"/>
          </p:cNvPr>
          <p:cNvPicPr>
            <a:picLocks noChangeAspect="1" noChangeArrowheads="1"/>
          </p:cNvPicPr>
          <p:nvPr>
            <p:custDataLst>
              <p:tags r:id="rId72"/>
            </p:custDataLst>
          </p:nvPr>
        </p:nvPicPr>
        <p:blipFill>
          <a:blip r:embed="rId160" cstate="print"/>
          <a:srcRect/>
          <a:stretch>
            <a:fillRect/>
          </a:stretch>
        </p:blipFill>
        <p:spPr bwMode="auto">
          <a:xfrm>
            <a:off x="1689883" y="5700146"/>
            <a:ext cx="200395" cy="129532"/>
          </a:xfrm>
          <a:prstGeom prst="rect">
            <a:avLst/>
          </a:prstGeom>
          <a:noFill/>
        </p:spPr>
      </p:pic>
      <p:pic>
        <p:nvPicPr>
          <p:cNvPr id="147" name="Picture 12" descr="http://t2.gstatic.com/images?q=tbn:ANd9GcSZviDjl3s74OJK4dGqx3SSeIMqfG7a9fBbQI8FgxydeNo5OKwjOxWOT1o">
            <a:hlinkClick r:id="rId155"/>
          </p:cNvPr>
          <p:cNvPicPr>
            <a:picLocks noChangeAspect="1" noChangeArrowheads="1"/>
          </p:cNvPicPr>
          <p:nvPr>
            <p:custDataLst>
              <p:tags r:id="rId73"/>
            </p:custDataLst>
          </p:nvPr>
        </p:nvPicPr>
        <p:blipFill>
          <a:blip r:embed="rId156" cstate="print"/>
          <a:srcRect/>
          <a:stretch>
            <a:fillRect/>
          </a:stretch>
        </p:blipFill>
        <p:spPr bwMode="auto">
          <a:xfrm>
            <a:off x="1689883" y="5860109"/>
            <a:ext cx="186013" cy="120235"/>
          </a:xfrm>
          <a:prstGeom prst="rect">
            <a:avLst/>
          </a:prstGeom>
          <a:noFill/>
        </p:spPr>
      </p:pic>
      <p:pic>
        <p:nvPicPr>
          <p:cNvPr id="149" name="Picture 22" descr="http://t3.gstatic.com/images?q=tbn:ANd9GcRYeh3RWY6_-FOVFDOvd5inuDFt9quJbzT5221wMKJM6O8T6RdsQjNA7dep">
            <a:hlinkClick r:id="rId163"/>
          </p:cNvPr>
          <p:cNvPicPr>
            <a:picLocks noChangeAspect="1" noChangeArrowheads="1"/>
          </p:cNvPicPr>
          <p:nvPr>
            <p:custDataLst>
              <p:tags r:id="rId74"/>
            </p:custDataLst>
          </p:nvPr>
        </p:nvPicPr>
        <p:blipFill>
          <a:blip r:embed="rId164" cstate="print"/>
          <a:srcRect/>
          <a:stretch>
            <a:fillRect/>
          </a:stretch>
        </p:blipFill>
        <p:spPr bwMode="auto">
          <a:xfrm>
            <a:off x="1689883" y="6010775"/>
            <a:ext cx="189696" cy="122146"/>
          </a:xfrm>
          <a:prstGeom prst="rect">
            <a:avLst/>
          </a:prstGeom>
          <a:noFill/>
        </p:spPr>
      </p:pic>
      <p:pic>
        <p:nvPicPr>
          <p:cNvPr id="150" name="Picture 22" descr="http://t3.gstatic.com/images?q=tbn:ANd9GcRYeh3RWY6_-FOVFDOvd5inuDFt9quJbzT5221wMKJM6O8T6RdsQjNA7dep">
            <a:hlinkClick r:id="rId163"/>
          </p:cNvPr>
          <p:cNvPicPr>
            <a:picLocks noChangeAspect="1" noChangeArrowheads="1"/>
          </p:cNvPicPr>
          <p:nvPr>
            <p:custDataLst>
              <p:tags r:id="rId75"/>
            </p:custDataLst>
          </p:nvPr>
        </p:nvPicPr>
        <p:blipFill>
          <a:blip r:embed="rId164" cstate="print"/>
          <a:srcRect/>
          <a:stretch>
            <a:fillRect/>
          </a:stretch>
        </p:blipFill>
        <p:spPr bwMode="auto">
          <a:xfrm>
            <a:off x="1689883" y="6163352"/>
            <a:ext cx="189696" cy="122146"/>
          </a:xfrm>
          <a:prstGeom prst="rect">
            <a:avLst/>
          </a:prstGeom>
          <a:noFill/>
        </p:spPr>
      </p:pic>
      <p:pic>
        <p:nvPicPr>
          <p:cNvPr id="153" name="Picture 22" descr="http://t3.gstatic.com/images?q=tbn:ANd9GcRYeh3RWY6_-FOVFDOvd5inuDFt9quJbzT5221wMKJM6O8T6RdsQjNA7dep">
            <a:hlinkClick r:id="rId163"/>
          </p:cNvPr>
          <p:cNvPicPr>
            <a:picLocks noChangeAspect="1" noChangeArrowheads="1"/>
          </p:cNvPicPr>
          <p:nvPr>
            <p:custDataLst>
              <p:tags r:id="rId76"/>
            </p:custDataLst>
          </p:nvPr>
        </p:nvPicPr>
        <p:blipFill>
          <a:blip r:embed="rId164" cstate="print"/>
          <a:srcRect/>
          <a:stretch>
            <a:fillRect/>
          </a:stretch>
        </p:blipFill>
        <p:spPr bwMode="auto">
          <a:xfrm>
            <a:off x="1689883" y="6315932"/>
            <a:ext cx="189696" cy="122146"/>
          </a:xfrm>
          <a:prstGeom prst="rect">
            <a:avLst/>
          </a:prstGeom>
          <a:noFill/>
        </p:spPr>
      </p:pic>
      <p:sp>
        <p:nvSpPr>
          <p:cNvPr id="57" name="TextBox 56"/>
          <p:cNvSpPr txBox="1"/>
          <p:nvPr>
            <p:custDataLst>
              <p:tags r:id="rId77"/>
            </p:custDataLst>
          </p:nvPr>
        </p:nvSpPr>
        <p:spPr>
          <a:xfrm>
            <a:off x="2035162" y="4896657"/>
            <a:ext cx="1619612" cy="1611586"/>
          </a:xfrm>
          <a:prstGeom prst="rect">
            <a:avLst/>
          </a:prstGeom>
          <a:noFill/>
          <a:effectLst/>
        </p:spPr>
        <p:txBody>
          <a:bodyPr wrap="square" lIns="36000" tIns="36000" rIns="36000" bIns="36000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de-DE" sz="1000" dirty="0" smtClean="0"/>
              <a:t>Samsung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 smtClean="0"/>
              <a:t>Panasonic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 smtClean="0"/>
              <a:t>Sony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 smtClean="0"/>
              <a:t>LG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 smtClean="0"/>
              <a:t>Sharp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b="1" dirty="0" smtClean="0"/>
              <a:t>Philips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 err="1" smtClean="0"/>
              <a:t>Changhongac</a:t>
            </a:r>
            <a:endParaRPr lang="de-DE" sz="1000" dirty="0" smtClean="0"/>
          </a:p>
          <a:p>
            <a:pPr marL="228600" indent="-228600">
              <a:buFont typeface="+mj-lt"/>
              <a:buAutoNum type="arabicPeriod"/>
            </a:pPr>
            <a:r>
              <a:rPr lang="de-DE" sz="1000" dirty="0" smtClean="0"/>
              <a:t>TCL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 smtClean="0"/>
              <a:t>Casio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 err="1" smtClean="0"/>
              <a:t>Pioneer</a:t>
            </a:r>
            <a:endParaRPr lang="de-DE" sz="1000" dirty="0" smtClean="0"/>
          </a:p>
        </p:txBody>
      </p:sp>
      <p:pic>
        <p:nvPicPr>
          <p:cNvPr id="154" name="Picture 24" descr="http://t0.gstatic.com/images?q=tbn:ANd9GcQFIwvkKAxrrsHJt7QrR-zjhdDsl5D8iw8yaYH0TldbsRqGU7r4DcE7jxEN">
            <a:hlinkClick r:id="rId165"/>
          </p:cNvPr>
          <p:cNvPicPr>
            <a:picLocks noChangeAspect="1" noChangeArrowheads="1"/>
          </p:cNvPicPr>
          <p:nvPr>
            <p:custDataLst>
              <p:tags r:id="rId78"/>
            </p:custDataLst>
          </p:nvPr>
        </p:nvPicPr>
        <p:blipFill>
          <a:blip r:embed="rId166" cstate="print"/>
          <a:srcRect/>
          <a:stretch>
            <a:fillRect/>
          </a:stretch>
        </p:blipFill>
        <p:spPr bwMode="auto">
          <a:xfrm>
            <a:off x="3419673" y="4941168"/>
            <a:ext cx="186013" cy="120236"/>
          </a:xfrm>
          <a:prstGeom prst="rect">
            <a:avLst/>
          </a:prstGeom>
          <a:noFill/>
        </p:spPr>
      </p:pic>
      <p:pic>
        <p:nvPicPr>
          <p:cNvPr id="155" name="Picture 24" descr="http://t0.gstatic.com/images?q=tbn:ANd9GcQFIwvkKAxrrsHJt7QrR-zjhdDsl5D8iw8yaYH0TldbsRqGU7r4DcE7jxEN">
            <a:hlinkClick r:id="rId165"/>
          </p:cNvPr>
          <p:cNvPicPr>
            <a:picLocks noChangeAspect="1" noChangeArrowheads="1"/>
          </p:cNvPicPr>
          <p:nvPr>
            <p:custDataLst>
              <p:tags r:id="rId79"/>
            </p:custDataLst>
          </p:nvPr>
        </p:nvPicPr>
        <p:blipFill>
          <a:blip r:embed="rId166" cstate="print"/>
          <a:srcRect/>
          <a:stretch>
            <a:fillRect/>
          </a:stretch>
        </p:blipFill>
        <p:spPr bwMode="auto">
          <a:xfrm>
            <a:off x="3419673" y="5398741"/>
            <a:ext cx="186013" cy="120236"/>
          </a:xfrm>
          <a:prstGeom prst="rect">
            <a:avLst/>
          </a:prstGeom>
          <a:noFill/>
        </p:spPr>
      </p:pic>
      <p:pic>
        <p:nvPicPr>
          <p:cNvPr id="156" name="Picture 14" descr="http://t3.gstatic.com/images?q=tbn:ANd9GcTE4RaQF5oxKnopNDJUl_SJ6VUvJMzww0CJ8V5yTb-Rt7McJlxK84EALWbF">
            <a:hlinkClick r:id="rId157"/>
          </p:cNvPr>
          <p:cNvPicPr>
            <a:picLocks noChangeAspect="1" noChangeArrowheads="1"/>
          </p:cNvPicPr>
          <p:nvPr>
            <p:custDataLst>
              <p:tags r:id="rId80"/>
            </p:custDataLst>
          </p:nvPr>
        </p:nvPicPr>
        <p:blipFill>
          <a:blip r:embed="rId158" cstate="print"/>
          <a:srcRect/>
          <a:stretch>
            <a:fillRect/>
          </a:stretch>
        </p:blipFill>
        <p:spPr bwMode="auto">
          <a:xfrm>
            <a:off x="3419673" y="5086893"/>
            <a:ext cx="201793" cy="130435"/>
          </a:xfrm>
          <a:prstGeom prst="rect">
            <a:avLst/>
          </a:prstGeom>
          <a:noFill/>
          <a:ln w="3175">
            <a:noFill/>
          </a:ln>
        </p:spPr>
      </p:pic>
      <p:pic>
        <p:nvPicPr>
          <p:cNvPr id="157" name="Picture 14" descr="http://t3.gstatic.com/images?q=tbn:ANd9GcTE4RaQF5oxKnopNDJUl_SJ6VUvJMzww0CJ8V5yTb-Rt7McJlxK84EALWbF">
            <a:hlinkClick r:id="rId157"/>
          </p:cNvPr>
          <p:cNvPicPr>
            <a:picLocks noChangeAspect="1" noChangeArrowheads="1"/>
          </p:cNvPicPr>
          <p:nvPr>
            <p:custDataLst>
              <p:tags r:id="rId81"/>
            </p:custDataLst>
          </p:nvPr>
        </p:nvPicPr>
        <p:blipFill>
          <a:blip r:embed="rId158" cstate="print"/>
          <a:srcRect/>
          <a:stretch>
            <a:fillRect/>
          </a:stretch>
        </p:blipFill>
        <p:spPr bwMode="auto">
          <a:xfrm>
            <a:off x="3419673" y="5242817"/>
            <a:ext cx="201793" cy="130435"/>
          </a:xfrm>
          <a:prstGeom prst="rect">
            <a:avLst/>
          </a:prstGeom>
          <a:noFill/>
          <a:ln w="3175">
            <a:noFill/>
          </a:ln>
        </p:spPr>
      </p:pic>
      <p:pic>
        <p:nvPicPr>
          <p:cNvPr id="158" name="Picture 14" descr="http://t3.gstatic.com/images?q=tbn:ANd9GcTE4RaQF5oxKnopNDJUl_SJ6VUvJMzww0CJ8V5yTb-Rt7McJlxK84EALWbF">
            <a:hlinkClick r:id="rId157"/>
          </p:cNvPr>
          <p:cNvPicPr>
            <a:picLocks noChangeAspect="1" noChangeArrowheads="1"/>
          </p:cNvPicPr>
          <p:nvPr>
            <p:custDataLst>
              <p:tags r:id="rId82"/>
            </p:custDataLst>
          </p:nvPr>
        </p:nvPicPr>
        <p:blipFill>
          <a:blip r:embed="rId158" cstate="print"/>
          <a:srcRect/>
          <a:stretch>
            <a:fillRect/>
          </a:stretch>
        </p:blipFill>
        <p:spPr bwMode="auto">
          <a:xfrm>
            <a:off x="3419673" y="5544466"/>
            <a:ext cx="201793" cy="130435"/>
          </a:xfrm>
          <a:prstGeom prst="rect">
            <a:avLst/>
          </a:prstGeom>
          <a:noFill/>
          <a:ln w="3175">
            <a:noFill/>
          </a:ln>
        </p:spPr>
      </p:pic>
      <p:pic>
        <p:nvPicPr>
          <p:cNvPr id="159" name="Picture 20" descr="http://t0.gstatic.com/images?q=tbn:ANd9GcTlfpbpvhhzbte3R3w0w357MnJrYf5G7B5wKv-IrF2f6lGXP8lmIz4o6Fw">
            <a:hlinkClick r:id="rId161"/>
          </p:cNvPr>
          <p:cNvPicPr>
            <a:picLocks noChangeAspect="1" noChangeArrowheads="1"/>
          </p:cNvPicPr>
          <p:nvPr>
            <p:custDataLst>
              <p:tags r:id="rId83"/>
            </p:custDataLst>
          </p:nvPr>
        </p:nvPicPr>
        <p:blipFill>
          <a:blip r:embed="rId162" cstate="print"/>
          <a:srcRect/>
          <a:stretch>
            <a:fillRect/>
          </a:stretch>
        </p:blipFill>
        <p:spPr bwMode="auto">
          <a:xfrm>
            <a:off x="3419673" y="5700390"/>
            <a:ext cx="192324" cy="121903"/>
          </a:xfrm>
          <a:prstGeom prst="rect">
            <a:avLst/>
          </a:prstGeom>
          <a:noFill/>
        </p:spPr>
      </p:pic>
      <p:pic>
        <p:nvPicPr>
          <p:cNvPr id="160" name="Picture 14" descr="http://t3.gstatic.com/images?q=tbn:ANd9GcTE4RaQF5oxKnopNDJUl_SJ6VUvJMzww0CJ8V5yTb-Rt7McJlxK84EALWbF">
            <a:hlinkClick r:id="rId157"/>
          </p:cNvPr>
          <p:cNvPicPr>
            <a:picLocks noChangeAspect="1" noChangeArrowheads="1"/>
          </p:cNvPicPr>
          <p:nvPr>
            <p:custDataLst>
              <p:tags r:id="rId84"/>
            </p:custDataLst>
          </p:nvPr>
        </p:nvPicPr>
        <p:blipFill>
          <a:blip r:embed="rId158" cstate="print"/>
          <a:srcRect/>
          <a:stretch>
            <a:fillRect/>
          </a:stretch>
        </p:blipFill>
        <p:spPr bwMode="auto">
          <a:xfrm>
            <a:off x="3419673" y="6298977"/>
            <a:ext cx="201793" cy="130435"/>
          </a:xfrm>
          <a:prstGeom prst="rect">
            <a:avLst/>
          </a:prstGeom>
          <a:noFill/>
          <a:ln w="3175">
            <a:noFill/>
          </a:ln>
        </p:spPr>
      </p:pic>
      <p:pic>
        <p:nvPicPr>
          <p:cNvPr id="161" name="Picture 14" descr="http://t3.gstatic.com/images?q=tbn:ANd9GcTE4RaQF5oxKnopNDJUl_SJ6VUvJMzww0CJ8V5yTb-Rt7McJlxK84EALWbF">
            <a:hlinkClick r:id="rId157"/>
          </p:cNvPr>
          <p:cNvPicPr>
            <a:picLocks noChangeAspect="1" noChangeArrowheads="1"/>
          </p:cNvPicPr>
          <p:nvPr>
            <p:custDataLst>
              <p:tags r:id="rId85"/>
            </p:custDataLst>
          </p:nvPr>
        </p:nvPicPr>
        <p:blipFill>
          <a:blip r:embed="rId158" cstate="print"/>
          <a:srcRect/>
          <a:stretch>
            <a:fillRect/>
          </a:stretch>
        </p:blipFill>
        <p:spPr bwMode="auto">
          <a:xfrm>
            <a:off x="3419673" y="6143052"/>
            <a:ext cx="201793" cy="130435"/>
          </a:xfrm>
          <a:prstGeom prst="rect">
            <a:avLst/>
          </a:prstGeom>
          <a:noFill/>
          <a:ln w="3175">
            <a:noFill/>
          </a:ln>
        </p:spPr>
      </p:pic>
      <p:pic>
        <p:nvPicPr>
          <p:cNvPr id="162" name="Picture 22" descr="http://t3.gstatic.com/images?q=tbn:ANd9GcRYeh3RWY6_-FOVFDOvd5inuDFt9quJbzT5221wMKJM6O8T6RdsQjNA7dep">
            <a:hlinkClick r:id="rId163"/>
          </p:cNvPr>
          <p:cNvPicPr>
            <a:picLocks noChangeAspect="1" noChangeArrowheads="1"/>
          </p:cNvPicPr>
          <p:nvPr/>
        </p:nvPicPr>
        <p:blipFill>
          <a:blip r:embed="rId164" cstate="print"/>
          <a:srcRect/>
          <a:stretch>
            <a:fillRect/>
          </a:stretch>
        </p:blipFill>
        <p:spPr bwMode="auto">
          <a:xfrm>
            <a:off x="3419673" y="5847782"/>
            <a:ext cx="189696" cy="122146"/>
          </a:xfrm>
          <a:prstGeom prst="rect">
            <a:avLst/>
          </a:prstGeom>
          <a:noFill/>
        </p:spPr>
      </p:pic>
      <p:pic>
        <p:nvPicPr>
          <p:cNvPr id="163" name="Picture 22" descr="http://t3.gstatic.com/images?q=tbn:ANd9GcRYeh3RWY6_-FOVFDOvd5inuDFt9quJbzT5221wMKJM6O8T6RdsQjNA7dep">
            <a:hlinkClick r:id="rId163"/>
          </p:cNvPr>
          <p:cNvPicPr>
            <a:picLocks noChangeAspect="1" noChangeArrowheads="1"/>
          </p:cNvPicPr>
          <p:nvPr>
            <p:custDataLst>
              <p:tags r:id="rId86"/>
            </p:custDataLst>
          </p:nvPr>
        </p:nvPicPr>
        <p:blipFill>
          <a:blip r:embed="rId164" cstate="print"/>
          <a:srcRect/>
          <a:stretch>
            <a:fillRect/>
          </a:stretch>
        </p:blipFill>
        <p:spPr bwMode="auto">
          <a:xfrm>
            <a:off x="3419673" y="5995417"/>
            <a:ext cx="189696" cy="122146"/>
          </a:xfrm>
          <a:prstGeom prst="rect">
            <a:avLst/>
          </a:prstGeom>
          <a:noFill/>
        </p:spPr>
      </p:pic>
      <p:sp>
        <p:nvSpPr>
          <p:cNvPr id="58" name="TextBox 57"/>
          <p:cNvSpPr txBox="1"/>
          <p:nvPr>
            <p:custDataLst>
              <p:tags r:id="rId87"/>
            </p:custDataLst>
          </p:nvPr>
        </p:nvSpPr>
        <p:spPr>
          <a:xfrm>
            <a:off x="3760852" y="4895719"/>
            <a:ext cx="1619612" cy="1611586"/>
          </a:xfrm>
          <a:prstGeom prst="rect">
            <a:avLst/>
          </a:prstGeom>
          <a:noFill/>
          <a:effectLst/>
        </p:spPr>
        <p:txBody>
          <a:bodyPr wrap="square" lIns="36000" tIns="36000" rIns="36000" bIns="36000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de-DE" sz="1000" dirty="0" smtClean="0"/>
              <a:t>Intel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 smtClean="0"/>
              <a:t>Samsung </a:t>
            </a:r>
            <a:r>
              <a:rPr lang="de-DE" sz="1000" dirty="0" err="1" smtClean="0"/>
              <a:t>Electr</a:t>
            </a:r>
            <a:r>
              <a:rPr lang="de-DE" sz="100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 smtClean="0"/>
              <a:t>Toshiba </a:t>
            </a:r>
            <a:r>
              <a:rPr lang="de-DE" sz="1000" dirty="0" err="1" smtClean="0"/>
              <a:t>Semicond</a:t>
            </a:r>
            <a:r>
              <a:rPr lang="de-DE" sz="100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 err="1" smtClean="0"/>
              <a:t>Renesas</a:t>
            </a:r>
            <a:endParaRPr lang="de-DE" sz="1000" dirty="0" smtClean="0"/>
          </a:p>
          <a:p>
            <a:pPr marL="228600" indent="-228600">
              <a:buFont typeface="+mj-lt"/>
              <a:buAutoNum type="arabicPeriod"/>
            </a:pPr>
            <a:r>
              <a:rPr lang="de-DE" sz="1000" dirty="0" smtClean="0"/>
              <a:t>Texas Instruments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 err="1" smtClean="0"/>
              <a:t>Hynix</a:t>
            </a:r>
            <a:endParaRPr lang="de-DE" sz="1000" dirty="0" smtClean="0"/>
          </a:p>
          <a:p>
            <a:pPr marL="228600" indent="-228600">
              <a:buFont typeface="+mj-lt"/>
              <a:buAutoNum type="arabicPeriod"/>
            </a:pPr>
            <a:r>
              <a:rPr lang="de-DE" sz="1000" b="1" dirty="0" err="1" smtClean="0"/>
              <a:t>STMicroelectr</a:t>
            </a:r>
            <a:r>
              <a:rPr lang="de-DE" sz="1000" b="1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 err="1" smtClean="0"/>
              <a:t>Micron</a:t>
            </a:r>
            <a:r>
              <a:rPr lang="de-DE" sz="1000" dirty="0" smtClean="0"/>
              <a:t> Technology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 smtClean="0"/>
              <a:t>Qualcomm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 err="1" smtClean="0"/>
              <a:t>Broadcom</a:t>
            </a:r>
            <a:endParaRPr lang="de-DE" sz="1000" dirty="0" smtClean="0"/>
          </a:p>
        </p:txBody>
      </p:sp>
      <p:pic>
        <p:nvPicPr>
          <p:cNvPr id="164" name="Picture 12" descr="http://t2.gstatic.com/images?q=tbn:ANd9GcSZviDjl3s74OJK4dGqx3SSeIMqfG7a9fBbQI8FgxydeNo5OKwjOxWOT1o">
            <a:hlinkClick r:id="rId155"/>
          </p:cNvPr>
          <p:cNvPicPr>
            <a:picLocks noChangeAspect="1" noChangeArrowheads="1"/>
          </p:cNvPicPr>
          <p:nvPr>
            <p:custDataLst>
              <p:tags r:id="rId88"/>
            </p:custDataLst>
          </p:nvPr>
        </p:nvPicPr>
        <p:blipFill>
          <a:blip r:embed="rId156" cstate="print"/>
          <a:srcRect/>
          <a:stretch>
            <a:fillRect/>
          </a:stretch>
        </p:blipFill>
        <p:spPr bwMode="auto">
          <a:xfrm>
            <a:off x="5132708" y="4936176"/>
            <a:ext cx="186013" cy="120235"/>
          </a:xfrm>
          <a:prstGeom prst="rect">
            <a:avLst/>
          </a:prstGeom>
          <a:noFill/>
        </p:spPr>
      </p:pic>
      <p:pic>
        <p:nvPicPr>
          <p:cNvPr id="165" name="Picture 14" descr="http://t3.gstatic.com/images?q=tbn:ANd9GcTE4RaQF5oxKnopNDJUl_SJ6VUvJMzww0CJ8V5yTb-Rt7McJlxK84EALWbF">
            <a:hlinkClick r:id="rId157"/>
          </p:cNvPr>
          <p:cNvPicPr>
            <a:picLocks noChangeAspect="1" noChangeArrowheads="1"/>
          </p:cNvPicPr>
          <p:nvPr>
            <p:custDataLst>
              <p:tags r:id="rId89"/>
            </p:custDataLst>
          </p:nvPr>
        </p:nvPicPr>
        <p:blipFill>
          <a:blip r:embed="rId158" cstate="print"/>
          <a:srcRect/>
          <a:stretch>
            <a:fillRect/>
          </a:stretch>
        </p:blipFill>
        <p:spPr bwMode="auto">
          <a:xfrm>
            <a:off x="5132708" y="5245259"/>
            <a:ext cx="201793" cy="130435"/>
          </a:xfrm>
          <a:prstGeom prst="rect">
            <a:avLst/>
          </a:prstGeom>
          <a:noFill/>
          <a:ln w="3175">
            <a:noFill/>
          </a:ln>
        </p:spPr>
      </p:pic>
      <p:pic>
        <p:nvPicPr>
          <p:cNvPr id="166" name="Picture 24" descr="http://t0.gstatic.com/images?q=tbn:ANd9GcQFIwvkKAxrrsHJt7QrR-zjhdDsl5D8iw8yaYH0TldbsRqGU7r4DcE7jxEN">
            <a:hlinkClick r:id="rId165"/>
          </p:cNvPr>
          <p:cNvPicPr>
            <a:picLocks noChangeAspect="1" noChangeArrowheads="1"/>
          </p:cNvPicPr>
          <p:nvPr>
            <p:custDataLst>
              <p:tags r:id="rId90"/>
            </p:custDataLst>
          </p:nvPr>
        </p:nvPicPr>
        <p:blipFill>
          <a:blip r:embed="rId166" cstate="print"/>
          <a:srcRect/>
          <a:stretch>
            <a:fillRect/>
          </a:stretch>
        </p:blipFill>
        <p:spPr bwMode="auto">
          <a:xfrm>
            <a:off x="5132708" y="5090717"/>
            <a:ext cx="186013" cy="120236"/>
          </a:xfrm>
          <a:prstGeom prst="rect">
            <a:avLst/>
          </a:prstGeom>
          <a:noFill/>
        </p:spPr>
      </p:pic>
      <p:pic>
        <p:nvPicPr>
          <p:cNvPr id="167" name="Picture 14" descr="http://t3.gstatic.com/images?q=tbn:ANd9GcTE4RaQF5oxKnopNDJUl_SJ6VUvJMzww0CJ8V5yTb-Rt7McJlxK84EALWbF">
            <a:hlinkClick r:id="rId157"/>
          </p:cNvPr>
          <p:cNvPicPr>
            <a:picLocks noChangeAspect="1" noChangeArrowheads="1"/>
          </p:cNvPicPr>
          <p:nvPr>
            <p:custDataLst>
              <p:tags r:id="rId91"/>
            </p:custDataLst>
          </p:nvPr>
        </p:nvPicPr>
        <p:blipFill>
          <a:blip r:embed="rId158" cstate="print"/>
          <a:srcRect/>
          <a:stretch>
            <a:fillRect/>
          </a:stretch>
        </p:blipFill>
        <p:spPr bwMode="auto">
          <a:xfrm>
            <a:off x="5132708" y="5410000"/>
            <a:ext cx="201793" cy="130435"/>
          </a:xfrm>
          <a:prstGeom prst="rect">
            <a:avLst/>
          </a:prstGeom>
          <a:noFill/>
          <a:ln w="3175">
            <a:noFill/>
          </a:ln>
        </p:spPr>
      </p:pic>
      <p:pic>
        <p:nvPicPr>
          <p:cNvPr id="168" name="Picture 12" descr="http://t2.gstatic.com/images?q=tbn:ANd9GcSZviDjl3s74OJK4dGqx3SSeIMqfG7a9fBbQI8FgxydeNo5OKwjOxWOT1o">
            <a:hlinkClick r:id="rId155"/>
          </p:cNvPr>
          <p:cNvPicPr>
            <a:picLocks noChangeAspect="1" noChangeArrowheads="1"/>
          </p:cNvPicPr>
          <p:nvPr>
            <p:custDataLst>
              <p:tags r:id="rId92"/>
            </p:custDataLst>
          </p:nvPr>
        </p:nvPicPr>
        <p:blipFill>
          <a:blip r:embed="rId156" cstate="print"/>
          <a:srcRect/>
          <a:stretch>
            <a:fillRect/>
          </a:stretch>
        </p:blipFill>
        <p:spPr bwMode="auto">
          <a:xfrm>
            <a:off x="5132708" y="5574741"/>
            <a:ext cx="186013" cy="120235"/>
          </a:xfrm>
          <a:prstGeom prst="rect">
            <a:avLst/>
          </a:prstGeom>
          <a:noFill/>
        </p:spPr>
      </p:pic>
      <p:pic>
        <p:nvPicPr>
          <p:cNvPr id="169" name="Picture 24" descr="http://t0.gstatic.com/images?q=tbn:ANd9GcQFIwvkKAxrrsHJt7QrR-zjhdDsl5D8iw8yaYH0TldbsRqGU7r4DcE7jxEN">
            <a:hlinkClick r:id="rId165"/>
          </p:cNvPr>
          <p:cNvPicPr>
            <a:picLocks noChangeAspect="1" noChangeArrowheads="1"/>
          </p:cNvPicPr>
          <p:nvPr>
            <p:custDataLst>
              <p:tags r:id="rId93"/>
            </p:custDataLst>
          </p:nvPr>
        </p:nvPicPr>
        <p:blipFill>
          <a:blip r:embed="rId166" cstate="print"/>
          <a:srcRect/>
          <a:stretch>
            <a:fillRect/>
          </a:stretch>
        </p:blipFill>
        <p:spPr bwMode="auto">
          <a:xfrm>
            <a:off x="5132708" y="5729282"/>
            <a:ext cx="186013" cy="120236"/>
          </a:xfrm>
          <a:prstGeom prst="rect">
            <a:avLst/>
          </a:prstGeom>
          <a:noFill/>
        </p:spPr>
      </p:pic>
      <p:pic>
        <p:nvPicPr>
          <p:cNvPr id="170" name="Picture 20" descr="http://t0.gstatic.com/images?q=tbn:ANd9GcTlfpbpvhhzbte3R3w0w357MnJrYf5G7B5wKv-IrF2f6lGXP8lmIz4o6Fw">
            <a:hlinkClick r:id="rId161"/>
          </p:cNvPr>
          <p:cNvPicPr>
            <a:picLocks noChangeAspect="1" noChangeArrowheads="1"/>
          </p:cNvPicPr>
          <p:nvPr>
            <p:custDataLst>
              <p:tags r:id="rId94"/>
            </p:custDataLst>
          </p:nvPr>
        </p:nvPicPr>
        <p:blipFill>
          <a:blip r:embed="rId162" cstate="print"/>
          <a:srcRect/>
          <a:stretch>
            <a:fillRect/>
          </a:stretch>
        </p:blipFill>
        <p:spPr bwMode="auto">
          <a:xfrm>
            <a:off x="5132708" y="5883824"/>
            <a:ext cx="192324" cy="121903"/>
          </a:xfrm>
          <a:prstGeom prst="rect">
            <a:avLst/>
          </a:prstGeom>
          <a:noFill/>
        </p:spPr>
      </p:pic>
      <p:pic>
        <p:nvPicPr>
          <p:cNvPr id="171" name="Picture 12" descr="http://t2.gstatic.com/images?q=tbn:ANd9GcSZviDjl3s74OJK4dGqx3SSeIMqfG7a9fBbQI8FgxydeNo5OKwjOxWOT1o">
            <a:hlinkClick r:id="rId155"/>
          </p:cNvPr>
          <p:cNvPicPr>
            <a:picLocks noChangeAspect="1" noChangeArrowheads="1"/>
          </p:cNvPicPr>
          <p:nvPr>
            <p:custDataLst>
              <p:tags r:id="rId95"/>
            </p:custDataLst>
          </p:nvPr>
        </p:nvPicPr>
        <p:blipFill>
          <a:blip r:embed="rId156" cstate="print"/>
          <a:srcRect/>
          <a:stretch>
            <a:fillRect/>
          </a:stretch>
        </p:blipFill>
        <p:spPr bwMode="auto">
          <a:xfrm>
            <a:off x="5132708" y="6040033"/>
            <a:ext cx="186013" cy="120235"/>
          </a:xfrm>
          <a:prstGeom prst="rect">
            <a:avLst/>
          </a:prstGeom>
          <a:noFill/>
        </p:spPr>
      </p:pic>
      <p:pic>
        <p:nvPicPr>
          <p:cNvPr id="172" name="Picture 12" descr="http://t2.gstatic.com/images?q=tbn:ANd9GcSZviDjl3s74OJK4dGqx3SSeIMqfG7a9fBbQI8FgxydeNo5OKwjOxWOT1o">
            <a:hlinkClick r:id="rId155"/>
          </p:cNvPr>
          <p:cNvPicPr>
            <a:picLocks noChangeAspect="1" noChangeArrowheads="1"/>
          </p:cNvPicPr>
          <p:nvPr>
            <p:custDataLst>
              <p:tags r:id="rId96"/>
            </p:custDataLst>
          </p:nvPr>
        </p:nvPicPr>
        <p:blipFill>
          <a:blip r:embed="rId156" cstate="print"/>
          <a:srcRect/>
          <a:stretch>
            <a:fillRect/>
          </a:stretch>
        </p:blipFill>
        <p:spPr bwMode="auto">
          <a:xfrm>
            <a:off x="5132708" y="6194574"/>
            <a:ext cx="186013" cy="120235"/>
          </a:xfrm>
          <a:prstGeom prst="rect">
            <a:avLst/>
          </a:prstGeom>
          <a:noFill/>
        </p:spPr>
      </p:pic>
      <p:pic>
        <p:nvPicPr>
          <p:cNvPr id="173" name="Picture 12" descr="http://t2.gstatic.com/images?q=tbn:ANd9GcSZviDjl3s74OJK4dGqx3SSeIMqfG7a9fBbQI8FgxydeNo5OKwjOxWOT1o">
            <a:hlinkClick r:id="rId155"/>
          </p:cNvPr>
          <p:cNvPicPr>
            <a:picLocks noChangeAspect="1" noChangeArrowheads="1"/>
          </p:cNvPicPr>
          <p:nvPr>
            <p:custDataLst>
              <p:tags r:id="rId97"/>
            </p:custDataLst>
          </p:nvPr>
        </p:nvPicPr>
        <p:blipFill>
          <a:blip r:embed="rId156" cstate="print"/>
          <a:srcRect/>
          <a:stretch>
            <a:fillRect/>
          </a:stretch>
        </p:blipFill>
        <p:spPr bwMode="auto">
          <a:xfrm>
            <a:off x="5132708" y="6349116"/>
            <a:ext cx="186013" cy="120235"/>
          </a:xfrm>
          <a:prstGeom prst="rect">
            <a:avLst/>
          </a:prstGeom>
          <a:noFill/>
        </p:spPr>
      </p:pic>
      <p:sp>
        <p:nvSpPr>
          <p:cNvPr id="59" name="TextBox 58"/>
          <p:cNvSpPr txBox="1"/>
          <p:nvPr>
            <p:custDataLst>
              <p:tags r:id="rId98"/>
            </p:custDataLst>
          </p:nvPr>
        </p:nvSpPr>
        <p:spPr>
          <a:xfrm>
            <a:off x="5475220" y="4893383"/>
            <a:ext cx="1619611" cy="1611586"/>
          </a:xfrm>
          <a:prstGeom prst="rect">
            <a:avLst/>
          </a:prstGeom>
          <a:noFill/>
          <a:effectLst/>
        </p:spPr>
        <p:txBody>
          <a:bodyPr wrap="square" lIns="36000" tIns="36000" rIns="36000" bIns="36000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de-DE" sz="1000" dirty="0" smtClean="0"/>
              <a:t>LG Display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 err="1" smtClean="0"/>
              <a:t>Chimei</a:t>
            </a:r>
            <a:r>
              <a:rPr lang="de-DE" sz="1000" dirty="0" smtClean="0"/>
              <a:t> </a:t>
            </a:r>
            <a:r>
              <a:rPr lang="de-DE" sz="1000" dirty="0" err="1" smtClean="0"/>
              <a:t>Innolux</a:t>
            </a:r>
            <a:endParaRPr lang="de-DE" sz="1000" dirty="0" smtClean="0"/>
          </a:p>
          <a:p>
            <a:pPr marL="228600" indent="-228600">
              <a:buFont typeface="+mj-lt"/>
              <a:buAutoNum type="arabicPeriod"/>
            </a:pPr>
            <a:r>
              <a:rPr lang="de-DE" sz="1000" dirty="0" smtClean="0"/>
              <a:t>AU </a:t>
            </a:r>
            <a:r>
              <a:rPr lang="de-DE" sz="1000" dirty="0" err="1" smtClean="0"/>
              <a:t>Optronics</a:t>
            </a:r>
            <a:endParaRPr lang="de-DE" sz="1000" dirty="0" smtClean="0"/>
          </a:p>
          <a:p>
            <a:pPr marL="228600" indent="-228600">
              <a:buFont typeface="+mj-lt"/>
              <a:buAutoNum type="arabicPeriod"/>
            </a:pPr>
            <a:r>
              <a:rPr lang="de-DE" sz="1000" dirty="0" err="1" smtClean="0"/>
              <a:t>Kyocera</a:t>
            </a:r>
            <a:endParaRPr lang="de-DE" sz="1000" dirty="0" smtClean="0"/>
          </a:p>
          <a:p>
            <a:pPr marL="228600" indent="-228600">
              <a:buFont typeface="+mj-lt"/>
              <a:buAutoNum type="arabicPeriod"/>
            </a:pPr>
            <a:r>
              <a:rPr lang="de-DE" sz="1000" dirty="0" smtClean="0"/>
              <a:t>TDK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 err="1" smtClean="0"/>
              <a:t>Murata</a:t>
            </a:r>
            <a:r>
              <a:rPr lang="de-DE" sz="1000" dirty="0" smtClean="0"/>
              <a:t> </a:t>
            </a:r>
            <a:r>
              <a:rPr lang="de-DE" sz="1000" dirty="0" err="1" smtClean="0"/>
              <a:t>Manurfact</a:t>
            </a:r>
            <a:r>
              <a:rPr lang="de-DE" sz="100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 smtClean="0"/>
              <a:t>Alps </a:t>
            </a:r>
            <a:r>
              <a:rPr lang="de-DE" sz="1000" dirty="0" err="1" smtClean="0"/>
              <a:t>Electric</a:t>
            </a:r>
            <a:endParaRPr lang="de-DE" sz="1000" dirty="0" smtClean="0"/>
          </a:p>
          <a:p>
            <a:pPr marL="228600" indent="-228600">
              <a:buFont typeface="+mj-lt"/>
              <a:buAutoNum type="arabicPeriod"/>
            </a:pPr>
            <a:r>
              <a:rPr lang="de-DE" sz="1000" dirty="0" smtClean="0"/>
              <a:t>Samsung </a:t>
            </a:r>
            <a:r>
              <a:rPr lang="de-DE" sz="1000" dirty="0" err="1" smtClean="0"/>
              <a:t>Electro</a:t>
            </a:r>
            <a:endParaRPr lang="de-DE" sz="1000" dirty="0" smtClean="0"/>
          </a:p>
          <a:p>
            <a:pPr marL="228600" indent="-228600">
              <a:buFont typeface="+mj-lt"/>
              <a:buAutoNum type="arabicPeriod"/>
            </a:pPr>
            <a:r>
              <a:rPr lang="de-DE" sz="1000" dirty="0" smtClean="0"/>
              <a:t>Samsung EDI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 smtClean="0"/>
              <a:t>Samsung Mob Dis.</a:t>
            </a:r>
          </a:p>
        </p:txBody>
      </p:sp>
      <p:pic>
        <p:nvPicPr>
          <p:cNvPr id="174" name="Picture 24" descr="http://t0.gstatic.com/images?q=tbn:ANd9GcQFIwvkKAxrrsHJt7QrR-zjhdDsl5D8iw8yaYH0TldbsRqGU7r4DcE7jxEN">
            <a:hlinkClick r:id="rId165"/>
          </p:cNvPr>
          <p:cNvPicPr>
            <a:picLocks noChangeAspect="1" noChangeArrowheads="1"/>
          </p:cNvPicPr>
          <p:nvPr>
            <p:custDataLst>
              <p:tags r:id="rId99"/>
            </p:custDataLst>
          </p:nvPr>
        </p:nvPicPr>
        <p:blipFill>
          <a:blip r:embed="rId166" cstate="print"/>
          <a:srcRect/>
          <a:stretch>
            <a:fillRect/>
          </a:stretch>
        </p:blipFill>
        <p:spPr bwMode="auto">
          <a:xfrm>
            <a:off x="6889499" y="4944960"/>
            <a:ext cx="186013" cy="120236"/>
          </a:xfrm>
          <a:prstGeom prst="rect">
            <a:avLst/>
          </a:prstGeom>
          <a:noFill/>
        </p:spPr>
      </p:pic>
      <p:pic>
        <p:nvPicPr>
          <p:cNvPr id="175" name="Picture 16" descr="http://t0.gstatic.com/images?q=tbn:ANd9GcRKWdlnZqFQviZ9zn5wRjTaOJ7UrbmrH36urTMuQcHLW_OU7BjXvn6Vbvk">
            <a:hlinkClick r:id="rId159"/>
          </p:cNvPr>
          <p:cNvPicPr>
            <a:picLocks noChangeAspect="1" noChangeArrowheads="1"/>
          </p:cNvPicPr>
          <p:nvPr>
            <p:custDataLst>
              <p:tags r:id="rId100"/>
            </p:custDataLst>
          </p:nvPr>
        </p:nvPicPr>
        <p:blipFill>
          <a:blip r:embed="rId160" cstate="print"/>
          <a:srcRect/>
          <a:stretch>
            <a:fillRect/>
          </a:stretch>
        </p:blipFill>
        <p:spPr bwMode="auto">
          <a:xfrm>
            <a:off x="6889499" y="5093903"/>
            <a:ext cx="200395" cy="129532"/>
          </a:xfrm>
          <a:prstGeom prst="rect">
            <a:avLst/>
          </a:prstGeom>
          <a:noFill/>
        </p:spPr>
      </p:pic>
      <p:pic>
        <p:nvPicPr>
          <p:cNvPr id="176" name="Picture 16" descr="http://t0.gstatic.com/images?q=tbn:ANd9GcRKWdlnZqFQviZ9zn5wRjTaOJ7UrbmrH36urTMuQcHLW_OU7BjXvn6Vbvk">
            <a:hlinkClick r:id="rId159"/>
          </p:cNvPr>
          <p:cNvPicPr>
            <a:picLocks noChangeAspect="1" noChangeArrowheads="1"/>
          </p:cNvPicPr>
          <p:nvPr>
            <p:custDataLst>
              <p:tags r:id="rId101"/>
            </p:custDataLst>
          </p:nvPr>
        </p:nvPicPr>
        <p:blipFill>
          <a:blip r:embed="rId160" cstate="print"/>
          <a:srcRect/>
          <a:stretch>
            <a:fillRect/>
          </a:stretch>
        </p:blipFill>
        <p:spPr bwMode="auto">
          <a:xfrm>
            <a:off x="6889499" y="5252142"/>
            <a:ext cx="200395" cy="129532"/>
          </a:xfrm>
          <a:prstGeom prst="rect">
            <a:avLst/>
          </a:prstGeom>
          <a:noFill/>
        </p:spPr>
      </p:pic>
      <p:pic>
        <p:nvPicPr>
          <p:cNvPr id="177" name="Picture 14" descr="http://t3.gstatic.com/images?q=tbn:ANd9GcTE4RaQF5oxKnopNDJUl_SJ6VUvJMzww0CJ8V5yTb-Rt7McJlxK84EALWbF">
            <a:hlinkClick r:id="rId157"/>
          </p:cNvPr>
          <p:cNvPicPr>
            <a:picLocks noChangeAspect="1" noChangeArrowheads="1"/>
          </p:cNvPicPr>
          <p:nvPr>
            <p:custDataLst>
              <p:tags r:id="rId102"/>
            </p:custDataLst>
          </p:nvPr>
        </p:nvPicPr>
        <p:blipFill>
          <a:blip r:embed="rId158" cstate="print"/>
          <a:srcRect/>
          <a:stretch>
            <a:fillRect/>
          </a:stretch>
        </p:blipFill>
        <p:spPr bwMode="auto">
          <a:xfrm>
            <a:off x="6889499" y="5410381"/>
            <a:ext cx="201793" cy="130435"/>
          </a:xfrm>
          <a:prstGeom prst="rect">
            <a:avLst/>
          </a:prstGeom>
          <a:noFill/>
          <a:ln w="3175">
            <a:noFill/>
          </a:ln>
        </p:spPr>
      </p:pic>
      <p:pic>
        <p:nvPicPr>
          <p:cNvPr id="178" name="Picture 14" descr="http://t3.gstatic.com/images?q=tbn:ANd9GcTE4RaQF5oxKnopNDJUl_SJ6VUvJMzww0CJ8V5yTb-Rt7McJlxK84EALWbF">
            <a:hlinkClick r:id="rId157"/>
          </p:cNvPr>
          <p:cNvPicPr>
            <a:picLocks noChangeAspect="1" noChangeArrowheads="1"/>
          </p:cNvPicPr>
          <p:nvPr>
            <p:custDataLst>
              <p:tags r:id="rId103"/>
            </p:custDataLst>
          </p:nvPr>
        </p:nvPicPr>
        <p:blipFill>
          <a:blip r:embed="rId158" cstate="print"/>
          <a:srcRect/>
          <a:stretch>
            <a:fillRect/>
          </a:stretch>
        </p:blipFill>
        <p:spPr bwMode="auto">
          <a:xfrm>
            <a:off x="6889499" y="5569523"/>
            <a:ext cx="201793" cy="130435"/>
          </a:xfrm>
          <a:prstGeom prst="rect">
            <a:avLst/>
          </a:prstGeom>
          <a:noFill/>
          <a:ln w="3175">
            <a:noFill/>
          </a:ln>
        </p:spPr>
      </p:pic>
      <p:pic>
        <p:nvPicPr>
          <p:cNvPr id="179" name="Picture 14" descr="http://t3.gstatic.com/images?q=tbn:ANd9GcTE4RaQF5oxKnopNDJUl_SJ6VUvJMzww0CJ8V5yTb-Rt7McJlxK84EALWbF">
            <a:hlinkClick r:id="rId157"/>
          </p:cNvPr>
          <p:cNvPicPr>
            <a:picLocks noChangeAspect="1" noChangeArrowheads="1"/>
          </p:cNvPicPr>
          <p:nvPr>
            <p:custDataLst>
              <p:tags r:id="rId104"/>
            </p:custDataLst>
          </p:nvPr>
        </p:nvPicPr>
        <p:blipFill>
          <a:blip r:embed="rId158" cstate="print"/>
          <a:srcRect/>
          <a:stretch>
            <a:fillRect/>
          </a:stretch>
        </p:blipFill>
        <p:spPr bwMode="auto">
          <a:xfrm>
            <a:off x="6889499" y="5728665"/>
            <a:ext cx="201793" cy="130435"/>
          </a:xfrm>
          <a:prstGeom prst="rect">
            <a:avLst/>
          </a:prstGeom>
          <a:noFill/>
          <a:ln w="3175">
            <a:noFill/>
          </a:ln>
        </p:spPr>
      </p:pic>
      <p:pic>
        <p:nvPicPr>
          <p:cNvPr id="180" name="Picture 14" descr="http://t3.gstatic.com/images?q=tbn:ANd9GcTE4RaQF5oxKnopNDJUl_SJ6VUvJMzww0CJ8V5yTb-Rt7McJlxK84EALWbF">
            <a:hlinkClick r:id="rId157"/>
          </p:cNvPr>
          <p:cNvPicPr>
            <a:picLocks noChangeAspect="1" noChangeArrowheads="1"/>
          </p:cNvPicPr>
          <p:nvPr>
            <p:custDataLst>
              <p:tags r:id="rId105"/>
            </p:custDataLst>
          </p:nvPr>
        </p:nvPicPr>
        <p:blipFill>
          <a:blip r:embed="rId158" cstate="print"/>
          <a:srcRect/>
          <a:stretch>
            <a:fillRect/>
          </a:stretch>
        </p:blipFill>
        <p:spPr bwMode="auto">
          <a:xfrm>
            <a:off x="6889499" y="5887807"/>
            <a:ext cx="201793" cy="130435"/>
          </a:xfrm>
          <a:prstGeom prst="rect">
            <a:avLst/>
          </a:prstGeom>
          <a:noFill/>
          <a:ln w="3175">
            <a:noFill/>
          </a:ln>
        </p:spPr>
      </p:pic>
      <p:pic>
        <p:nvPicPr>
          <p:cNvPr id="181" name="Picture 24" descr="http://t0.gstatic.com/images?q=tbn:ANd9GcQFIwvkKAxrrsHJt7QrR-zjhdDsl5D8iw8yaYH0TldbsRqGU7r4DcE7jxEN">
            <a:hlinkClick r:id="rId165"/>
          </p:cNvPr>
          <p:cNvPicPr>
            <a:picLocks noChangeAspect="1" noChangeArrowheads="1"/>
          </p:cNvPicPr>
          <p:nvPr>
            <p:custDataLst>
              <p:tags r:id="rId106"/>
            </p:custDataLst>
          </p:nvPr>
        </p:nvPicPr>
        <p:blipFill>
          <a:blip r:embed="rId166" cstate="print"/>
          <a:srcRect/>
          <a:stretch>
            <a:fillRect/>
          </a:stretch>
        </p:blipFill>
        <p:spPr bwMode="auto">
          <a:xfrm>
            <a:off x="6889499" y="6046949"/>
            <a:ext cx="186013" cy="120236"/>
          </a:xfrm>
          <a:prstGeom prst="rect">
            <a:avLst/>
          </a:prstGeom>
          <a:noFill/>
        </p:spPr>
      </p:pic>
      <p:pic>
        <p:nvPicPr>
          <p:cNvPr id="182" name="Picture 24" descr="http://t0.gstatic.com/images?q=tbn:ANd9GcQFIwvkKAxrrsHJt7QrR-zjhdDsl5D8iw8yaYH0TldbsRqGU7r4DcE7jxEN">
            <a:hlinkClick r:id="rId165"/>
          </p:cNvPr>
          <p:cNvPicPr>
            <a:picLocks noChangeAspect="1" noChangeArrowheads="1"/>
          </p:cNvPicPr>
          <p:nvPr>
            <p:custDataLst>
              <p:tags r:id="rId107"/>
            </p:custDataLst>
          </p:nvPr>
        </p:nvPicPr>
        <p:blipFill>
          <a:blip r:embed="rId166" cstate="print"/>
          <a:srcRect/>
          <a:stretch>
            <a:fillRect/>
          </a:stretch>
        </p:blipFill>
        <p:spPr bwMode="auto">
          <a:xfrm>
            <a:off x="6889499" y="6195892"/>
            <a:ext cx="186013" cy="120236"/>
          </a:xfrm>
          <a:prstGeom prst="rect">
            <a:avLst/>
          </a:prstGeom>
          <a:noFill/>
        </p:spPr>
      </p:pic>
      <p:pic>
        <p:nvPicPr>
          <p:cNvPr id="183" name="Picture 24" descr="http://t0.gstatic.com/images?q=tbn:ANd9GcQFIwvkKAxrrsHJt7QrR-zjhdDsl5D8iw8yaYH0TldbsRqGU7r4DcE7jxEN">
            <a:hlinkClick r:id="rId165"/>
          </p:cNvPr>
          <p:cNvPicPr>
            <a:picLocks noChangeAspect="1" noChangeArrowheads="1"/>
          </p:cNvPicPr>
          <p:nvPr>
            <p:custDataLst>
              <p:tags r:id="rId108"/>
            </p:custDataLst>
          </p:nvPr>
        </p:nvPicPr>
        <p:blipFill>
          <a:blip r:embed="rId166" cstate="print"/>
          <a:srcRect/>
          <a:stretch>
            <a:fillRect/>
          </a:stretch>
        </p:blipFill>
        <p:spPr bwMode="auto">
          <a:xfrm>
            <a:off x="6889499" y="6344833"/>
            <a:ext cx="186013" cy="120236"/>
          </a:xfrm>
          <a:prstGeom prst="rect">
            <a:avLst/>
          </a:prstGeom>
          <a:noFill/>
        </p:spPr>
      </p:pic>
      <p:sp>
        <p:nvSpPr>
          <p:cNvPr id="60" name="TextBox 59"/>
          <p:cNvSpPr txBox="1"/>
          <p:nvPr>
            <p:custDataLst>
              <p:tags r:id="rId109"/>
            </p:custDataLst>
          </p:nvPr>
        </p:nvSpPr>
        <p:spPr>
          <a:xfrm>
            <a:off x="7202333" y="4901527"/>
            <a:ext cx="1619611" cy="1611586"/>
          </a:xfrm>
          <a:prstGeom prst="rect">
            <a:avLst/>
          </a:prstGeom>
          <a:noFill/>
          <a:ln w="6350">
            <a:noFill/>
          </a:ln>
          <a:effectLst/>
        </p:spPr>
        <p:txBody>
          <a:bodyPr wrap="square" lIns="36000" tIns="36000" rIns="36000" bIns="36000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de-DE" sz="1000" dirty="0" err="1" smtClean="0">
                <a:solidFill>
                  <a:schemeClr val="accent1"/>
                </a:solidFill>
              </a:rPr>
              <a:t>Suntech</a:t>
            </a:r>
            <a:r>
              <a:rPr lang="de-DE" sz="1000" dirty="0" smtClean="0">
                <a:solidFill>
                  <a:schemeClr val="accent1"/>
                </a:solidFill>
              </a:rPr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b="1" dirty="0" smtClean="0">
                <a:solidFill>
                  <a:schemeClr val="accent1"/>
                </a:solidFill>
              </a:rPr>
              <a:t>SMA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 smtClean="0">
                <a:solidFill>
                  <a:schemeClr val="accent1"/>
                </a:solidFill>
              </a:rPr>
              <a:t>First Solar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b="1" dirty="0" err="1" smtClean="0">
                <a:solidFill>
                  <a:schemeClr val="accent1"/>
                </a:solidFill>
              </a:rPr>
              <a:t>Renewable</a:t>
            </a:r>
            <a:r>
              <a:rPr lang="de-DE" sz="1000" b="1" dirty="0" smtClean="0">
                <a:solidFill>
                  <a:schemeClr val="accent1"/>
                </a:solidFill>
              </a:rPr>
              <a:t> En.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 smtClean="0">
                <a:solidFill>
                  <a:schemeClr val="accent1"/>
                </a:solidFill>
              </a:rPr>
              <a:t>LDK Solar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 err="1" smtClean="0">
                <a:solidFill>
                  <a:schemeClr val="accent1"/>
                </a:solidFill>
              </a:rPr>
              <a:t>Sunpower</a:t>
            </a:r>
            <a:endParaRPr lang="de-DE" sz="1000" dirty="0" smtClean="0">
              <a:solidFill>
                <a:schemeClr val="accent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de-DE" sz="1000" b="1" dirty="0" smtClean="0">
                <a:solidFill>
                  <a:schemeClr val="accent1"/>
                </a:solidFill>
              </a:rPr>
              <a:t>Q-Cells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b="1" dirty="0" smtClean="0">
                <a:solidFill>
                  <a:schemeClr val="accent1"/>
                </a:solidFill>
              </a:rPr>
              <a:t>Wacker Chemie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b="1" dirty="0" smtClean="0">
                <a:solidFill>
                  <a:schemeClr val="accent1"/>
                </a:solidFill>
              </a:rPr>
              <a:t>Solar World</a:t>
            </a:r>
          </a:p>
          <a:p>
            <a:pPr marL="228600" indent="-228600">
              <a:buFont typeface="+mj-lt"/>
              <a:buAutoNum type="arabicPeriod"/>
            </a:pPr>
            <a:r>
              <a:rPr lang="de-DE" sz="1000" dirty="0" err="1" smtClean="0">
                <a:solidFill>
                  <a:schemeClr val="accent1"/>
                </a:solidFill>
              </a:rPr>
              <a:t>Yinglin</a:t>
            </a:r>
            <a:endParaRPr lang="de-DE" sz="1000" dirty="0" smtClean="0">
              <a:solidFill>
                <a:schemeClr val="accent1"/>
              </a:solidFill>
            </a:endParaRPr>
          </a:p>
        </p:txBody>
      </p:sp>
      <p:pic>
        <p:nvPicPr>
          <p:cNvPr id="184" name="Picture 14" descr="http://t3.gstatic.com/images?q=tbn:ANd9GcTE4RaQF5oxKnopNDJUl_SJ6VUvJMzww0CJ8V5yTb-Rt7McJlxK84EALWbF">
            <a:hlinkClick r:id="rId157"/>
          </p:cNvPr>
          <p:cNvPicPr>
            <a:picLocks noChangeAspect="1" noChangeArrowheads="1"/>
          </p:cNvPicPr>
          <p:nvPr>
            <p:custDataLst>
              <p:tags r:id="rId110"/>
            </p:custDataLst>
          </p:nvPr>
        </p:nvPicPr>
        <p:blipFill>
          <a:blip r:embed="rId158" cstate="print"/>
          <a:srcRect/>
          <a:stretch>
            <a:fillRect/>
          </a:stretch>
        </p:blipFill>
        <p:spPr bwMode="auto">
          <a:xfrm>
            <a:off x="8595068" y="4921994"/>
            <a:ext cx="201793" cy="130435"/>
          </a:xfrm>
          <a:prstGeom prst="rect">
            <a:avLst/>
          </a:prstGeom>
          <a:noFill/>
          <a:ln w="3175">
            <a:noFill/>
          </a:ln>
        </p:spPr>
      </p:pic>
      <p:pic>
        <p:nvPicPr>
          <p:cNvPr id="185" name="Picture 12" descr="http://t2.gstatic.com/images?q=tbn:ANd9GcSZviDjl3s74OJK4dGqx3SSeIMqfG7a9fBbQI8FgxydeNo5OKwjOxWOT1o">
            <a:hlinkClick r:id="rId155"/>
          </p:cNvPr>
          <p:cNvPicPr>
            <a:picLocks noChangeAspect="1" noChangeArrowheads="1"/>
          </p:cNvPicPr>
          <p:nvPr>
            <p:custDataLst>
              <p:tags r:id="rId111"/>
            </p:custDataLst>
          </p:nvPr>
        </p:nvPicPr>
        <p:blipFill>
          <a:blip r:embed="rId156" cstate="print"/>
          <a:srcRect/>
          <a:stretch>
            <a:fillRect/>
          </a:stretch>
        </p:blipFill>
        <p:spPr bwMode="auto">
          <a:xfrm>
            <a:off x="8610848" y="5246316"/>
            <a:ext cx="186013" cy="120235"/>
          </a:xfrm>
          <a:prstGeom prst="rect">
            <a:avLst/>
          </a:prstGeom>
          <a:noFill/>
        </p:spPr>
      </p:pic>
      <p:pic>
        <p:nvPicPr>
          <p:cNvPr id="186" name="Picture 20" descr="http://t0.gstatic.com/images?q=tbn:ANd9GcTlfpbpvhhzbte3R3w0w357MnJrYf5G7B5wKv-IrF2f6lGXP8lmIz4o6Fw">
            <a:hlinkClick r:id="rId161"/>
          </p:cNvPr>
          <p:cNvPicPr>
            <a:picLocks noChangeAspect="1" noChangeArrowheads="1"/>
          </p:cNvPicPr>
          <p:nvPr>
            <p:custDataLst>
              <p:tags r:id="rId112"/>
            </p:custDataLst>
          </p:nvPr>
        </p:nvPicPr>
        <p:blipFill>
          <a:blip r:embed="rId162" cstate="print"/>
          <a:srcRect/>
          <a:stretch>
            <a:fillRect/>
          </a:stretch>
        </p:blipFill>
        <p:spPr bwMode="auto">
          <a:xfrm>
            <a:off x="8593813" y="5085022"/>
            <a:ext cx="203048" cy="128701"/>
          </a:xfrm>
          <a:prstGeom prst="rect">
            <a:avLst/>
          </a:prstGeom>
          <a:noFill/>
        </p:spPr>
      </p:pic>
      <p:pic>
        <p:nvPicPr>
          <p:cNvPr id="187" name="Picture 20" descr="http://t0.gstatic.com/images?q=tbn:ANd9GcTlfpbpvhhzbte3R3w0w357MnJrYf5G7B5wKv-IrF2f6lGXP8lmIz4o6Fw">
            <a:hlinkClick r:id="rId161"/>
          </p:cNvPr>
          <p:cNvPicPr>
            <a:picLocks noChangeAspect="1" noChangeArrowheads="1"/>
          </p:cNvPicPr>
          <p:nvPr>
            <p:custDataLst>
              <p:tags r:id="rId113"/>
            </p:custDataLst>
          </p:nvPr>
        </p:nvPicPr>
        <p:blipFill>
          <a:blip r:embed="rId162" cstate="print"/>
          <a:srcRect/>
          <a:stretch>
            <a:fillRect/>
          </a:stretch>
        </p:blipFill>
        <p:spPr bwMode="auto">
          <a:xfrm>
            <a:off x="8604538" y="5399144"/>
            <a:ext cx="192323" cy="121903"/>
          </a:xfrm>
          <a:prstGeom prst="rect">
            <a:avLst/>
          </a:prstGeom>
          <a:noFill/>
        </p:spPr>
      </p:pic>
      <p:pic>
        <p:nvPicPr>
          <p:cNvPr id="188" name="Picture 20" descr="http://t0.gstatic.com/images?q=tbn:ANd9GcTlfpbpvhhzbte3R3w0w357MnJrYf5G7B5wKv-IrF2f6lGXP8lmIz4o6Fw">
            <a:hlinkClick r:id="rId161"/>
          </p:cNvPr>
          <p:cNvPicPr>
            <a:picLocks noChangeAspect="1" noChangeArrowheads="1"/>
          </p:cNvPicPr>
          <p:nvPr>
            <p:custDataLst>
              <p:tags r:id="rId114"/>
            </p:custDataLst>
          </p:nvPr>
        </p:nvPicPr>
        <p:blipFill>
          <a:blip r:embed="rId162" cstate="print"/>
          <a:srcRect/>
          <a:stretch>
            <a:fillRect/>
          </a:stretch>
        </p:blipFill>
        <p:spPr bwMode="auto">
          <a:xfrm>
            <a:off x="8604538" y="5869496"/>
            <a:ext cx="192323" cy="121903"/>
          </a:xfrm>
          <a:prstGeom prst="rect">
            <a:avLst/>
          </a:prstGeom>
          <a:noFill/>
        </p:spPr>
      </p:pic>
      <p:pic>
        <p:nvPicPr>
          <p:cNvPr id="189" name="Picture 20" descr="http://t0.gstatic.com/images?q=tbn:ANd9GcTlfpbpvhhzbte3R3w0w357MnJrYf5G7B5wKv-IrF2f6lGXP8lmIz4o6Fw">
            <a:hlinkClick r:id="rId161"/>
          </p:cNvPr>
          <p:cNvPicPr>
            <a:picLocks noChangeAspect="1" noChangeArrowheads="1"/>
          </p:cNvPicPr>
          <p:nvPr>
            <p:custDataLst>
              <p:tags r:id="rId115"/>
            </p:custDataLst>
          </p:nvPr>
        </p:nvPicPr>
        <p:blipFill>
          <a:blip r:embed="rId162" cstate="print"/>
          <a:srcRect/>
          <a:stretch>
            <a:fillRect/>
          </a:stretch>
        </p:blipFill>
        <p:spPr bwMode="auto">
          <a:xfrm>
            <a:off x="8604538" y="6023992"/>
            <a:ext cx="192323" cy="121903"/>
          </a:xfrm>
          <a:prstGeom prst="rect">
            <a:avLst/>
          </a:prstGeom>
          <a:noFill/>
        </p:spPr>
      </p:pic>
      <p:pic>
        <p:nvPicPr>
          <p:cNvPr id="190" name="Picture 20" descr="http://t0.gstatic.com/images?q=tbn:ANd9GcTlfpbpvhhzbte3R3w0w357MnJrYf5G7B5wKv-IrF2f6lGXP8lmIz4o6Fw">
            <a:hlinkClick r:id="rId161"/>
          </p:cNvPr>
          <p:cNvPicPr>
            <a:picLocks noChangeAspect="1" noChangeArrowheads="1"/>
          </p:cNvPicPr>
          <p:nvPr>
            <p:custDataLst>
              <p:tags r:id="rId116"/>
            </p:custDataLst>
          </p:nvPr>
        </p:nvPicPr>
        <p:blipFill>
          <a:blip r:embed="rId162" cstate="print"/>
          <a:srcRect/>
          <a:stretch>
            <a:fillRect/>
          </a:stretch>
        </p:blipFill>
        <p:spPr bwMode="auto">
          <a:xfrm>
            <a:off x="8604538" y="6178488"/>
            <a:ext cx="192323" cy="121903"/>
          </a:xfrm>
          <a:prstGeom prst="rect">
            <a:avLst/>
          </a:prstGeom>
          <a:noFill/>
        </p:spPr>
      </p:pic>
      <p:pic>
        <p:nvPicPr>
          <p:cNvPr id="191" name="Picture 12" descr="http://t2.gstatic.com/images?q=tbn:ANd9GcSZviDjl3s74OJK4dGqx3SSeIMqfG7a9fBbQI8FgxydeNo5OKwjOxWOT1o">
            <a:hlinkClick r:id="rId155"/>
          </p:cNvPr>
          <p:cNvPicPr>
            <a:picLocks noChangeAspect="1" noChangeArrowheads="1"/>
          </p:cNvPicPr>
          <p:nvPr>
            <p:custDataLst>
              <p:tags r:id="rId117"/>
            </p:custDataLst>
          </p:nvPr>
        </p:nvPicPr>
        <p:blipFill>
          <a:blip r:embed="rId156" cstate="print"/>
          <a:srcRect/>
          <a:stretch>
            <a:fillRect/>
          </a:stretch>
        </p:blipFill>
        <p:spPr bwMode="auto">
          <a:xfrm>
            <a:off x="8610848" y="5716668"/>
            <a:ext cx="186013" cy="120235"/>
          </a:xfrm>
          <a:prstGeom prst="rect">
            <a:avLst/>
          </a:prstGeom>
          <a:noFill/>
        </p:spPr>
      </p:pic>
      <p:pic>
        <p:nvPicPr>
          <p:cNvPr id="192" name="Picture 14" descr="http://t3.gstatic.com/images?q=tbn:ANd9GcTE4RaQF5oxKnopNDJUl_SJ6VUvJMzww0CJ8V5yTb-Rt7McJlxK84EALWbF">
            <a:hlinkClick r:id="rId157"/>
          </p:cNvPr>
          <p:cNvPicPr>
            <a:picLocks noChangeAspect="1" noChangeArrowheads="1"/>
          </p:cNvPicPr>
          <p:nvPr>
            <p:custDataLst>
              <p:tags r:id="rId118"/>
            </p:custDataLst>
          </p:nvPr>
        </p:nvPicPr>
        <p:blipFill>
          <a:blip r:embed="rId158" cstate="print"/>
          <a:srcRect/>
          <a:stretch>
            <a:fillRect/>
          </a:stretch>
        </p:blipFill>
        <p:spPr bwMode="auto">
          <a:xfrm>
            <a:off x="8595068" y="5553640"/>
            <a:ext cx="201793" cy="130435"/>
          </a:xfrm>
          <a:prstGeom prst="rect">
            <a:avLst/>
          </a:prstGeom>
          <a:noFill/>
          <a:ln w="3175">
            <a:noFill/>
          </a:ln>
        </p:spPr>
      </p:pic>
      <p:pic>
        <p:nvPicPr>
          <p:cNvPr id="193" name="Picture 14" descr="http://t3.gstatic.com/images?q=tbn:ANd9GcTE4RaQF5oxKnopNDJUl_SJ6VUvJMzww0CJ8V5yTb-Rt7McJlxK84EALWbF">
            <a:hlinkClick r:id="rId157"/>
          </p:cNvPr>
          <p:cNvPicPr>
            <a:picLocks noChangeAspect="1" noChangeArrowheads="1"/>
          </p:cNvPicPr>
          <p:nvPr>
            <p:custDataLst>
              <p:tags r:id="rId119"/>
            </p:custDataLst>
          </p:nvPr>
        </p:nvPicPr>
        <p:blipFill>
          <a:blip r:embed="rId158" cstate="print"/>
          <a:srcRect/>
          <a:stretch>
            <a:fillRect/>
          </a:stretch>
        </p:blipFill>
        <p:spPr bwMode="auto">
          <a:xfrm>
            <a:off x="8595068" y="6332980"/>
            <a:ext cx="201793" cy="130435"/>
          </a:xfrm>
          <a:prstGeom prst="rect">
            <a:avLst/>
          </a:prstGeom>
          <a:noFill/>
          <a:ln w="3175">
            <a:noFill/>
          </a:ln>
        </p:spPr>
      </p:pic>
      <p:sp>
        <p:nvSpPr>
          <p:cNvPr id="6" name="Rectangle 5"/>
          <p:cNvSpPr/>
          <p:nvPr>
            <p:custDataLst>
              <p:tags r:id="rId120"/>
            </p:custDataLst>
          </p:nvPr>
        </p:nvSpPr>
        <p:spPr bwMode="auto">
          <a:xfrm>
            <a:off x="300421" y="2556434"/>
            <a:ext cx="1643381" cy="1589709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TextBox 50"/>
          <p:cNvSpPr txBox="1"/>
          <p:nvPr>
            <p:custDataLst>
              <p:tags r:id="rId121"/>
            </p:custDataLst>
          </p:nvPr>
        </p:nvSpPr>
        <p:spPr>
          <a:xfrm>
            <a:off x="276890" y="2573498"/>
            <a:ext cx="1619611" cy="1611586"/>
          </a:xfrm>
          <a:prstGeom prst="rect">
            <a:avLst/>
          </a:prstGeom>
          <a:noFill/>
          <a:effectLst/>
        </p:spPr>
        <p:txBody>
          <a:bodyPr wrap="square" lIns="36000" tIns="36000" rIns="36000" bIns="36000" rtlCol="0">
            <a:spAutoFit/>
          </a:bodyPr>
          <a:lstStyle/>
          <a:p>
            <a:pPr marL="180975" indent="-180975">
              <a:buFont typeface="+mj-lt"/>
              <a:buAutoNum type="arabicPeriod"/>
            </a:pPr>
            <a:r>
              <a:rPr lang="de-DE" sz="1000" dirty="0" smtClean="0"/>
              <a:t>IBM</a:t>
            </a:r>
          </a:p>
          <a:p>
            <a:pPr marL="180975" indent="-180975">
              <a:buFont typeface="+mj-lt"/>
              <a:buAutoNum type="arabicPeriod"/>
            </a:pPr>
            <a:r>
              <a:rPr lang="de-DE" sz="1000" dirty="0" smtClean="0"/>
              <a:t>HP</a:t>
            </a:r>
          </a:p>
          <a:p>
            <a:pPr marL="180975" indent="-180975">
              <a:buFont typeface="+mj-lt"/>
              <a:buAutoNum type="arabicPeriod"/>
            </a:pPr>
            <a:r>
              <a:rPr lang="de-DE" sz="1000" dirty="0" smtClean="0"/>
              <a:t>Fujitsu</a:t>
            </a:r>
          </a:p>
          <a:p>
            <a:pPr marL="180975" indent="-180975">
              <a:buFont typeface="+mj-lt"/>
              <a:buAutoNum type="arabicPeriod"/>
            </a:pPr>
            <a:r>
              <a:rPr lang="de-DE" sz="1000" dirty="0" err="1" smtClean="0"/>
              <a:t>Acc</a:t>
            </a:r>
            <a:r>
              <a:rPr lang="de-DE" sz="1000" dirty="0" smtClean="0"/>
              <a:t>.</a:t>
            </a:r>
          </a:p>
          <a:p>
            <a:pPr marL="180975" indent="-180975">
              <a:buFont typeface="+mj-lt"/>
              <a:buAutoNum type="arabicPeriod"/>
            </a:pPr>
            <a:r>
              <a:rPr lang="de-DE" sz="1000" dirty="0" smtClean="0"/>
              <a:t>CSC</a:t>
            </a:r>
          </a:p>
          <a:p>
            <a:pPr marL="180975" indent="-180975">
              <a:buFont typeface="+mj-lt"/>
              <a:buAutoNum type="arabicPeriod"/>
            </a:pPr>
            <a:r>
              <a:rPr lang="de-DE" sz="1000" dirty="0" err="1" smtClean="0"/>
              <a:t>Lockh</a:t>
            </a:r>
            <a:r>
              <a:rPr lang="de-DE" sz="1000" dirty="0" smtClean="0"/>
              <a:t>.</a:t>
            </a:r>
          </a:p>
          <a:p>
            <a:pPr marL="180975" indent="-180975">
              <a:buFont typeface="+mj-lt"/>
              <a:buAutoNum type="arabicPeriod"/>
            </a:pPr>
            <a:r>
              <a:rPr lang="de-DE" sz="1000" b="1" dirty="0" err="1" smtClean="0"/>
              <a:t>Capge</a:t>
            </a:r>
            <a:r>
              <a:rPr lang="de-DE" sz="1000" b="1" dirty="0" smtClean="0"/>
              <a:t>.</a:t>
            </a:r>
          </a:p>
          <a:p>
            <a:pPr marL="180975" indent="-180975">
              <a:buFont typeface="+mj-lt"/>
              <a:buAutoNum type="arabicPeriod"/>
            </a:pPr>
            <a:r>
              <a:rPr lang="de-DE" sz="1000" dirty="0" smtClean="0"/>
              <a:t>Xerox</a:t>
            </a:r>
          </a:p>
          <a:p>
            <a:pPr marL="180975" indent="-180975">
              <a:buFont typeface="+mj-lt"/>
              <a:buAutoNum type="arabicPeriod"/>
            </a:pPr>
            <a:r>
              <a:rPr lang="de-DE" sz="1000" dirty="0" smtClean="0"/>
              <a:t>NTT</a:t>
            </a:r>
          </a:p>
          <a:p>
            <a:pPr marL="180975" indent="-180975">
              <a:buFont typeface="+mj-lt"/>
              <a:buAutoNum type="arabicPeriod"/>
            </a:pPr>
            <a:r>
              <a:rPr lang="de-DE" sz="1000" dirty="0" smtClean="0"/>
              <a:t>NEC</a:t>
            </a:r>
          </a:p>
        </p:txBody>
      </p:sp>
      <p:pic>
        <p:nvPicPr>
          <p:cNvPr id="194" name="Picture 12" descr="http://t2.gstatic.com/images?q=tbn:ANd9GcSZviDjl3s74OJK4dGqx3SSeIMqfG7a9fBbQI8FgxydeNo5OKwjOxWOT1o">
            <a:hlinkClick r:id="rId155"/>
          </p:cNvPr>
          <p:cNvPicPr>
            <a:picLocks noChangeAspect="1" noChangeArrowheads="1"/>
          </p:cNvPicPr>
          <p:nvPr>
            <p:custDataLst>
              <p:tags r:id="rId122"/>
            </p:custDataLst>
          </p:nvPr>
        </p:nvPicPr>
        <p:blipFill>
          <a:blip r:embed="rId156" cstate="print"/>
          <a:srcRect/>
          <a:stretch>
            <a:fillRect/>
          </a:stretch>
        </p:blipFill>
        <p:spPr bwMode="auto">
          <a:xfrm>
            <a:off x="935596" y="2632141"/>
            <a:ext cx="186013" cy="120235"/>
          </a:xfrm>
          <a:prstGeom prst="rect">
            <a:avLst/>
          </a:prstGeom>
          <a:noFill/>
        </p:spPr>
      </p:pic>
      <p:pic>
        <p:nvPicPr>
          <p:cNvPr id="195" name="Picture 12" descr="http://t2.gstatic.com/images?q=tbn:ANd9GcSZviDjl3s74OJK4dGqx3SSeIMqfG7a9fBbQI8FgxydeNo5OKwjOxWOT1o">
            <a:hlinkClick r:id="rId155"/>
          </p:cNvPr>
          <p:cNvPicPr>
            <a:picLocks noChangeAspect="1" noChangeArrowheads="1"/>
          </p:cNvPicPr>
          <p:nvPr>
            <p:custDataLst>
              <p:tags r:id="rId123"/>
            </p:custDataLst>
          </p:nvPr>
        </p:nvPicPr>
        <p:blipFill>
          <a:blip r:embed="rId156" cstate="print"/>
          <a:srcRect/>
          <a:stretch>
            <a:fillRect/>
          </a:stretch>
        </p:blipFill>
        <p:spPr bwMode="auto">
          <a:xfrm>
            <a:off x="935596" y="2779403"/>
            <a:ext cx="186013" cy="120235"/>
          </a:xfrm>
          <a:prstGeom prst="rect">
            <a:avLst/>
          </a:prstGeom>
          <a:noFill/>
        </p:spPr>
      </p:pic>
      <p:pic>
        <p:nvPicPr>
          <p:cNvPr id="196" name="Picture 14" descr="http://t3.gstatic.com/images?q=tbn:ANd9GcTE4RaQF5oxKnopNDJUl_SJ6VUvJMzww0CJ8V5yTb-Rt7McJlxK84EALWbF">
            <a:hlinkClick r:id="rId157"/>
          </p:cNvPr>
          <p:cNvPicPr>
            <a:picLocks noChangeAspect="1" noChangeArrowheads="1"/>
          </p:cNvPicPr>
          <p:nvPr>
            <p:custDataLst>
              <p:tags r:id="rId124"/>
            </p:custDataLst>
          </p:nvPr>
        </p:nvPicPr>
        <p:blipFill>
          <a:blip r:embed="rId158" cstate="print"/>
          <a:srcRect/>
          <a:stretch>
            <a:fillRect/>
          </a:stretch>
        </p:blipFill>
        <p:spPr bwMode="auto">
          <a:xfrm>
            <a:off x="935596" y="2926665"/>
            <a:ext cx="201793" cy="130435"/>
          </a:xfrm>
          <a:prstGeom prst="rect">
            <a:avLst/>
          </a:prstGeom>
          <a:noFill/>
          <a:ln w="3175">
            <a:noFill/>
          </a:ln>
        </p:spPr>
      </p:pic>
      <p:pic>
        <p:nvPicPr>
          <p:cNvPr id="197" name="Picture 12" descr="http://t2.gstatic.com/images?q=tbn:ANd9GcSZviDjl3s74OJK4dGqx3SSeIMqfG7a9fBbQI8FgxydeNo5OKwjOxWOT1o">
            <a:hlinkClick r:id="rId155"/>
          </p:cNvPr>
          <p:cNvPicPr>
            <a:picLocks noChangeAspect="1" noChangeArrowheads="1"/>
          </p:cNvPicPr>
          <p:nvPr>
            <p:custDataLst>
              <p:tags r:id="rId125"/>
            </p:custDataLst>
          </p:nvPr>
        </p:nvPicPr>
        <p:blipFill>
          <a:blip r:embed="rId156" cstate="print"/>
          <a:srcRect/>
          <a:stretch>
            <a:fillRect/>
          </a:stretch>
        </p:blipFill>
        <p:spPr bwMode="auto">
          <a:xfrm>
            <a:off x="935596" y="3084127"/>
            <a:ext cx="186013" cy="120235"/>
          </a:xfrm>
          <a:prstGeom prst="rect">
            <a:avLst/>
          </a:prstGeom>
          <a:noFill/>
        </p:spPr>
      </p:pic>
      <p:pic>
        <p:nvPicPr>
          <p:cNvPr id="198" name="Picture 12" descr="http://t2.gstatic.com/images?q=tbn:ANd9GcSZviDjl3s74OJK4dGqx3SSeIMqfG7a9fBbQI8FgxydeNo5OKwjOxWOT1o">
            <a:hlinkClick r:id="rId155"/>
          </p:cNvPr>
          <p:cNvPicPr>
            <a:picLocks noChangeAspect="1" noChangeArrowheads="1"/>
          </p:cNvPicPr>
          <p:nvPr>
            <p:custDataLst>
              <p:tags r:id="rId126"/>
            </p:custDataLst>
          </p:nvPr>
        </p:nvPicPr>
        <p:blipFill>
          <a:blip r:embed="rId156" cstate="print"/>
          <a:srcRect/>
          <a:stretch>
            <a:fillRect/>
          </a:stretch>
        </p:blipFill>
        <p:spPr bwMode="auto">
          <a:xfrm>
            <a:off x="935596" y="3231389"/>
            <a:ext cx="186013" cy="120235"/>
          </a:xfrm>
          <a:prstGeom prst="rect">
            <a:avLst/>
          </a:prstGeom>
          <a:noFill/>
        </p:spPr>
      </p:pic>
      <p:pic>
        <p:nvPicPr>
          <p:cNvPr id="199" name="Picture 12" descr="http://t2.gstatic.com/images?q=tbn:ANd9GcSZviDjl3s74OJK4dGqx3SSeIMqfG7a9fBbQI8FgxydeNo5OKwjOxWOT1o">
            <a:hlinkClick r:id="rId155"/>
          </p:cNvPr>
          <p:cNvPicPr>
            <a:picLocks noChangeAspect="1" noChangeArrowheads="1"/>
          </p:cNvPicPr>
          <p:nvPr>
            <p:custDataLst>
              <p:tags r:id="rId127"/>
            </p:custDataLst>
          </p:nvPr>
        </p:nvPicPr>
        <p:blipFill>
          <a:blip r:embed="rId156" cstate="print"/>
          <a:srcRect/>
          <a:stretch>
            <a:fillRect/>
          </a:stretch>
        </p:blipFill>
        <p:spPr bwMode="auto">
          <a:xfrm>
            <a:off x="935596" y="3378651"/>
            <a:ext cx="186013" cy="120235"/>
          </a:xfrm>
          <a:prstGeom prst="rect">
            <a:avLst/>
          </a:prstGeom>
          <a:noFill/>
        </p:spPr>
      </p:pic>
      <p:pic>
        <p:nvPicPr>
          <p:cNvPr id="200" name="Picture 20" descr="http://t0.gstatic.com/images?q=tbn:ANd9GcTlfpbpvhhzbte3R3w0w357MnJrYf5G7B5wKv-IrF2f6lGXP8lmIz4o6Fw">
            <a:hlinkClick r:id="rId161"/>
          </p:cNvPr>
          <p:cNvPicPr>
            <a:picLocks noChangeAspect="1" noChangeArrowheads="1"/>
          </p:cNvPicPr>
          <p:nvPr>
            <p:custDataLst>
              <p:tags r:id="rId128"/>
            </p:custDataLst>
          </p:nvPr>
        </p:nvPicPr>
        <p:blipFill>
          <a:blip r:embed="rId162" cstate="print"/>
          <a:srcRect/>
          <a:stretch>
            <a:fillRect/>
          </a:stretch>
        </p:blipFill>
        <p:spPr bwMode="auto">
          <a:xfrm>
            <a:off x="935596" y="3525913"/>
            <a:ext cx="192323" cy="121903"/>
          </a:xfrm>
          <a:prstGeom prst="rect">
            <a:avLst/>
          </a:prstGeom>
          <a:noFill/>
        </p:spPr>
      </p:pic>
      <p:pic>
        <p:nvPicPr>
          <p:cNvPr id="201" name="Picture 12" descr="http://t2.gstatic.com/images?q=tbn:ANd9GcSZviDjl3s74OJK4dGqx3SSeIMqfG7a9fBbQI8FgxydeNo5OKwjOxWOT1o">
            <a:hlinkClick r:id="rId155"/>
          </p:cNvPr>
          <p:cNvPicPr>
            <a:picLocks noChangeAspect="1" noChangeArrowheads="1"/>
          </p:cNvPicPr>
          <p:nvPr>
            <p:custDataLst>
              <p:tags r:id="rId129"/>
            </p:custDataLst>
          </p:nvPr>
        </p:nvPicPr>
        <p:blipFill>
          <a:blip r:embed="rId156" cstate="print"/>
          <a:srcRect/>
          <a:stretch>
            <a:fillRect/>
          </a:stretch>
        </p:blipFill>
        <p:spPr bwMode="auto">
          <a:xfrm>
            <a:off x="935596" y="3674843"/>
            <a:ext cx="186013" cy="120235"/>
          </a:xfrm>
          <a:prstGeom prst="rect">
            <a:avLst/>
          </a:prstGeom>
          <a:noFill/>
        </p:spPr>
      </p:pic>
      <p:pic>
        <p:nvPicPr>
          <p:cNvPr id="202" name="Picture 14" descr="http://t3.gstatic.com/images?q=tbn:ANd9GcTE4RaQF5oxKnopNDJUl_SJ6VUvJMzww0CJ8V5yTb-Rt7McJlxK84EALWbF">
            <a:hlinkClick r:id="rId157"/>
          </p:cNvPr>
          <p:cNvPicPr>
            <a:picLocks noChangeAspect="1" noChangeArrowheads="1"/>
          </p:cNvPicPr>
          <p:nvPr>
            <p:custDataLst>
              <p:tags r:id="rId130"/>
            </p:custDataLst>
          </p:nvPr>
        </p:nvPicPr>
        <p:blipFill>
          <a:blip r:embed="rId158" cstate="print"/>
          <a:srcRect/>
          <a:stretch>
            <a:fillRect/>
          </a:stretch>
        </p:blipFill>
        <p:spPr bwMode="auto">
          <a:xfrm>
            <a:off x="935596" y="3822105"/>
            <a:ext cx="201793" cy="130435"/>
          </a:xfrm>
          <a:prstGeom prst="rect">
            <a:avLst/>
          </a:prstGeom>
          <a:noFill/>
          <a:ln w="3175">
            <a:noFill/>
          </a:ln>
        </p:spPr>
      </p:pic>
      <p:pic>
        <p:nvPicPr>
          <p:cNvPr id="203" name="Picture 14" descr="http://t3.gstatic.com/images?q=tbn:ANd9GcTE4RaQF5oxKnopNDJUl_SJ6VUvJMzww0CJ8V5yTb-Rt7McJlxK84EALWbF">
            <a:hlinkClick r:id="rId157"/>
          </p:cNvPr>
          <p:cNvPicPr>
            <a:picLocks noChangeAspect="1" noChangeArrowheads="1"/>
          </p:cNvPicPr>
          <p:nvPr>
            <p:custDataLst>
              <p:tags r:id="rId131"/>
            </p:custDataLst>
          </p:nvPr>
        </p:nvPicPr>
        <p:blipFill>
          <a:blip r:embed="rId158" cstate="print"/>
          <a:srcRect/>
          <a:stretch>
            <a:fillRect/>
          </a:stretch>
        </p:blipFill>
        <p:spPr bwMode="auto">
          <a:xfrm>
            <a:off x="935596" y="3979567"/>
            <a:ext cx="201793" cy="130435"/>
          </a:xfrm>
          <a:prstGeom prst="rect">
            <a:avLst/>
          </a:prstGeom>
          <a:noFill/>
          <a:ln w="3175">
            <a:noFill/>
          </a:ln>
        </p:spPr>
      </p:pic>
      <p:sp>
        <p:nvSpPr>
          <p:cNvPr id="152" name="TextBox 151"/>
          <p:cNvSpPr txBox="1"/>
          <p:nvPr>
            <p:custDataLst>
              <p:tags r:id="rId132"/>
            </p:custDataLst>
          </p:nvPr>
        </p:nvSpPr>
        <p:spPr>
          <a:xfrm>
            <a:off x="1089060" y="2583781"/>
            <a:ext cx="1006472" cy="842145"/>
          </a:xfrm>
          <a:prstGeom prst="rect">
            <a:avLst/>
          </a:prstGeom>
          <a:noFill/>
          <a:effectLst/>
        </p:spPr>
        <p:txBody>
          <a:bodyPr wrap="square" lIns="36000" tIns="36000" rIns="36000" bIns="36000" rtlCol="0">
            <a:spAutoFit/>
          </a:bodyPr>
          <a:lstStyle/>
          <a:p>
            <a:pPr marL="180975" indent="-180975">
              <a:buFont typeface="+mj-lt"/>
              <a:buAutoNum type="arabicPeriod" startAt="11"/>
            </a:pPr>
            <a:r>
              <a:rPr lang="de-DE" sz="1000" b="1" dirty="0" smtClean="0"/>
              <a:t>T-</a:t>
            </a:r>
            <a:r>
              <a:rPr lang="de-DE" sz="1000" b="1" dirty="0" err="1" smtClean="0"/>
              <a:t>Sys</a:t>
            </a:r>
            <a:r>
              <a:rPr lang="de-DE" sz="1000" b="1" dirty="0" smtClean="0"/>
              <a:t>.</a:t>
            </a:r>
          </a:p>
          <a:p>
            <a:pPr marL="180975" indent="-180975">
              <a:buFont typeface="+mj-lt"/>
              <a:buAutoNum type="arabicPeriod" startAt="11"/>
            </a:pPr>
            <a:r>
              <a:rPr lang="de-DE" sz="1000" b="1" dirty="0" err="1" smtClean="0"/>
              <a:t>Logica</a:t>
            </a:r>
            <a:endParaRPr lang="de-DE" sz="1000" b="1" dirty="0" smtClean="0"/>
          </a:p>
          <a:p>
            <a:pPr marL="180975" indent="-180975">
              <a:buFont typeface="+mj-lt"/>
              <a:buAutoNum type="arabicPeriod" startAt="11"/>
            </a:pPr>
            <a:r>
              <a:rPr lang="de-DE" sz="1000" b="1" dirty="0" smtClean="0"/>
              <a:t>SIS</a:t>
            </a:r>
          </a:p>
          <a:p>
            <a:pPr marL="180975" indent="-180975">
              <a:buFont typeface="+mj-lt"/>
              <a:buAutoNum type="arabicPeriod" startAt="11"/>
            </a:pPr>
            <a:r>
              <a:rPr lang="de-DE" sz="1000" b="1" dirty="0" err="1" smtClean="0"/>
              <a:t>Atos</a:t>
            </a:r>
            <a:endParaRPr lang="de-DE" sz="1000" b="1" dirty="0" smtClean="0"/>
          </a:p>
          <a:p>
            <a:pPr marL="180975" indent="-180975">
              <a:buFont typeface="+mj-lt"/>
              <a:buAutoNum type="arabicPeriod" startAt="11"/>
            </a:pPr>
            <a:r>
              <a:rPr lang="de-DE" sz="1000" b="1" dirty="0" err="1" smtClean="0"/>
              <a:t>Capita</a:t>
            </a:r>
            <a:endParaRPr lang="de-DE" sz="1000" b="1" dirty="0" smtClean="0"/>
          </a:p>
        </p:txBody>
      </p:sp>
      <p:pic>
        <p:nvPicPr>
          <p:cNvPr id="215" name="Picture 20" descr="http://t0.gstatic.com/images?q=tbn:ANd9GcTlfpbpvhhzbte3R3w0w357MnJrYf5G7B5wKv-IrF2f6lGXP8lmIz4o6Fw">
            <a:hlinkClick r:id="rId161"/>
          </p:cNvPr>
          <p:cNvPicPr>
            <a:picLocks noChangeAspect="1" noChangeArrowheads="1"/>
          </p:cNvPicPr>
          <p:nvPr>
            <p:custDataLst>
              <p:tags r:id="rId133"/>
            </p:custDataLst>
          </p:nvPr>
        </p:nvPicPr>
        <p:blipFill>
          <a:blip r:embed="rId162" cstate="print"/>
          <a:srcRect/>
          <a:stretch>
            <a:fillRect/>
          </a:stretch>
        </p:blipFill>
        <p:spPr bwMode="auto">
          <a:xfrm>
            <a:off x="1751385" y="2632141"/>
            <a:ext cx="192323" cy="121903"/>
          </a:xfrm>
          <a:prstGeom prst="rect">
            <a:avLst/>
          </a:prstGeom>
          <a:noFill/>
        </p:spPr>
      </p:pic>
      <p:pic>
        <p:nvPicPr>
          <p:cNvPr id="216" name="Picture 20" descr="http://t0.gstatic.com/images?q=tbn:ANd9GcTlfpbpvhhzbte3R3w0w357MnJrYf5G7B5wKv-IrF2f6lGXP8lmIz4o6Fw">
            <a:hlinkClick r:id="rId161"/>
          </p:cNvPr>
          <p:cNvPicPr>
            <a:picLocks noChangeAspect="1" noChangeArrowheads="1"/>
          </p:cNvPicPr>
          <p:nvPr>
            <p:custDataLst>
              <p:tags r:id="rId134"/>
            </p:custDataLst>
          </p:nvPr>
        </p:nvPicPr>
        <p:blipFill>
          <a:blip r:embed="rId162" cstate="print"/>
          <a:srcRect/>
          <a:stretch>
            <a:fillRect/>
          </a:stretch>
        </p:blipFill>
        <p:spPr bwMode="auto">
          <a:xfrm>
            <a:off x="1751385" y="2781953"/>
            <a:ext cx="192323" cy="121903"/>
          </a:xfrm>
          <a:prstGeom prst="rect">
            <a:avLst/>
          </a:prstGeom>
          <a:noFill/>
        </p:spPr>
      </p:pic>
      <p:pic>
        <p:nvPicPr>
          <p:cNvPr id="217" name="Picture 20" descr="http://t0.gstatic.com/images?q=tbn:ANd9GcTlfpbpvhhzbte3R3w0w357MnJrYf5G7B5wKv-IrF2f6lGXP8lmIz4o6Fw">
            <a:hlinkClick r:id="rId161"/>
          </p:cNvPr>
          <p:cNvPicPr>
            <a:picLocks noChangeAspect="1" noChangeArrowheads="1"/>
          </p:cNvPicPr>
          <p:nvPr>
            <p:custDataLst>
              <p:tags r:id="rId135"/>
            </p:custDataLst>
          </p:nvPr>
        </p:nvPicPr>
        <p:blipFill>
          <a:blip r:embed="rId162" cstate="print"/>
          <a:srcRect/>
          <a:stretch>
            <a:fillRect/>
          </a:stretch>
        </p:blipFill>
        <p:spPr bwMode="auto">
          <a:xfrm>
            <a:off x="1751385" y="2931765"/>
            <a:ext cx="192323" cy="121903"/>
          </a:xfrm>
          <a:prstGeom prst="rect">
            <a:avLst/>
          </a:prstGeom>
          <a:noFill/>
        </p:spPr>
      </p:pic>
      <p:pic>
        <p:nvPicPr>
          <p:cNvPr id="218" name="Picture 20" descr="http://t0.gstatic.com/images?q=tbn:ANd9GcTlfpbpvhhzbte3R3w0w357MnJrYf5G7B5wKv-IrF2f6lGXP8lmIz4o6Fw">
            <a:hlinkClick r:id="rId161"/>
          </p:cNvPr>
          <p:cNvPicPr>
            <a:picLocks noChangeAspect="1" noChangeArrowheads="1"/>
          </p:cNvPicPr>
          <p:nvPr>
            <p:custDataLst>
              <p:tags r:id="rId136"/>
            </p:custDataLst>
          </p:nvPr>
        </p:nvPicPr>
        <p:blipFill>
          <a:blip r:embed="rId162" cstate="print"/>
          <a:srcRect/>
          <a:stretch>
            <a:fillRect/>
          </a:stretch>
        </p:blipFill>
        <p:spPr bwMode="auto">
          <a:xfrm>
            <a:off x="1751385" y="3081577"/>
            <a:ext cx="192323" cy="121903"/>
          </a:xfrm>
          <a:prstGeom prst="rect">
            <a:avLst/>
          </a:prstGeom>
          <a:noFill/>
        </p:spPr>
      </p:pic>
      <p:pic>
        <p:nvPicPr>
          <p:cNvPr id="219" name="Picture 20" descr="http://t0.gstatic.com/images?q=tbn:ANd9GcTlfpbpvhhzbte3R3w0w357MnJrYf5G7B5wKv-IrF2f6lGXP8lmIz4o6Fw">
            <a:hlinkClick r:id="rId161"/>
          </p:cNvPr>
          <p:cNvPicPr>
            <a:picLocks noChangeAspect="1" noChangeArrowheads="1"/>
          </p:cNvPicPr>
          <p:nvPr>
            <p:custDataLst>
              <p:tags r:id="rId137"/>
            </p:custDataLst>
          </p:nvPr>
        </p:nvPicPr>
        <p:blipFill>
          <a:blip r:embed="rId162" cstate="print"/>
          <a:srcRect/>
          <a:stretch>
            <a:fillRect/>
          </a:stretch>
        </p:blipFill>
        <p:spPr bwMode="auto">
          <a:xfrm>
            <a:off x="1751385" y="3231389"/>
            <a:ext cx="192323" cy="121903"/>
          </a:xfrm>
          <a:prstGeom prst="rect">
            <a:avLst/>
          </a:prstGeom>
          <a:noFill/>
        </p:spPr>
      </p:pic>
      <p:sp>
        <p:nvSpPr>
          <p:cNvPr id="204" name="Rectangle 203"/>
          <p:cNvSpPr/>
          <p:nvPr>
            <p:custDataLst>
              <p:tags r:id="rId138"/>
            </p:custDataLst>
          </p:nvPr>
        </p:nvSpPr>
        <p:spPr bwMode="auto">
          <a:xfrm>
            <a:off x="2015717" y="2097090"/>
            <a:ext cx="1650942" cy="459345"/>
          </a:xfrm>
          <a:prstGeom prst="rect">
            <a:avLst/>
          </a:prstGeom>
          <a:solidFill>
            <a:schemeClr val="accent4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0" rIns="7200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IT Hardware</a:t>
            </a:r>
          </a:p>
        </p:txBody>
      </p:sp>
      <p:sp>
        <p:nvSpPr>
          <p:cNvPr id="205" name="Rectangle 204"/>
          <p:cNvSpPr/>
          <p:nvPr>
            <p:custDataLst>
              <p:tags r:id="rId139"/>
            </p:custDataLst>
          </p:nvPr>
        </p:nvSpPr>
        <p:spPr bwMode="auto">
          <a:xfrm>
            <a:off x="3718537" y="2097091"/>
            <a:ext cx="1643382" cy="459344"/>
          </a:xfrm>
          <a:prstGeom prst="rect">
            <a:avLst/>
          </a:prstGeom>
          <a:solidFill>
            <a:schemeClr val="accent4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0" rIns="7200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PC/Notebooks</a:t>
            </a:r>
          </a:p>
        </p:txBody>
      </p:sp>
      <p:sp>
        <p:nvSpPr>
          <p:cNvPr id="206" name="Rectangle 205"/>
          <p:cNvSpPr/>
          <p:nvPr>
            <p:custDataLst>
              <p:tags r:id="rId140"/>
            </p:custDataLst>
          </p:nvPr>
        </p:nvSpPr>
        <p:spPr bwMode="auto">
          <a:xfrm>
            <a:off x="5447717" y="2097089"/>
            <a:ext cx="1643381" cy="459345"/>
          </a:xfrm>
          <a:prstGeom prst="rect">
            <a:avLst/>
          </a:prstGeom>
          <a:solidFill>
            <a:schemeClr val="accent4"/>
          </a:solidFill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0" rIns="7200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Software</a:t>
            </a:r>
          </a:p>
        </p:txBody>
      </p:sp>
      <p:sp>
        <p:nvSpPr>
          <p:cNvPr id="207" name="Rectangle 206"/>
          <p:cNvSpPr/>
          <p:nvPr>
            <p:custDataLst>
              <p:tags r:id="rId141"/>
            </p:custDataLst>
          </p:nvPr>
        </p:nvSpPr>
        <p:spPr bwMode="auto">
          <a:xfrm>
            <a:off x="7176441" y="2097089"/>
            <a:ext cx="1643381" cy="459346"/>
          </a:xfrm>
          <a:prstGeom prst="rect">
            <a:avLst/>
          </a:prstGeom>
          <a:solidFill>
            <a:schemeClr val="accent4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0" rIns="7200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Telecom/Network</a:t>
            </a:r>
            <a:b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Equipment</a:t>
            </a:r>
          </a:p>
        </p:txBody>
      </p:sp>
      <p:sp>
        <p:nvSpPr>
          <p:cNvPr id="213" name="Rectangle 212"/>
          <p:cNvSpPr/>
          <p:nvPr>
            <p:custDataLst>
              <p:tags r:id="rId142"/>
            </p:custDataLst>
          </p:nvPr>
        </p:nvSpPr>
        <p:spPr bwMode="auto">
          <a:xfrm>
            <a:off x="300251" y="2097089"/>
            <a:ext cx="1643457" cy="459345"/>
          </a:xfrm>
          <a:prstGeom prst="rect">
            <a:avLst/>
          </a:prstGeom>
          <a:solidFill>
            <a:schemeClr val="accent4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0" rIns="7200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IT Services</a:t>
            </a:r>
          </a:p>
        </p:txBody>
      </p:sp>
      <p:sp>
        <p:nvSpPr>
          <p:cNvPr id="226" name="Rectangle 225"/>
          <p:cNvSpPr/>
          <p:nvPr>
            <p:custDataLst>
              <p:tags r:id="rId143"/>
            </p:custDataLst>
          </p:nvPr>
        </p:nvSpPr>
        <p:spPr bwMode="auto">
          <a:xfrm>
            <a:off x="5451841" y="4896443"/>
            <a:ext cx="1643381" cy="1589709"/>
          </a:xfrm>
          <a:prstGeom prst="rect">
            <a:avLst/>
          </a:prstGeom>
          <a:noFill/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7" name="Rectangle 226"/>
          <p:cNvSpPr/>
          <p:nvPr>
            <p:custDataLst>
              <p:tags r:id="rId144"/>
            </p:custDataLst>
          </p:nvPr>
        </p:nvSpPr>
        <p:spPr bwMode="auto">
          <a:xfrm>
            <a:off x="7180565" y="4896443"/>
            <a:ext cx="1643381" cy="1589709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8" name="Rectangle 227"/>
          <p:cNvSpPr/>
          <p:nvPr>
            <p:custDataLst>
              <p:tags r:id="rId145"/>
            </p:custDataLst>
          </p:nvPr>
        </p:nvSpPr>
        <p:spPr bwMode="auto">
          <a:xfrm>
            <a:off x="304545" y="4896443"/>
            <a:ext cx="1639163" cy="1589709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9" name="Rectangle 228"/>
          <p:cNvSpPr/>
          <p:nvPr>
            <p:custDataLst>
              <p:tags r:id="rId146"/>
            </p:custDataLst>
          </p:nvPr>
        </p:nvSpPr>
        <p:spPr bwMode="auto">
          <a:xfrm>
            <a:off x="2015715" y="4437099"/>
            <a:ext cx="1651409" cy="459345"/>
          </a:xfrm>
          <a:prstGeom prst="rect">
            <a:avLst/>
          </a:prstGeom>
          <a:solidFill>
            <a:schemeClr val="accent4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0" rIns="7200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r>
              <a:rPr lang="en-US" sz="1400" b="1" dirty="0" smtClean="0">
                <a:latin typeface="Arial" charset="0"/>
                <a:cs typeface="Arial" charset="0"/>
              </a:rPr>
              <a:t>Consumer</a:t>
            </a:r>
            <a:br>
              <a:rPr lang="en-US" sz="1400" b="1" dirty="0" smtClean="0">
                <a:latin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cs typeface="Arial" charset="0"/>
              </a:rPr>
              <a:t>Electronics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0" name="Rectangle 229"/>
          <p:cNvSpPr/>
          <p:nvPr>
            <p:custDataLst>
              <p:tags r:id="rId147"/>
            </p:custDataLst>
          </p:nvPr>
        </p:nvSpPr>
        <p:spPr bwMode="auto">
          <a:xfrm>
            <a:off x="3722661" y="4437100"/>
            <a:ext cx="1643382" cy="459344"/>
          </a:xfrm>
          <a:prstGeom prst="rect">
            <a:avLst/>
          </a:prstGeom>
          <a:solidFill>
            <a:schemeClr val="accent4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0" rIns="7200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Semiconductor</a:t>
            </a:r>
          </a:p>
        </p:txBody>
      </p:sp>
      <p:sp>
        <p:nvSpPr>
          <p:cNvPr id="231" name="Rectangle 230"/>
          <p:cNvSpPr/>
          <p:nvPr>
            <p:custDataLst>
              <p:tags r:id="rId148"/>
            </p:custDataLst>
          </p:nvPr>
        </p:nvSpPr>
        <p:spPr bwMode="auto">
          <a:xfrm>
            <a:off x="5451841" y="4437098"/>
            <a:ext cx="1643381" cy="459345"/>
          </a:xfrm>
          <a:prstGeom prst="rect">
            <a:avLst/>
          </a:prstGeom>
          <a:solidFill>
            <a:schemeClr val="accent4"/>
          </a:solidFill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0" rIns="7200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Electronic</a:t>
            </a:r>
            <a:b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components</a:t>
            </a:r>
          </a:p>
        </p:txBody>
      </p:sp>
      <p:sp>
        <p:nvSpPr>
          <p:cNvPr id="232" name="Rectangle 231"/>
          <p:cNvSpPr/>
          <p:nvPr>
            <p:custDataLst>
              <p:tags r:id="rId149"/>
            </p:custDataLst>
          </p:nvPr>
        </p:nvSpPr>
        <p:spPr bwMode="auto">
          <a:xfrm>
            <a:off x="7180565" y="4437098"/>
            <a:ext cx="1643381" cy="459346"/>
          </a:xfrm>
          <a:prstGeom prst="rect">
            <a:avLst/>
          </a:prstGeom>
          <a:solidFill>
            <a:schemeClr val="accent4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0" rIns="7200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Solar</a:t>
            </a:r>
          </a:p>
        </p:txBody>
      </p:sp>
      <p:sp>
        <p:nvSpPr>
          <p:cNvPr id="233" name="Rectangle 232"/>
          <p:cNvSpPr/>
          <p:nvPr>
            <p:custDataLst>
              <p:tags r:id="rId150"/>
            </p:custDataLst>
          </p:nvPr>
        </p:nvSpPr>
        <p:spPr bwMode="auto">
          <a:xfrm>
            <a:off x="307075" y="4437098"/>
            <a:ext cx="1636633" cy="459345"/>
          </a:xfrm>
          <a:prstGeom prst="rect">
            <a:avLst/>
          </a:prstGeom>
          <a:solidFill>
            <a:schemeClr val="accent4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0" rIns="7200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Handsets</a:t>
            </a:r>
          </a:p>
        </p:txBody>
      </p:sp>
      <p:pic>
        <p:nvPicPr>
          <p:cNvPr id="208" name="Picture 22" descr="http://t3.gstatic.com/images?q=tbn:ANd9GcRYeh3RWY6_-FOVFDOvd5inuDFt9quJbzT5221wMKJM6O8T6RdsQjNA7dep">
            <a:hlinkClick r:id="rId163"/>
          </p:cNvPr>
          <p:cNvPicPr>
            <a:picLocks noChangeAspect="1" noChangeArrowheads="1"/>
          </p:cNvPicPr>
          <p:nvPr>
            <p:custDataLst>
              <p:tags r:id="rId151"/>
            </p:custDataLst>
          </p:nvPr>
        </p:nvPicPr>
        <p:blipFill>
          <a:blip r:embed="rId164" cstate="print"/>
          <a:srcRect/>
          <a:stretch>
            <a:fillRect/>
          </a:stretch>
        </p:blipFill>
        <p:spPr bwMode="auto">
          <a:xfrm>
            <a:off x="5106794" y="2896523"/>
            <a:ext cx="189696" cy="1221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1681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83147101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7" name="think-cell Slide" r:id="rId52" imgW="0" imgH="0" progId="TCLayout.ActiveDocument.1">
                  <p:embed/>
                </p:oleObj>
              </mc:Choice>
              <mc:Fallback>
                <p:oleObj name="think-cell Slide" r:id="rId52" imgW="0" imgH="0" progId="TCLayout.ActiveDocument.1">
                  <p:embed/>
                  <p:pic>
                    <p:nvPicPr>
                      <p:cNvPr id="0" name="AutoShape 23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Rectangle 55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bg1"/>
          </a:solidFill>
          <a:ln w="127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</a:pPr>
            <a:endParaRPr lang="de-DE" sz="1000" dirty="0" err="1" smtClea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244800" y="597600"/>
            <a:ext cx="8648700" cy="664797"/>
          </a:xfrm>
        </p:spPr>
        <p:txBody>
          <a:bodyPr/>
          <a:lstStyle/>
          <a:p>
            <a:r>
              <a:rPr lang="de-DE" dirty="0" smtClean="0"/>
              <a:t>Die wenigen führenden europäischen Unternehmen sind   umsatzseitig überwiegend auf </a:t>
            </a:r>
            <a:r>
              <a:rPr lang="de-DE" dirty="0"/>
              <a:t>Europa konzentriert </a:t>
            </a:r>
          </a:p>
        </p:txBody>
      </p:sp>
      <p:sp>
        <p:nvSpPr>
          <p:cNvPr id="12292" name="TextBox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6063" y="1617663"/>
            <a:ext cx="7248524" cy="249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</a:pPr>
            <a:r>
              <a:rPr lang="de-DE" b="1" dirty="0" smtClean="0">
                <a:latin typeface="Arial" pitchFamily="34" charset="0"/>
                <a:cs typeface="Arial" pitchFamily="34" charset="0"/>
              </a:rPr>
              <a:t>Anteil des in Europa generierten Umsatzes der Top 104 (2010)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>
            <p:custDataLst>
              <p:tags r:id="rId6"/>
            </p:custDataLst>
          </p:nvPr>
        </p:nvSpPr>
        <p:spPr>
          <a:xfrm>
            <a:off x="245109" y="6597650"/>
            <a:ext cx="6841490" cy="144526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b" anchorCtr="0">
            <a:noAutofit/>
          </a:bodyPr>
          <a:lstStyle/>
          <a:p>
            <a:pPr marL="228600" indent="-228600">
              <a:lnSpc>
                <a:spcPct val="85000"/>
              </a:lnSpc>
            </a:pPr>
            <a:r>
              <a:rPr lang="de-DE" sz="800" dirty="0" smtClean="0">
                <a:latin typeface="Arial"/>
              </a:rPr>
              <a:t>Für IT Services: Top 15 Player</a:t>
            </a:r>
          </a:p>
          <a:p>
            <a:pPr marL="228600" indent="-228600">
              <a:lnSpc>
                <a:spcPct val="85000"/>
              </a:lnSpc>
            </a:pPr>
            <a:r>
              <a:rPr lang="de-DE" sz="800" dirty="0" smtClean="0">
                <a:latin typeface="Arial"/>
              </a:rPr>
              <a:t>Analyse basierend auf den 10 größten Unternehmen pro Segment</a:t>
            </a:r>
          </a:p>
          <a:p>
            <a:pPr>
              <a:lnSpc>
                <a:spcPct val="85000"/>
              </a:lnSpc>
            </a:pPr>
            <a:r>
              <a:rPr lang="de-DE" sz="800" dirty="0" smtClean="0"/>
              <a:t>Quelle: </a:t>
            </a:r>
            <a:r>
              <a:rPr lang="de-DE" sz="800" dirty="0" smtClean="0">
                <a:latin typeface="Arial"/>
              </a:rPr>
              <a:t>Annual Reports, </a:t>
            </a:r>
            <a:r>
              <a:rPr lang="de-DE" sz="800" dirty="0" err="1" smtClean="0">
                <a:latin typeface="Arial"/>
              </a:rPr>
              <a:t>Facitva</a:t>
            </a:r>
            <a:r>
              <a:rPr lang="de-DE" sz="800" dirty="0" smtClean="0">
                <a:latin typeface="Arial"/>
              </a:rPr>
              <a:t>, A.T. </a:t>
            </a:r>
            <a:r>
              <a:rPr lang="de-DE" sz="800" dirty="0" err="1" smtClean="0">
                <a:latin typeface="Arial"/>
              </a:rPr>
              <a:t>Kearney</a:t>
            </a:r>
            <a:r>
              <a:rPr lang="de-DE" sz="800" dirty="0" smtClean="0">
                <a:latin typeface="Arial"/>
              </a:rPr>
              <a:t> Analyse</a:t>
            </a:r>
            <a:endParaRPr lang="de-DE" sz="800" dirty="0">
              <a:latin typeface="Arial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7494587" y="3101130"/>
            <a:ext cx="1584176" cy="2757851"/>
            <a:chOff x="7494587" y="3101130"/>
            <a:chExt cx="1584176" cy="2757851"/>
          </a:xfrm>
        </p:grpSpPr>
        <p:sp>
          <p:nvSpPr>
            <p:cNvPr id="27" name="Up-Down Arrow 26"/>
            <p:cNvSpPr/>
            <p:nvPr>
              <p:custDataLst>
                <p:tags r:id="rId46"/>
              </p:custDataLst>
            </p:nvPr>
          </p:nvSpPr>
          <p:spPr bwMode="auto">
            <a:xfrm>
              <a:off x="8143875" y="3936266"/>
              <a:ext cx="221705" cy="819004"/>
            </a:xfrm>
            <a:prstGeom prst="upDownArrow">
              <a:avLst/>
            </a:prstGeom>
            <a:solidFill>
              <a:schemeClr val="accent4"/>
            </a:solidFill>
            <a:ln w="127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2000" tIns="72000" rIns="72000" bIns="72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bg2"/>
                </a:buClr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7" name="TextBox 46"/>
            <p:cNvSpPr txBox="1"/>
            <p:nvPr>
              <p:custDataLst>
                <p:tags r:id="rId47"/>
              </p:custDataLst>
            </p:nvPr>
          </p:nvSpPr>
          <p:spPr>
            <a:xfrm>
              <a:off x="7494587" y="3101130"/>
              <a:ext cx="1584176" cy="8679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 sz="1400" b="1" dirty="0" smtClean="0"/>
                <a:t>Durchschnitt europäische Unternehmen (47%)</a:t>
              </a:r>
              <a:endParaRPr lang="de-DE" sz="1400" b="1" dirty="0"/>
            </a:p>
          </p:txBody>
        </p:sp>
        <p:sp>
          <p:nvSpPr>
            <p:cNvPr id="48" name="TextBox 47"/>
            <p:cNvSpPr txBox="1"/>
            <p:nvPr>
              <p:custDataLst>
                <p:tags r:id="rId48"/>
              </p:custDataLst>
            </p:nvPr>
          </p:nvSpPr>
          <p:spPr>
            <a:xfrm>
              <a:off x="7494587" y="4797152"/>
              <a:ext cx="1584176" cy="1061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de-DE" sz="1400" b="1" dirty="0" smtClean="0"/>
                <a:t>Durchschnitt außer-</a:t>
              </a:r>
              <a:br>
                <a:rPr lang="de-DE" sz="1400" b="1" dirty="0" smtClean="0"/>
              </a:br>
              <a:r>
                <a:rPr lang="de-DE" sz="1400" b="1" dirty="0" smtClean="0"/>
                <a:t>europäische Unternehmen (23%)</a:t>
              </a:r>
              <a:endParaRPr lang="de-DE" sz="1400" b="1" dirty="0"/>
            </a:p>
          </p:txBody>
        </p:sp>
        <p:sp>
          <p:nvSpPr>
            <p:cNvPr id="51" name="TextBox 50"/>
            <p:cNvSpPr txBox="1"/>
            <p:nvPr>
              <p:custDataLst>
                <p:tags r:id="rId49"/>
              </p:custDataLst>
            </p:nvPr>
          </p:nvSpPr>
          <p:spPr>
            <a:xfrm>
              <a:off x="7494587" y="4041068"/>
              <a:ext cx="15841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00" dirty="0" smtClean="0"/>
                <a:t>Δ 24 Prozentpunkte</a:t>
              </a:r>
              <a:endParaRPr lang="de-DE" sz="1400" dirty="0"/>
            </a:p>
          </p:txBody>
        </p:sp>
      </p:grpSp>
      <p:sp>
        <p:nvSpPr>
          <p:cNvPr id="75" name="TextBox 74"/>
          <p:cNvSpPr txBox="1"/>
          <p:nvPr>
            <p:custDataLst>
              <p:tags r:id="rId7"/>
            </p:custDataLst>
          </p:nvPr>
        </p:nvSpPr>
        <p:spPr>
          <a:xfrm>
            <a:off x="7601205" y="247650"/>
            <a:ext cx="1306448" cy="166199"/>
          </a:xfrm>
          <a:prstGeom prst="rect">
            <a:avLst/>
          </a:prstGeom>
          <a:noFill/>
          <a:ln w="12700" cap="rnd">
            <a:noFill/>
          </a:ln>
        </p:spPr>
        <p:txBody>
          <a:bodyPr vert="horz" wrap="none" lIns="0" tIns="0" rIns="0" bIns="0" rtlCol="0" anchor="t" anchorCtr="0">
            <a:sp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</a:pPr>
            <a:r>
              <a:rPr lang="de-DE" sz="1200" dirty="0" smtClean="0">
                <a:latin typeface="Arial"/>
                <a:cs typeface="Arial"/>
              </a:rPr>
              <a:t>Status Quo Europa</a:t>
            </a:r>
          </a:p>
        </p:txBody>
      </p:sp>
      <p:graphicFrame>
        <p:nvGraphicFramePr>
          <p:cNvPr id="66" name="Object 65"/>
          <p:cNvGraphicFramePr>
            <a:graphicFrameLocks noChangeAspect="1"/>
          </p:cNvGraphicFramePr>
          <p:nvPr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3584028033"/>
              </p:ext>
            </p:extLst>
          </p:nvPr>
        </p:nvGraphicFramePr>
        <p:xfrm>
          <a:off x="185737" y="2139950"/>
          <a:ext cx="7477110" cy="3524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8" name="Chart" r:id="rId53" imgW="7477057" imgH="3524160" progId="MSGraph.Chart.8">
                  <p:embed followColorScheme="full"/>
                </p:oleObj>
              </mc:Choice>
              <mc:Fallback>
                <p:oleObj name="Chart" r:id="rId53" imgW="7477057" imgH="3524160" progId="MSGraph.Chart.8">
                  <p:embed followColorScheme="full"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" y="2139950"/>
                        <a:ext cx="7477110" cy="35241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" name="Rectangle 224"/>
          <p:cNvSpPr/>
          <p:nvPr>
            <p:custDataLst>
              <p:tags r:id="rId9"/>
            </p:custDataLst>
          </p:nvPr>
        </p:nvSpPr>
        <p:spPr bwMode="gray">
          <a:xfrm>
            <a:off x="4046537" y="4895850"/>
            <a:ext cx="252412" cy="136525"/>
          </a:xfrm>
          <a:prstGeom prst="rect">
            <a:avLst/>
          </a:prstGeom>
          <a:solidFill>
            <a:srgbClr val="C0504D"/>
          </a:solidFill>
          <a:ln w="12700" cap="rnd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</a:pPr>
            <a:fld id="{45A5DDFC-BAC3-4A6A-940F-6B14FC49509F}" type="datetime'''''''''''''''3''''''''''''''3''''''''''''''''''''''''%'''''">
              <a:rPr lang="en-US" sz="1000">
                <a:solidFill>
                  <a:schemeClr val="bg1"/>
                </a:solidFill>
                <a:cs typeface="Arial"/>
              </a:rPr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</a:pPr>
              <a:t>33%</a:t>
            </a:fld>
            <a:endParaRPr lang="en-US" sz="1000" dirty="0" err="1" smtClean="0">
              <a:solidFill>
                <a:schemeClr val="bg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21" name="Rectangle 220"/>
          <p:cNvSpPr/>
          <p:nvPr>
            <p:custDataLst>
              <p:tags r:id="rId10"/>
            </p:custDataLst>
          </p:nvPr>
        </p:nvSpPr>
        <p:spPr bwMode="gray">
          <a:xfrm>
            <a:off x="3289300" y="4924425"/>
            <a:ext cx="252412" cy="136525"/>
          </a:xfrm>
          <a:prstGeom prst="rect">
            <a:avLst/>
          </a:prstGeom>
          <a:solidFill>
            <a:srgbClr val="C0504D"/>
          </a:solidFill>
          <a:ln w="12700" cap="rnd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</a:pPr>
            <a:fld id="{E6152EF4-F148-44FE-9B42-A2B498C1BF6D}" type="datetime'3''2''%'''''''''''''''''''''''''''''''''''''''">
              <a:rPr lang="en-US" sz="1000">
                <a:solidFill>
                  <a:schemeClr val="bg1"/>
                </a:solidFill>
                <a:cs typeface="Arial"/>
              </a:rPr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</a:pPr>
              <a:t>32%</a:t>
            </a:fld>
            <a:endParaRPr lang="en-US" sz="1000" dirty="0" err="1" smtClean="0">
              <a:solidFill>
                <a:schemeClr val="bg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19" name="Rectangle 218"/>
          <p:cNvSpPr/>
          <p:nvPr>
            <p:custDataLst>
              <p:tags r:id="rId11"/>
            </p:custDataLst>
          </p:nvPr>
        </p:nvSpPr>
        <p:spPr bwMode="auto">
          <a:xfrm>
            <a:off x="2789237" y="4991100"/>
            <a:ext cx="252412" cy="136525"/>
          </a:xfrm>
          <a:prstGeom prst="rect">
            <a:avLst/>
          </a:prstGeom>
          <a:solidFill>
            <a:schemeClr val="hlink"/>
          </a:solidFill>
          <a:ln w="12700" cap="rnd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</a:pPr>
            <a:fld id="{5D02C4D7-FFC9-4EB4-B6A6-BBE621628F05}" type="datetime'''''''''''''''''''''''2''8''''''''%'''''''">
              <a:rPr lang="en-US" sz="1000">
                <a:solidFill>
                  <a:schemeClr val="tx1"/>
                </a:solidFill>
                <a:cs typeface="Arial"/>
              </a:rPr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</a:pPr>
              <a:t>28%</a:t>
            </a:fld>
            <a:endParaRPr lang="en-US" sz="1000" dirty="0" err="1" smtClea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23" name="Rectangle 222"/>
          <p:cNvSpPr/>
          <p:nvPr>
            <p:custDataLst>
              <p:tags r:id="rId12"/>
            </p:custDataLst>
          </p:nvPr>
        </p:nvSpPr>
        <p:spPr bwMode="auto">
          <a:xfrm>
            <a:off x="3541712" y="5191125"/>
            <a:ext cx="252412" cy="136525"/>
          </a:xfrm>
          <a:prstGeom prst="rect">
            <a:avLst/>
          </a:prstGeom>
          <a:solidFill>
            <a:schemeClr val="hlink"/>
          </a:solidFill>
          <a:ln w="12700" cap="rnd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</a:pPr>
            <a:fld id="{1977F951-62B4-4C73-B481-92854822BC82}" type="datetime'''''''''''''''1''''''''''''''''''''''''''''''''5''''%'''">
              <a:rPr lang="en-US" sz="1000">
                <a:solidFill>
                  <a:schemeClr val="tx1"/>
                </a:solidFill>
                <a:cs typeface="Arial"/>
              </a:rPr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</a:pPr>
              <a:t>15%</a:t>
            </a:fld>
            <a:endParaRPr lang="en-US" sz="1000" dirty="0" err="1" smtClea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17" name="Rectangle 216"/>
          <p:cNvSpPr/>
          <p:nvPr>
            <p:custDataLst>
              <p:tags r:id="rId13"/>
            </p:custDataLst>
          </p:nvPr>
        </p:nvSpPr>
        <p:spPr bwMode="gray">
          <a:xfrm>
            <a:off x="2536825" y="4619625"/>
            <a:ext cx="252412" cy="136525"/>
          </a:xfrm>
          <a:prstGeom prst="rect">
            <a:avLst/>
          </a:prstGeom>
          <a:solidFill>
            <a:srgbClr val="C0504D"/>
          </a:solidFill>
          <a:ln w="12700" cap="rnd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</a:pPr>
            <a:fld id="{B0DB7654-AAAE-4800-98A1-0087F7A79A02}" type="datetime'''''''''''''''5''''''''''''''''''''''''''0''''%'">
              <a:rPr lang="en-US" sz="1000">
                <a:solidFill>
                  <a:schemeClr val="bg1"/>
                </a:solidFill>
                <a:cs typeface="Arial"/>
              </a:rPr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</a:pPr>
              <a:t>50%</a:t>
            </a:fld>
            <a:endParaRPr lang="en-US" sz="1000" dirty="0" err="1" smtClean="0">
              <a:solidFill>
                <a:schemeClr val="bg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15" name="Rectangle 214"/>
          <p:cNvSpPr/>
          <p:nvPr>
            <p:custDataLst>
              <p:tags r:id="rId14"/>
            </p:custDataLst>
          </p:nvPr>
        </p:nvSpPr>
        <p:spPr bwMode="auto">
          <a:xfrm>
            <a:off x="2036762" y="5048250"/>
            <a:ext cx="252412" cy="136525"/>
          </a:xfrm>
          <a:prstGeom prst="rect">
            <a:avLst/>
          </a:prstGeom>
          <a:solidFill>
            <a:schemeClr val="hlink"/>
          </a:solidFill>
          <a:ln w="12700" cap="rnd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</a:pPr>
            <a:fld id="{4734101B-43FB-4155-8CD7-2050E46B4336}" type="datetime'''2''''''''''''''''''''''''''''''''4''''%'''''''''''''''">
              <a:rPr lang="en-US" sz="1000">
                <a:solidFill>
                  <a:schemeClr val="tx1"/>
                </a:solidFill>
                <a:cs typeface="Arial"/>
              </a:rPr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</a:pPr>
              <a:t>24%</a:t>
            </a:fld>
            <a:endParaRPr lang="en-US" sz="1000" dirty="0" err="1" smtClea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62" name="Rectangle 161"/>
          <p:cNvSpPr/>
          <p:nvPr>
            <p:custDataLst>
              <p:tags r:id="rId15"/>
            </p:custDataLst>
          </p:nvPr>
        </p:nvSpPr>
        <p:spPr bwMode="gray">
          <a:xfrm>
            <a:off x="1819275" y="5443537"/>
            <a:ext cx="182562" cy="136525"/>
          </a:xfrm>
          <a:prstGeom prst="rect">
            <a:avLst/>
          </a:prstGeom>
          <a:solidFill>
            <a:srgbClr val="C0504D"/>
          </a:solidFill>
          <a:ln w="12700" cap="rnd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</a:pPr>
            <a:fld id="{618C787E-9096-4141-9789-9A6242DE49F1}" type="datetime'''''0''''''''''''''''''''''''''''''''''''''''''''%'''''''''''">
              <a:rPr lang="en-US" sz="1000">
                <a:solidFill>
                  <a:schemeClr val="bg1"/>
                </a:solidFill>
                <a:cs typeface="Arial"/>
              </a:rPr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</a:pPr>
              <a:t>0%</a:t>
            </a:fld>
            <a:endParaRPr lang="en-US" sz="1000" dirty="0" err="1" smtClean="0">
              <a:solidFill>
                <a:schemeClr val="bg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13" name="Rectangle 212"/>
          <p:cNvSpPr/>
          <p:nvPr>
            <p:custDataLst>
              <p:tags r:id="rId16"/>
            </p:custDataLst>
          </p:nvPr>
        </p:nvSpPr>
        <p:spPr bwMode="auto">
          <a:xfrm>
            <a:off x="1284287" y="5005387"/>
            <a:ext cx="252412" cy="136525"/>
          </a:xfrm>
          <a:prstGeom prst="rect">
            <a:avLst/>
          </a:prstGeom>
          <a:solidFill>
            <a:schemeClr val="hlink"/>
          </a:solidFill>
          <a:ln w="12700" cap="rnd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</a:pPr>
            <a:fld id="{92043B4F-E451-4E77-8B1D-128C3E51394F}" type="datetime'''''''''''2''''''''''''''''7''''''''''''''''''''''''''%'''''''">
              <a:rPr lang="en-US" sz="1000">
                <a:solidFill>
                  <a:schemeClr val="tx1"/>
                </a:solidFill>
                <a:cs typeface="Arial"/>
              </a:rPr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</a:pPr>
              <a:t>27%</a:t>
            </a:fld>
            <a:endParaRPr lang="en-US" sz="1000" dirty="0" err="1" smtClea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60" name="Rectangle 159"/>
          <p:cNvSpPr/>
          <p:nvPr>
            <p:custDataLst>
              <p:tags r:id="rId17"/>
            </p:custDataLst>
          </p:nvPr>
        </p:nvSpPr>
        <p:spPr bwMode="gray">
          <a:xfrm>
            <a:off x="1066800" y="5443537"/>
            <a:ext cx="182562" cy="136525"/>
          </a:xfrm>
          <a:prstGeom prst="rect">
            <a:avLst/>
          </a:prstGeom>
          <a:solidFill>
            <a:srgbClr val="C0504D"/>
          </a:solidFill>
          <a:ln w="12700" cap="rnd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</a:pPr>
            <a:fld id="{2E7788EA-C3E4-4B78-A68A-8580DF9DAA33}" type="datetime'''''''''''''''''''''0''%'''''''''''''''">
              <a:rPr lang="en-US" sz="1000">
                <a:solidFill>
                  <a:schemeClr val="bg1"/>
                </a:solidFill>
                <a:cs typeface="Arial"/>
              </a:rPr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</a:pPr>
              <a:t>0%</a:t>
            </a:fld>
            <a:endParaRPr lang="en-US" sz="1000" dirty="0" err="1" smtClean="0">
              <a:solidFill>
                <a:schemeClr val="bg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11" name="Rectangle 210"/>
          <p:cNvSpPr/>
          <p:nvPr>
            <p:custDataLst>
              <p:tags r:id="rId18"/>
            </p:custDataLst>
          </p:nvPr>
        </p:nvSpPr>
        <p:spPr bwMode="auto">
          <a:xfrm>
            <a:off x="531812" y="5195888"/>
            <a:ext cx="252412" cy="136525"/>
          </a:xfrm>
          <a:prstGeom prst="rect">
            <a:avLst/>
          </a:prstGeom>
          <a:solidFill>
            <a:schemeClr val="hlink"/>
          </a:solidFill>
          <a:ln w="12700" cap="rnd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</a:pPr>
            <a:fld id="{B0278442-F55D-4F5E-ADD3-8767D864D1CF}" type="datetime'1''''''''''5''%'''''''''''''''''''">
              <a:rPr lang="en-US" sz="1000">
                <a:solidFill>
                  <a:schemeClr val="tx1"/>
                </a:solidFill>
                <a:cs typeface="Arial"/>
              </a:rPr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</a:pPr>
              <a:t>15%</a:t>
            </a:fld>
            <a:endParaRPr lang="en-US" sz="1000" dirty="0" err="1" smtClea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09" name="Rectangle 208"/>
          <p:cNvSpPr/>
          <p:nvPr>
            <p:custDataLst>
              <p:tags r:id="rId19"/>
            </p:custDataLst>
          </p:nvPr>
        </p:nvSpPr>
        <p:spPr bwMode="gray">
          <a:xfrm>
            <a:off x="279400" y="4138612"/>
            <a:ext cx="252412" cy="136525"/>
          </a:xfrm>
          <a:prstGeom prst="rect">
            <a:avLst/>
          </a:prstGeom>
          <a:solidFill>
            <a:srgbClr val="C0504D"/>
          </a:solidFill>
          <a:ln w="12700" cap="rnd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</a:pPr>
            <a:fld id="{9FE7198A-3D8E-4142-9C07-6D8E8837AC48}" type="datetime'''''''''8''''''0''%'''''">
              <a:rPr lang="en-US" sz="1000">
                <a:solidFill>
                  <a:schemeClr val="bg1"/>
                </a:solidFill>
                <a:cs typeface="Arial"/>
              </a:rPr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</a:pPr>
              <a:t>80%</a:t>
            </a:fld>
            <a:endParaRPr lang="en-US" sz="1000" dirty="0" err="1" smtClean="0">
              <a:solidFill>
                <a:schemeClr val="bg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41" name="Rectangle 240"/>
          <p:cNvSpPr/>
          <p:nvPr>
            <p:custDataLst>
              <p:tags r:id="rId20"/>
            </p:custDataLst>
          </p:nvPr>
        </p:nvSpPr>
        <p:spPr bwMode="auto">
          <a:xfrm>
            <a:off x="7308850" y="4462463"/>
            <a:ext cx="252412" cy="136525"/>
          </a:xfrm>
          <a:prstGeom prst="rect">
            <a:avLst/>
          </a:prstGeom>
          <a:solidFill>
            <a:srgbClr val="DCDCDC"/>
          </a:solidFill>
          <a:ln w="12700" cap="rnd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</a:pPr>
            <a:fld id="{382B36D9-3C64-4CFD-A2E9-0A40BEFB9F70}" type="datetime'''''''6''''''''0''''''''''''''''%'''''''''''''''''''''''">
              <a:rPr lang="en-US" sz="1000">
                <a:solidFill>
                  <a:schemeClr val="tx1"/>
                </a:solidFill>
                <a:cs typeface="Arial"/>
              </a:rPr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</a:pPr>
              <a:t>60%</a:t>
            </a:fld>
            <a:endParaRPr lang="en-US" sz="1000" dirty="0" err="1" smtClea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31" name="Rectangle 230"/>
          <p:cNvSpPr/>
          <p:nvPr>
            <p:custDataLst>
              <p:tags r:id="rId21"/>
            </p:custDataLst>
          </p:nvPr>
        </p:nvSpPr>
        <p:spPr bwMode="auto">
          <a:xfrm>
            <a:off x="5051425" y="5210175"/>
            <a:ext cx="252412" cy="136525"/>
          </a:xfrm>
          <a:prstGeom prst="rect">
            <a:avLst/>
          </a:prstGeom>
          <a:solidFill>
            <a:schemeClr val="hlink"/>
          </a:solidFill>
          <a:ln w="12700" cap="rnd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</a:pPr>
            <a:fld id="{FBE9EC8F-6591-437A-9B1F-5C5AF7D235A8}" type="datetime'''''''1''''''''''''''''4%'''''''''''">
              <a:rPr lang="en-US" sz="1000">
                <a:solidFill>
                  <a:schemeClr val="tx1"/>
                </a:solidFill>
                <a:cs typeface="Arial"/>
              </a:rPr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</a:pPr>
              <a:t>14%</a:t>
            </a:fld>
            <a:endParaRPr lang="en-US" sz="1000" dirty="0" err="1" smtClea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27" name="Rectangle 226"/>
          <p:cNvSpPr/>
          <p:nvPr>
            <p:custDataLst>
              <p:tags r:id="rId22"/>
            </p:custDataLst>
          </p:nvPr>
        </p:nvSpPr>
        <p:spPr bwMode="auto">
          <a:xfrm>
            <a:off x="4298950" y="5053012"/>
            <a:ext cx="252412" cy="136525"/>
          </a:xfrm>
          <a:prstGeom prst="rect">
            <a:avLst/>
          </a:prstGeom>
          <a:solidFill>
            <a:schemeClr val="hlink"/>
          </a:solidFill>
          <a:ln w="12700" cap="rnd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</a:pPr>
            <a:fld id="{15B4EA2F-12E0-4032-96FC-ADB9CB971CC6}" type="datetime'''''''''''''''2''''''''''''''''''4''%'''''''">
              <a:rPr lang="en-US" sz="1000">
                <a:solidFill>
                  <a:schemeClr val="tx1"/>
                </a:solidFill>
                <a:cs typeface="Arial"/>
              </a:rPr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</a:pPr>
              <a:t>24%</a:t>
            </a:fld>
            <a:endParaRPr lang="en-US" sz="1000" dirty="0" err="1" smtClea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35" name="Rectangle 234"/>
          <p:cNvSpPr/>
          <p:nvPr>
            <p:custDataLst>
              <p:tags r:id="rId23"/>
            </p:custDataLst>
          </p:nvPr>
        </p:nvSpPr>
        <p:spPr bwMode="auto">
          <a:xfrm>
            <a:off x="5803900" y="5233987"/>
            <a:ext cx="252412" cy="136525"/>
          </a:xfrm>
          <a:prstGeom prst="rect">
            <a:avLst/>
          </a:prstGeom>
          <a:solidFill>
            <a:schemeClr val="hlink"/>
          </a:solidFill>
          <a:ln w="12700" cap="rnd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</a:pPr>
            <a:fld id="{8633AAD5-5D60-43D5-AF96-AF9FB9B50915}" type="datetime'''''''''1''''''''3%'''''''''''''">
              <a:rPr lang="en-US" sz="1000">
                <a:solidFill>
                  <a:schemeClr val="tx1"/>
                </a:solidFill>
                <a:cs typeface="Arial"/>
              </a:rPr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</a:pPr>
              <a:t>13%</a:t>
            </a:fld>
            <a:endParaRPr lang="en-US" sz="1000" dirty="0" err="1" smtClea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37" name="Rectangle 236"/>
          <p:cNvSpPr/>
          <p:nvPr>
            <p:custDataLst>
              <p:tags r:id="rId24"/>
            </p:custDataLst>
          </p:nvPr>
        </p:nvSpPr>
        <p:spPr bwMode="auto">
          <a:xfrm>
            <a:off x="6556375" y="5281612"/>
            <a:ext cx="252412" cy="136525"/>
          </a:xfrm>
          <a:prstGeom prst="rect">
            <a:avLst/>
          </a:prstGeom>
          <a:solidFill>
            <a:schemeClr val="hlink"/>
          </a:solidFill>
          <a:ln w="12700" cap="rnd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</a:pPr>
            <a:fld id="{12A0CE31-751B-4294-A3B9-C0C9B63E91E8}" type="datetime'''''''''''1''''''0''%'''''''''''''''''''''''''''''">
              <a:rPr lang="en-US" sz="1000">
                <a:solidFill>
                  <a:schemeClr val="tx1"/>
                </a:solidFill>
                <a:cs typeface="Arial"/>
              </a:rPr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</a:pPr>
              <a:t>10%</a:t>
            </a:fld>
            <a:endParaRPr lang="en-US" sz="1000" dirty="0" err="1" smtClea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39" name="Rectangle 238"/>
          <p:cNvSpPr/>
          <p:nvPr>
            <p:custDataLst>
              <p:tags r:id="rId25"/>
            </p:custDataLst>
          </p:nvPr>
        </p:nvSpPr>
        <p:spPr bwMode="auto">
          <a:xfrm>
            <a:off x="7056437" y="4357687"/>
            <a:ext cx="252412" cy="136525"/>
          </a:xfrm>
          <a:prstGeom prst="rect">
            <a:avLst/>
          </a:prstGeom>
          <a:solidFill>
            <a:srgbClr val="DA9896"/>
          </a:solidFill>
          <a:ln w="12700" cap="rnd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</a:pPr>
            <a:fld id="{648F1844-B447-4803-8ABE-12240B27B1B5}" type="datetime'6''''''''''''''6''''''''''''''''''''''''''%'''">
              <a:rPr lang="en-US" sz="1000">
                <a:solidFill>
                  <a:schemeClr val="tx1"/>
                </a:solidFill>
                <a:cs typeface="Arial"/>
              </a:rPr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</a:pPr>
              <a:t>66%</a:t>
            </a:fld>
            <a:endParaRPr lang="en-US" sz="1000" dirty="0" err="1" smtClea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64" name="Rectangle 163"/>
          <p:cNvSpPr/>
          <p:nvPr>
            <p:custDataLst>
              <p:tags r:id="rId26"/>
            </p:custDataLst>
          </p:nvPr>
        </p:nvSpPr>
        <p:spPr bwMode="gray">
          <a:xfrm>
            <a:off x="6338887" y="5443537"/>
            <a:ext cx="182562" cy="136525"/>
          </a:xfrm>
          <a:prstGeom prst="rect">
            <a:avLst/>
          </a:prstGeom>
          <a:solidFill>
            <a:srgbClr val="C0504D"/>
          </a:solidFill>
          <a:ln w="12700" cap="rnd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</a:pPr>
            <a:fld id="{BDD0E995-7318-4C19-9272-E5A56A744AE6}" type="datetime'''''''''''''0''''''''%'''''''''''''''''''''''''''">
              <a:rPr lang="en-US" sz="1000">
                <a:solidFill>
                  <a:schemeClr val="bg1"/>
                </a:solidFill>
                <a:cs typeface="Arial"/>
              </a:rPr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</a:pPr>
              <a:t>0%</a:t>
            </a:fld>
            <a:endParaRPr lang="en-US" sz="1000" dirty="0" err="1" smtClean="0">
              <a:solidFill>
                <a:schemeClr val="bg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67" name="Rectangle 166"/>
          <p:cNvSpPr/>
          <p:nvPr>
            <p:custDataLst>
              <p:tags r:id="rId27"/>
            </p:custDataLst>
          </p:nvPr>
        </p:nvSpPr>
        <p:spPr bwMode="auto">
          <a:xfrm>
            <a:off x="295275" y="6232525"/>
            <a:ext cx="179387" cy="133350"/>
          </a:xfrm>
          <a:prstGeom prst="rect">
            <a:avLst/>
          </a:prstGeom>
          <a:solidFill>
            <a:srgbClr val="C0504D"/>
          </a:solidFill>
          <a:ln w="9525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endParaRPr lang="en-US" sz="14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8" name="Rectangle 167"/>
          <p:cNvSpPr/>
          <p:nvPr>
            <p:custDataLst>
              <p:tags r:id="rId28"/>
            </p:custDataLst>
          </p:nvPr>
        </p:nvSpPr>
        <p:spPr bwMode="auto">
          <a:xfrm>
            <a:off x="2128837" y="6232525"/>
            <a:ext cx="179387" cy="133350"/>
          </a:xfrm>
          <a:prstGeom prst="rect">
            <a:avLst/>
          </a:prstGeom>
          <a:solidFill>
            <a:schemeClr val="hlink"/>
          </a:solidFill>
          <a:ln w="9525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endParaRPr lang="en-US" sz="14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Rectangle 69"/>
          <p:cNvSpPr/>
          <p:nvPr>
            <p:custDataLst>
              <p:tags r:id="rId29"/>
            </p:custDataLst>
          </p:nvPr>
        </p:nvSpPr>
        <p:spPr bwMode="auto">
          <a:xfrm>
            <a:off x="525462" y="6229350"/>
            <a:ext cx="1501775" cy="136525"/>
          </a:xfrm>
          <a:prstGeom prst="rect">
            <a:avLst/>
          </a:prstGeom>
          <a:noFill/>
          <a:ln w="12700" cap="rnd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</a:pPr>
            <a:fld id="{293604E1-EF52-441D-87E8-6EC874466023}" type="datetime'''''''''Eur''''''''op''''''äis''c''''''he Un''''terne''''hmen'">
              <a:rPr lang="en-US" sz="1000">
                <a:solidFill>
                  <a:schemeClr val="tx1"/>
                </a:solidFill>
                <a:cs typeface="Arial"/>
              </a:rPr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</a:pPr>
              <a:t>Europäische Unternehmen</a:t>
            </a:fld>
            <a:endParaRPr lang="en-US" sz="1000" dirty="0" err="1" smtClea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1" name="Rectangle 70"/>
          <p:cNvSpPr/>
          <p:nvPr>
            <p:custDataLst>
              <p:tags r:id="rId30"/>
            </p:custDataLst>
          </p:nvPr>
        </p:nvSpPr>
        <p:spPr bwMode="auto">
          <a:xfrm>
            <a:off x="2359025" y="6229350"/>
            <a:ext cx="1819275" cy="136525"/>
          </a:xfrm>
          <a:prstGeom prst="rect">
            <a:avLst/>
          </a:prstGeom>
          <a:noFill/>
          <a:ln w="12700" cap="rnd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</a:pPr>
            <a:fld id="{59EB11F4-43F5-4CCC-B9A4-8DE74A9D7CA1}" type="datetime'Nic''''ht''''''''-e''uropäi''sc''he U''nt''''ernehm''''''en'''">
              <a:rPr lang="en-US" sz="1000">
                <a:solidFill>
                  <a:schemeClr val="tx1"/>
                </a:solidFill>
                <a:cs typeface="Arial"/>
              </a:rPr>
              <a:pPr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2"/>
                </a:buClr>
              </a:pPr>
              <a:t>Nicht-europäische Unternehmen</a:t>
            </a:fld>
            <a:endParaRPr lang="en-US" sz="1000" dirty="0" err="1" smtClea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42" name="TextBox 241"/>
          <p:cNvSpPr txBox="1"/>
          <p:nvPr>
            <p:custDataLst>
              <p:tags r:id="rId31"/>
            </p:custDataLst>
          </p:nvPr>
        </p:nvSpPr>
        <p:spPr>
          <a:xfrm>
            <a:off x="71500" y="5624512"/>
            <a:ext cx="864096" cy="276999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0" bIns="0" rtlCol="0" anchor="t" anchorCtr="0">
            <a:sp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r>
              <a:rPr lang="en-US" sz="1000" b="1" dirty="0" smtClean="0">
                <a:latin typeface="Arial "/>
              </a:rPr>
              <a:t>IT </a:t>
            </a:r>
          </a:p>
          <a:p>
            <a:pPr algn="ctr">
              <a:lnSpc>
                <a:spcPct val="90000"/>
              </a:lnSpc>
              <a:buClr>
                <a:schemeClr val="bg2"/>
              </a:buClr>
            </a:pPr>
            <a:r>
              <a:rPr lang="en-US" sz="1000" b="1" dirty="0" smtClean="0">
                <a:latin typeface="Arial "/>
              </a:rPr>
              <a:t>Services</a:t>
            </a:r>
          </a:p>
        </p:txBody>
      </p:sp>
      <p:sp>
        <p:nvSpPr>
          <p:cNvPr id="243" name="TextBox 242"/>
          <p:cNvSpPr txBox="1"/>
          <p:nvPr>
            <p:custDataLst>
              <p:tags r:id="rId32"/>
            </p:custDataLst>
          </p:nvPr>
        </p:nvSpPr>
        <p:spPr>
          <a:xfrm>
            <a:off x="823584" y="5624512"/>
            <a:ext cx="864096" cy="276999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0" bIns="0" rtlCol="0" anchor="t" anchorCtr="0">
            <a:sp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r>
              <a:rPr lang="en-US" sz="1000" b="1" dirty="0" smtClean="0">
                <a:latin typeface="Arial "/>
              </a:rPr>
              <a:t>IT </a:t>
            </a:r>
          </a:p>
          <a:p>
            <a:pPr algn="ctr">
              <a:lnSpc>
                <a:spcPct val="90000"/>
              </a:lnSpc>
              <a:buClr>
                <a:schemeClr val="bg2"/>
              </a:buClr>
            </a:pPr>
            <a:r>
              <a:rPr lang="en-US" sz="1000" b="1" dirty="0" smtClean="0">
                <a:latin typeface="Arial "/>
              </a:rPr>
              <a:t>Hardware</a:t>
            </a:r>
          </a:p>
        </p:txBody>
      </p:sp>
      <p:sp>
        <p:nvSpPr>
          <p:cNvPr id="244" name="TextBox 243"/>
          <p:cNvSpPr txBox="1"/>
          <p:nvPr>
            <p:custDataLst>
              <p:tags r:id="rId33"/>
            </p:custDataLst>
          </p:nvPr>
        </p:nvSpPr>
        <p:spPr>
          <a:xfrm>
            <a:off x="1575668" y="5624512"/>
            <a:ext cx="864096" cy="276999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0" bIns="0" rtlCol="0" anchor="t" anchorCtr="0">
            <a:sp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r>
              <a:rPr lang="en-US" sz="1000" b="1" dirty="0" smtClean="0">
                <a:latin typeface="Arial "/>
              </a:rPr>
              <a:t>PC / Note-</a:t>
            </a:r>
          </a:p>
          <a:p>
            <a:pPr algn="ctr">
              <a:lnSpc>
                <a:spcPct val="90000"/>
              </a:lnSpc>
              <a:buClr>
                <a:schemeClr val="bg2"/>
              </a:buClr>
            </a:pPr>
            <a:r>
              <a:rPr lang="en-US" sz="1000" b="1" dirty="0" smtClean="0">
                <a:latin typeface="Arial "/>
              </a:rPr>
              <a:t>books</a:t>
            </a:r>
          </a:p>
        </p:txBody>
      </p:sp>
      <p:sp>
        <p:nvSpPr>
          <p:cNvPr id="245" name="TextBox 244"/>
          <p:cNvSpPr txBox="1"/>
          <p:nvPr>
            <p:custDataLst>
              <p:tags r:id="rId34"/>
            </p:custDataLst>
          </p:nvPr>
        </p:nvSpPr>
        <p:spPr>
          <a:xfrm>
            <a:off x="2327752" y="5791200"/>
            <a:ext cx="864096" cy="138499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0" bIns="0" rtlCol="0" anchor="t" anchorCtr="0">
            <a:sp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r>
              <a:rPr lang="en-US" sz="1000" b="1" dirty="0" smtClean="0">
                <a:latin typeface="Arial "/>
              </a:rPr>
              <a:t>Software</a:t>
            </a:r>
          </a:p>
        </p:txBody>
      </p:sp>
      <p:sp>
        <p:nvSpPr>
          <p:cNvPr id="246" name="TextBox 245"/>
          <p:cNvSpPr txBox="1"/>
          <p:nvPr>
            <p:custDataLst>
              <p:tags r:id="rId35"/>
            </p:custDataLst>
          </p:nvPr>
        </p:nvSpPr>
        <p:spPr>
          <a:xfrm>
            <a:off x="3079836" y="5624512"/>
            <a:ext cx="864096" cy="276999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0" bIns="0" rtlCol="0" anchor="t" anchorCtr="0">
            <a:sp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r>
              <a:rPr lang="en-US" sz="1000" b="1" dirty="0" smtClean="0">
                <a:latin typeface="Arial "/>
              </a:rPr>
              <a:t>Telecom Equipment</a:t>
            </a:r>
          </a:p>
        </p:txBody>
      </p:sp>
      <p:sp>
        <p:nvSpPr>
          <p:cNvPr id="247" name="TextBox 246"/>
          <p:cNvSpPr txBox="1"/>
          <p:nvPr>
            <p:custDataLst>
              <p:tags r:id="rId36"/>
            </p:custDataLst>
          </p:nvPr>
        </p:nvSpPr>
        <p:spPr>
          <a:xfrm>
            <a:off x="3831920" y="5791200"/>
            <a:ext cx="864096" cy="138499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0" bIns="0" rtlCol="0" anchor="t" anchorCtr="0">
            <a:sp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r>
              <a:rPr lang="en-US" sz="1000" b="1" dirty="0" smtClean="0">
                <a:latin typeface="Arial "/>
              </a:rPr>
              <a:t>Handsets</a:t>
            </a:r>
          </a:p>
        </p:txBody>
      </p:sp>
      <p:sp>
        <p:nvSpPr>
          <p:cNvPr id="248" name="TextBox 247"/>
          <p:cNvSpPr txBox="1"/>
          <p:nvPr>
            <p:custDataLst>
              <p:tags r:id="rId37"/>
            </p:custDataLst>
          </p:nvPr>
        </p:nvSpPr>
        <p:spPr>
          <a:xfrm>
            <a:off x="4584004" y="5624512"/>
            <a:ext cx="864096" cy="276999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0" bIns="0" rtlCol="0" anchor="t" anchorCtr="0">
            <a:sp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r>
              <a:rPr lang="en-US" sz="1000" b="1" dirty="0" smtClean="0">
                <a:latin typeface="Arial "/>
              </a:rPr>
              <a:t>Consumer </a:t>
            </a:r>
          </a:p>
          <a:p>
            <a:pPr algn="ctr">
              <a:lnSpc>
                <a:spcPct val="90000"/>
              </a:lnSpc>
              <a:buClr>
                <a:schemeClr val="bg2"/>
              </a:buClr>
            </a:pPr>
            <a:r>
              <a:rPr lang="en-US" sz="1000" b="1" dirty="0" smtClean="0">
                <a:latin typeface="Arial "/>
              </a:rPr>
              <a:t>Electronics</a:t>
            </a:r>
          </a:p>
        </p:txBody>
      </p:sp>
      <p:sp>
        <p:nvSpPr>
          <p:cNvPr id="249" name="TextBox 248"/>
          <p:cNvSpPr txBox="1"/>
          <p:nvPr>
            <p:custDataLst>
              <p:tags r:id="rId38"/>
            </p:custDataLst>
          </p:nvPr>
        </p:nvSpPr>
        <p:spPr>
          <a:xfrm>
            <a:off x="5336088" y="5624512"/>
            <a:ext cx="864096" cy="276999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0" bIns="0" rtlCol="0" anchor="t" anchorCtr="0">
            <a:sp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r>
              <a:rPr lang="en-US" sz="1000" b="1" dirty="0" smtClean="0">
                <a:latin typeface="Arial "/>
              </a:rPr>
              <a:t>Semi-</a:t>
            </a:r>
          </a:p>
          <a:p>
            <a:pPr algn="ctr">
              <a:lnSpc>
                <a:spcPct val="90000"/>
              </a:lnSpc>
              <a:buClr>
                <a:schemeClr val="bg2"/>
              </a:buClr>
            </a:pPr>
            <a:r>
              <a:rPr lang="en-US" sz="1000" b="1" dirty="0" smtClean="0">
                <a:latin typeface="Arial "/>
              </a:rPr>
              <a:t>conductor</a:t>
            </a:r>
          </a:p>
        </p:txBody>
      </p:sp>
      <p:sp>
        <p:nvSpPr>
          <p:cNvPr id="250" name="TextBox 249"/>
          <p:cNvSpPr txBox="1"/>
          <p:nvPr>
            <p:custDataLst>
              <p:tags r:id="rId39"/>
            </p:custDataLst>
          </p:nvPr>
        </p:nvSpPr>
        <p:spPr>
          <a:xfrm>
            <a:off x="6088172" y="5624512"/>
            <a:ext cx="864096" cy="276999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0" bIns="0" rtlCol="0" anchor="t" anchorCtr="0">
            <a:sp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r>
              <a:rPr lang="en-US" sz="1000" b="1" dirty="0" smtClean="0">
                <a:latin typeface="Arial "/>
              </a:rPr>
              <a:t>Electronical</a:t>
            </a:r>
          </a:p>
          <a:p>
            <a:pPr algn="ctr">
              <a:lnSpc>
                <a:spcPct val="90000"/>
              </a:lnSpc>
              <a:buClr>
                <a:schemeClr val="bg2"/>
              </a:buClr>
            </a:pPr>
            <a:r>
              <a:rPr lang="en-US" sz="1000" b="1" dirty="0" smtClean="0">
                <a:latin typeface="Arial "/>
              </a:rPr>
              <a:t>Components</a:t>
            </a:r>
          </a:p>
        </p:txBody>
      </p:sp>
      <p:sp>
        <p:nvSpPr>
          <p:cNvPr id="251" name="TextBox 250"/>
          <p:cNvSpPr txBox="1"/>
          <p:nvPr>
            <p:custDataLst>
              <p:tags r:id="rId40"/>
            </p:custDataLst>
          </p:nvPr>
        </p:nvSpPr>
        <p:spPr>
          <a:xfrm>
            <a:off x="6840252" y="5791200"/>
            <a:ext cx="864096" cy="138499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0" bIns="0" rtlCol="0" anchor="t" anchorCtr="0">
            <a:sp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r>
              <a:rPr lang="en-US" sz="1000" b="1" dirty="0" smtClean="0">
                <a:latin typeface="Arial "/>
              </a:rPr>
              <a:t>Solar</a:t>
            </a:r>
          </a:p>
        </p:txBody>
      </p:sp>
      <p:cxnSp>
        <p:nvCxnSpPr>
          <p:cNvPr id="256" name="Straight Connector 255"/>
          <p:cNvCxnSpPr/>
          <p:nvPr>
            <p:custDataLst>
              <p:tags r:id="rId41"/>
            </p:custDataLst>
          </p:nvPr>
        </p:nvCxnSpPr>
        <p:spPr>
          <a:xfrm>
            <a:off x="286829" y="3933056"/>
            <a:ext cx="7417519" cy="0"/>
          </a:xfrm>
          <a:prstGeom prst="line">
            <a:avLst/>
          </a:prstGeom>
          <a:ln w="19050" cap="rnd">
            <a:solidFill>
              <a:srgbClr val="C0504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/>
          <p:nvPr>
            <p:custDataLst>
              <p:tags r:id="rId42"/>
            </p:custDataLst>
          </p:nvPr>
        </p:nvCxnSpPr>
        <p:spPr>
          <a:xfrm>
            <a:off x="287524" y="4761148"/>
            <a:ext cx="7417519" cy="0"/>
          </a:xfrm>
          <a:prstGeom prst="line">
            <a:avLst/>
          </a:prstGeom>
          <a:ln w="19050" cap="rnd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/>
          <p:nvPr>
            <p:custDataLst>
              <p:tags r:id="rId43"/>
            </p:custDataLst>
          </p:nvPr>
        </p:nvCxnSpPr>
        <p:spPr>
          <a:xfrm>
            <a:off x="286829" y="6093296"/>
            <a:ext cx="180715" cy="0"/>
          </a:xfrm>
          <a:prstGeom prst="line">
            <a:avLst/>
          </a:prstGeom>
          <a:ln w="19050" cap="rnd">
            <a:solidFill>
              <a:schemeClr val="bg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TextBox 260"/>
          <p:cNvSpPr txBox="1"/>
          <p:nvPr>
            <p:custDataLst>
              <p:tags r:id="rId44"/>
            </p:custDataLst>
          </p:nvPr>
        </p:nvSpPr>
        <p:spPr>
          <a:xfrm>
            <a:off x="539552" y="6026805"/>
            <a:ext cx="1476164" cy="138499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en-US" sz="1000" dirty="0" err="1" smtClean="0">
                <a:latin typeface="Arial "/>
              </a:rPr>
              <a:t>Durchschnitt</a:t>
            </a:r>
            <a:endParaRPr lang="en-US" sz="1000" dirty="0" smtClean="0">
              <a:latin typeface="Arial "/>
            </a:endParaRPr>
          </a:p>
        </p:txBody>
      </p:sp>
      <p:sp>
        <p:nvSpPr>
          <p:cNvPr id="8" name="TextBox 7"/>
          <p:cNvSpPr txBox="1"/>
          <p:nvPr>
            <p:custDataLst>
              <p:tags r:id="rId45"/>
            </p:custDataLst>
          </p:nvPr>
        </p:nvSpPr>
        <p:spPr>
          <a:xfrm>
            <a:off x="5549022" y="4874637"/>
            <a:ext cx="254878" cy="138499"/>
          </a:xfrm>
          <a:prstGeom prst="rect">
            <a:avLst/>
          </a:prstGeom>
          <a:noFill/>
          <a:ln w="12700" cap="rnd">
            <a:noFill/>
          </a:ln>
        </p:spPr>
        <p:txBody>
          <a:bodyPr wrap="none" lIns="0" tIns="0" rIns="0" bIns="0" rtlCol="0" anchor="t" anchorCtr="0">
            <a:spAutoFit/>
          </a:bodyPr>
          <a:lstStyle/>
          <a:p>
            <a:pPr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de-DE" sz="1000" dirty="0" smtClean="0">
                <a:solidFill>
                  <a:schemeClr val="bg1"/>
                </a:solidFill>
                <a:latin typeface="Arial "/>
              </a:rPr>
              <a:t>25%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785419" y="4439406"/>
            <a:ext cx="254878" cy="138499"/>
          </a:xfrm>
          <a:prstGeom prst="rect">
            <a:avLst/>
          </a:prstGeom>
          <a:noFill/>
          <a:ln w="12700" cap="rnd">
            <a:noFill/>
          </a:ln>
        </p:spPr>
        <p:txBody>
          <a:bodyPr wrap="none" lIns="0" tIns="0" rIns="0" bIns="0" rtlCol="0" anchor="t" anchorCtr="0">
            <a:spAutoFit/>
          </a:bodyPr>
          <a:lstStyle/>
          <a:p>
            <a:pPr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de-DE" sz="1000" dirty="0" smtClean="0">
                <a:solidFill>
                  <a:schemeClr val="bg1"/>
                </a:solidFill>
                <a:latin typeface="Arial "/>
              </a:rPr>
              <a:t>43%</a:t>
            </a:r>
          </a:p>
        </p:txBody>
      </p:sp>
    </p:spTree>
    <p:extLst>
      <p:ext uri="{BB962C8B-B14F-4D97-AF65-F5344CB8AC3E}">
        <p14:creationId xmlns:p14="http://schemas.microsoft.com/office/powerpoint/2010/main" val="716816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79470404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5" name="think-cell Slide" r:id="rId86" imgW="0" imgH="0" progId="TCLayout.ActiveDocument.1">
                  <p:embed/>
                </p:oleObj>
              </mc:Choice>
              <mc:Fallback>
                <p:oleObj name="think-cell Slide" r:id="rId86" imgW="0" imgH="0" progId="TCLayout.ActiveDocument.1">
                  <p:embed/>
                  <p:pic>
                    <p:nvPicPr>
                      <p:cNvPr id="0" name="AutoShape 28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" name="Rectangle 79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bg1"/>
          </a:solidFill>
          <a:ln w="12700" cap="rnd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</a:pPr>
            <a:endParaRPr lang="de-DE" sz="1000" b="1" dirty="0" err="1" smtClean="0">
              <a:solidFill>
                <a:schemeClr val="tx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244800" y="597600"/>
            <a:ext cx="8648700" cy="664797"/>
          </a:xfrm>
        </p:spPr>
        <p:txBody>
          <a:bodyPr/>
          <a:lstStyle/>
          <a:p>
            <a:r>
              <a:rPr lang="de-DE" dirty="0" smtClean="0"/>
              <a:t>Mit 3,1 Millionen Arbeitsplätzen ist die HT Industrie auch für den europäischen Arbeitsmarkt  eine wichtige Säule</a:t>
            </a:r>
            <a:endParaRPr lang="de-DE" dirty="0"/>
          </a:p>
        </p:txBody>
      </p:sp>
      <p:sp>
        <p:nvSpPr>
          <p:cNvPr id="12292" name="TextBox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6063" y="1617663"/>
            <a:ext cx="7355142" cy="249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</a:pPr>
            <a:r>
              <a:rPr lang="de-DE" b="1" dirty="0" smtClean="0">
                <a:latin typeface="Arial" pitchFamily="34" charset="0"/>
                <a:cs typeface="Arial" pitchFamily="34" charset="0"/>
              </a:rPr>
              <a:t>Arbeitsplätze in der Hightech Industrie (in </a:t>
            </a:r>
            <a:r>
              <a:rPr lang="de-DE" b="1" dirty="0" err="1" smtClean="0">
                <a:latin typeface="Arial" pitchFamily="34" charset="0"/>
                <a:cs typeface="Arial" pitchFamily="34" charset="0"/>
              </a:rPr>
              <a:t>Tsd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, 2010)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 bwMode="auto">
          <a:xfrm>
            <a:off x="4214813" y="5078413"/>
            <a:ext cx="882650" cy="892175"/>
          </a:xfrm>
          <a:prstGeom prst="rect">
            <a:avLst/>
          </a:prstGeom>
          <a:solidFill>
            <a:srgbClr val="C0504D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Rectangle 19"/>
          <p:cNvSpPr/>
          <p:nvPr>
            <p:custDataLst>
              <p:tags r:id="rId7"/>
            </p:custDataLst>
          </p:nvPr>
        </p:nvSpPr>
        <p:spPr bwMode="auto">
          <a:xfrm>
            <a:off x="8694738" y="4283075"/>
            <a:ext cx="161925" cy="1687512"/>
          </a:xfrm>
          <a:prstGeom prst="rect">
            <a:avLst/>
          </a:prstGeom>
          <a:solidFill>
            <a:srgbClr val="DA989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Rectangle 20"/>
          <p:cNvSpPr/>
          <p:nvPr>
            <p:custDataLst>
              <p:tags r:id="rId8"/>
            </p:custDataLst>
          </p:nvPr>
        </p:nvSpPr>
        <p:spPr bwMode="auto">
          <a:xfrm>
            <a:off x="8694738" y="2960688"/>
            <a:ext cx="161925" cy="1322387"/>
          </a:xfrm>
          <a:prstGeom prst="rect">
            <a:avLst/>
          </a:prstGeom>
          <a:solidFill>
            <a:srgbClr val="EFEEEC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Rectangle 18"/>
          <p:cNvSpPr/>
          <p:nvPr>
            <p:custDataLst>
              <p:tags r:id="rId9"/>
            </p:custDataLst>
          </p:nvPr>
        </p:nvSpPr>
        <p:spPr bwMode="auto">
          <a:xfrm>
            <a:off x="7926388" y="5611813"/>
            <a:ext cx="768350" cy="358775"/>
          </a:xfrm>
          <a:prstGeom prst="rect">
            <a:avLst/>
          </a:prstGeom>
          <a:solidFill>
            <a:srgbClr val="C0504D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Rectangle 17"/>
          <p:cNvSpPr/>
          <p:nvPr>
            <p:custDataLst>
              <p:tags r:id="rId10"/>
            </p:custDataLst>
          </p:nvPr>
        </p:nvSpPr>
        <p:spPr bwMode="auto">
          <a:xfrm>
            <a:off x="7926388" y="2960688"/>
            <a:ext cx="768350" cy="2651125"/>
          </a:xfrm>
          <a:prstGeom prst="rect">
            <a:avLst/>
          </a:prstGeom>
          <a:solidFill>
            <a:srgbClr val="DCDCDC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>
            <p:custDataLst>
              <p:tags r:id="rId11"/>
            </p:custDataLst>
          </p:nvPr>
        </p:nvSpPr>
        <p:spPr bwMode="auto">
          <a:xfrm>
            <a:off x="7212013" y="5521325"/>
            <a:ext cx="714375" cy="449262"/>
          </a:xfrm>
          <a:prstGeom prst="rect">
            <a:avLst/>
          </a:prstGeom>
          <a:solidFill>
            <a:srgbClr val="C0504D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" name="Rectangle 22"/>
          <p:cNvSpPr/>
          <p:nvPr>
            <p:custDataLst>
              <p:tags r:id="rId12"/>
            </p:custDataLst>
          </p:nvPr>
        </p:nvSpPr>
        <p:spPr bwMode="auto">
          <a:xfrm>
            <a:off x="7212013" y="2960688"/>
            <a:ext cx="714375" cy="2560637"/>
          </a:xfrm>
          <a:prstGeom prst="rect">
            <a:avLst/>
          </a:prstGeom>
          <a:solidFill>
            <a:srgbClr val="DCDCDC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Rectangle 23"/>
          <p:cNvSpPr/>
          <p:nvPr>
            <p:custDataLst>
              <p:tags r:id="rId13"/>
            </p:custDataLst>
          </p:nvPr>
        </p:nvSpPr>
        <p:spPr bwMode="auto">
          <a:xfrm>
            <a:off x="6518275" y="5494338"/>
            <a:ext cx="693738" cy="476250"/>
          </a:xfrm>
          <a:prstGeom prst="rect">
            <a:avLst/>
          </a:prstGeom>
          <a:solidFill>
            <a:srgbClr val="C0504D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Rectangle 24"/>
          <p:cNvSpPr/>
          <p:nvPr>
            <p:custDataLst>
              <p:tags r:id="rId14"/>
            </p:custDataLst>
          </p:nvPr>
        </p:nvSpPr>
        <p:spPr bwMode="auto">
          <a:xfrm>
            <a:off x="6518275" y="2960688"/>
            <a:ext cx="693738" cy="2533650"/>
          </a:xfrm>
          <a:prstGeom prst="rect">
            <a:avLst/>
          </a:prstGeom>
          <a:solidFill>
            <a:srgbClr val="DCDCDC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Rectangle 25"/>
          <p:cNvSpPr/>
          <p:nvPr>
            <p:custDataLst>
              <p:tags r:id="rId15"/>
            </p:custDataLst>
          </p:nvPr>
        </p:nvSpPr>
        <p:spPr bwMode="auto">
          <a:xfrm>
            <a:off x="6107113" y="5197475"/>
            <a:ext cx="411163" cy="773112"/>
          </a:xfrm>
          <a:prstGeom prst="rect">
            <a:avLst/>
          </a:prstGeom>
          <a:solidFill>
            <a:srgbClr val="C0504D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" name="Rectangle 26"/>
          <p:cNvSpPr/>
          <p:nvPr>
            <p:custDataLst>
              <p:tags r:id="rId16"/>
            </p:custDataLst>
          </p:nvPr>
        </p:nvSpPr>
        <p:spPr bwMode="auto">
          <a:xfrm>
            <a:off x="6107113" y="2960688"/>
            <a:ext cx="411163" cy="2236787"/>
          </a:xfrm>
          <a:prstGeom prst="rect">
            <a:avLst/>
          </a:prstGeom>
          <a:solidFill>
            <a:srgbClr val="DCDCDC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Rectangle 27"/>
          <p:cNvSpPr/>
          <p:nvPr>
            <p:custDataLst>
              <p:tags r:id="rId17"/>
            </p:custDataLst>
          </p:nvPr>
        </p:nvSpPr>
        <p:spPr bwMode="auto">
          <a:xfrm>
            <a:off x="5097463" y="5254625"/>
            <a:ext cx="1009650" cy="715962"/>
          </a:xfrm>
          <a:prstGeom prst="rect">
            <a:avLst/>
          </a:prstGeom>
          <a:solidFill>
            <a:srgbClr val="C0504D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>
            <p:custDataLst>
              <p:tags r:id="rId18"/>
            </p:custDataLst>
          </p:nvPr>
        </p:nvSpPr>
        <p:spPr bwMode="auto">
          <a:xfrm>
            <a:off x="5097463" y="2960688"/>
            <a:ext cx="1009650" cy="2293937"/>
          </a:xfrm>
          <a:prstGeom prst="rect">
            <a:avLst/>
          </a:prstGeom>
          <a:solidFill>
            <a:srgbClr val="DCDCDC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>
            <p:custDataLst>
              <p:tags r:id="rId19"/>
            </p:custDataLst>
          </p:nvPr>
        </p:nvSpPr>
        <p:spPr bwMode="auto">
          <a:xfrm>
            <a:off x="4214813" y="2960688"/>
            <a:ext cx="882650" cy="2117725"/>
          </a:xfrm>
          <a:prstGeom prst="rect">
            <a:avLst/>
          </a:prstGeom>
          <a:solidFill>
            <a:srgbClr val="DCDCDC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Rectangle 12"/>
          <p:cNvSpPr/>
          <p:nvPr>
            <p:custDataLst>
              <p:tags r:id="rId20"/>
            </p:custDataLst>
          </p:nvPr>
        </p:nvSpPr>
        <p:spPr bwMode="auto">
          <a:xfrm>
            <a:off x="3671888" y="5240338"/>
            <a:ext cx="542925" cy="730250"/>
          </a:xfrm>
          <a:prstGeom prst="rect">
            <a:avLst/>
          </a:prstGeom>
          <a:solidFill>
            <a:srgbClr val="C0504D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Rectangle 13"/>
          <p:cNvSpPr/>
          <p:nvPr>
            <p:custDataLst>
              <p:tags r:id="rId21"/>
            </p:custDataLst>
          </p:nvPr>
        </p:nvSpPr>
        <p:spPr bwMode="auto">
          <a:xfrm>
            <a:off x="3671888" y="2960688"/>
            <a:ext cx="542925" cy="2279650"/>
          </a:xfrm>
          <a:prstGeom prst="rect">
            <a:avLst/>
          </a:prstGeom>
          <a:solidFill>
            <a:srgbClr val="DCDCDC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>
            <p:custDataLst>
              <p:tags r:id="rId22"/>
            </p:custDataLst>
          </p:nvPr>
        </p:nvSpPr>
        <p:spPr bwMode="auto">
          <a:xfrm>
            <a:off x="2579688" y="5141913"/>
            <a:ext cx="1092200" cy="828675"/>
          </a:xfrm>
          <a:prstGeom prst="rect">
            <a:avLst/>
          </a:prstGeom>
          <a:solidFill>
            <a:srgbClr val="C0504D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Rectangle 15"/>
          <p:cNvSpPr/>
          <p:nvPr>
            <p:custDataLst>
              <p:tags r:id="rId23"/>
            </p:custDataLst>
          </p:nvPr>
        </p:nvSpPr>
        <p:spPr bwMode="auto">
          <a:xfrm>
            <a:off x="2579688" y="2960688"/>
            <a:ext cx="1092200" cy="2181225"/>
          </a:xfrm>
          <a:prstGeom prst="rect">
            <a:avLst/>
          </a:prstGeom>
          <a:solidFill>
            <a:srgbClr val="DCDCDC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ectangle 16"/>
          <p:cNvSpPr/>
          <p:nvPr>
            <p:custDataLst>
              <p:tags r:id="rId24"/>
            </p:custDataLst>
          </p:nvPr>
        </p:nvSpPr>
        <p:spPr bwMode="auto">
          <a:xfrm>
            <a:off x="215900" y="4829175"/>
            <a:ext cx="2363788" cy="1141412"/>
          </a:xfrm>
          <a:prstGeom prst="rect">
            <a:avLst/>
          </a:prstGeom>
          <a:solidFill>
            <a:srgbClr val="C0504D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tangle 21"/>
          <p:cNvSpPr/>
          <p:nvPr>
            <p:custDataLst>
              <p:tags r:id="rId25"/>
            </p:custDataLst>
          </p:nvPr>
        </p:nvSpPr>
        <p:spPr bwMode="auto">
          <a:xfrm>
            <a:off x="215900" y="2960688"/>
            <a:ext cx="2363788" cy="1868487"/>
          </a:xfrm>
          <a:prstGeom prst="rect">
            <a:avLst/>
          </a:prstGeom>
          <a:solidFill>
            <a:srgbClr val="DCDCDC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5" name="Straight Connector 84"/>
          <p:cNvCxnSpPr/>
          <p:nvPr>
            <p:custDataLst>
              <p:tags r:id="rId26"/>
            </p:custDataLst>
          </p:nvPr>
        </p:nvCxnSpPr>
        <p:spPr bwMode="auto">
          <a:xfrm>
            <a:off x="211137" y="5970587"/>
            <a:ext cx="8650288" cy="0"/>
          </a:xfrm>
          <a:prstGeom prst="line">
            <a:avLst/>
          </a:prstGeom>
          <a:ln w="9525" cap="rnd">
            <a:solidFill>
              <a:schemeClr val="tx1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>
            <p:custDataLst>
              <p:tags r:id="rId27"/>
            </p:custDataLst>
          </p:nvPr>
        </p:nvSpPr>
        <p:spPr bwMode="auto">
          <a:xfrm>
            <a:off x="8650288" y="3552825"/>
            <a:ext cx="252412" cy="136525"/>
          </a:xfrm>
          <a:prstGeom prst="rect">
            <a:avLst/>
          </a:prstGeom>
          <a:solidFill>
            <a:srgbClr val="EFEEEC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E4680A14-95F4-434F-9B64-5B031F843205}" type="datetime'''''''''''''''''''''''''''''''''''''''''44''''''''%'">
              <a:rPr kumimoji="0" lang="de-DE" sz="1000" b="1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44%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66" name="Rectangle 65"/>
          <p:cNvSpPr/>
          <p:nvPr>
            <p:custDataLst>
              <p:tags r:id="rId28"/>
            </p:custDataLst>
          </p:nvPr>
        </p:nvSpPr>
        <p:spPr bwMode="auto">
          <a:xfrm>
            <a:off x="7923213" y="6072188"/>
            <a:ext cx="776288" cy="27305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BD8C48FE-D000-44BE-81C0-BA57CE2B0636}" type="datetime'E''l''ectr''o''''''nica''''l &#10;Co''m''''''''''p''''o''nen''ts'">
              <a:rPr lang="en-US" sz="1000" b="1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Electronical 
Components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67" name="Rectangle 66"/>
          <p:cNvSpPr/>
          <p:nvPr>
            <p:custDataLst>
              <p:tags r:id="rId29"/>
            </p:custDataLst>
          </p:nvPr>
        </p:nvSpPr>
        <p:spPr bwMode="auto">
          <a:xfrm>
            <a:off x="8205788" y="2798763"/>
            <a:ext cx="209550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E33CA228-FEC2-458A-8811-F3D935338044}" type="datetime'3''''''''''''''''8''''''0'''''">
              <a:rPr kumimoji="0" lang="de-DE" sz="1000" b="1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380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69" name="Rectangle 68"/>
          <p:cNvSpPr/>
          <p:nvPr>
            <p:custDataLst>
              <p:tags r:id="rId30"/>
            </p:custDataLst>
          </p:nvPr>
        </p:nvSpPr>
        <p:spPr bwMode="gray">
          <a:xfrm>
            <a:off x="8185150" y="5722938"/>
            <a:ext cx="252412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214F7C08-3EAF-45A1-9ADE-90789F58E222}" type="datetime'''''1''''2''''''''''%'''''''''''''''''''">
              <a:rPr kumimoji="0" lang="de-DE" sz="1000" b="1" strike="noStrike" cap="none" normalizeH="0" smtClean="0">
                <a:ln>
                  <a:noFill/>
                </a:ln>
                <a:solidFill>
                  <a:schemeClr val="bg1"/>
                </a:solidFill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12%</a:t>
            </a:fld>
            <a:endParaRPr kumimoji="0" lang="de-DE" sz="1000" b="1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68" name="Rectangle 67"/>
          <p:cNvSpPr/>
          <p:nvPr>
            <p:custDataLst>
              <p:tags r:id="rId31"/>
            </p:custDataLst>
          </p:nvPr>
        </p:nvSpPr>
        <p:spPr bwMode="auto">
          <a:xfrm>
            <a:off x="8185150" y="4217988"/>
            <a:ext cx="252412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AB285D92-FC1B-45BF-9213-B10284D08CCC}" type="datetime'''''''''''''8''''''''''''''''8''''''''''''''''''''''%'">
              <a:rPr kumimoji="0" lang="de-DE" sz="1000" b="1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88%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33" name="Rectangle 32"/>
          <p:cNvSpPr/>
          <p:nvPr>
            <p:custDataLst>
              <p:tags r:id="rId32"/>
            </p:custDataLst>
          </p:nvPr>
        </p:nvSpPr>
        <p:spPr bwMode="auto">
          <a:xfrm>
            <a:off x="7259638" y="6072188"/>
            <a:ext cx="620713" cy="27305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AFC8F7F5-0271-4552-916E-1CF137F0996C}" type="datetime'''S''e''m''''''''''''i''-''''&#10;''co''''n''''''''du''ct''o''r'''">
              <a:rPr lang="en-US" sz="1000" b="1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Semi-
conductor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34" name="Rectangle 33"/>
          <p:cNvSpPr/>
          <p:nvPr>
            <p:custDataLst>
              <p:tags r:id="rId33"/>
            </p:custDataLst>
          </p:nvPr>
        </p:nvSpPr>
        <p:spPr bwMode="auto">
          <a:xfrm>
            <a:off x="7464425" y="2798763"/>
            <a:ext cx="209550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72A3E04F-35AC-4239-B6D2-5E917E2D7336}" type="datetime'''''''''''''''''3''''''''''''''''''''''5''4'''''''''''''''">
              <a:rPr kumimoji="0" lang="de-DE" sz="1000" b="1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354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35" name="Rectangle 34"/>
          <p:cNvSpPr/>
          <p:nvPr>
            <p:custDataLst>
              <p:tags r:id="rId34"/>
            </p:custDataLst>
          </p:nvPr>
        </p:nvSpPr>
        <p:spPr bwMode="gray">
          <a:xfrm>
            <a:off x="7443788" y="5676900"/>
            <a:ext cx="252412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35932D7C-FC8E-4373-AC93-58F9D7BA7EDC}" type="datetime'''''''''''''''''''''''1''''''''''''''''''5''''''%'''''''''">
              <a:rPr kumimoji="0" lang="de-DE" sz="1000" b="1" strike="noStrike" cap="none" normalizeH="0" smtClean="0">
                <a:ln>
                  <a:noFill/>
                </a:ln>
                <a:solidFill>
                  <a:schemeClr val="bg1"/>
                </a:solidFill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15%</a:t>
            </a:fld>
            <a:endParaRPr kumimoji="0" lang="de-DE" sz="1000" b="1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38" name="Rectangle 37"/>
          <p:cNvSpPr/>
          <p:nvPr>
            <p:custDataLst>
              <p:tags r:id="rId35"/>
            </p:custDataLst>
          </p:nvPr>
        </p:nvSpPr>
        <p:spPr bwMode="auto">
          <a:xfrm>
            <a:off x="7443788" y="4171950"/>
            <a:ext cx="252412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0F8F4CD6-C043-46FC-AD5D-D5A4C44ABB4B}" type="datetime'''8''''''''''''''5''''''''''''''''''''''%'''''">
              <a:rPr kumimoji="0" lang="de-DE" sz="1000" b="1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85%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56" name="Rectangle 55"/>
          <p:cNvSpPr/>
          <p:nvPr>
            <p:custDataLst>
              <p:tags r:id="rId36"/>
            </p:custDataLst>
          </p:nvPr>
        </p:nvSpPr>
        <p:spPr bwMode="gray">
          <a:xfrm>
            <a:off x="3817938" y="5537200"/>
            <a:ext cx="252412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3442D596-90B5-47E5-AFD1-42C73C9104BA}" type="datetime'''''''''''''''''''''''''''''''''2''4''''''''''''%'''''''">
              <a:rPr kumimoji="0" lang="de-DE" sz="1000" b="1" strike="noStrike" cap="none" normalizeH="0" smtClean="0">
                <a:ln>
                  <a:noFill/>
                </a:ln>
                <a:solidFill>
                  <a:schemeClr val="bg1"/>
                </a:solidFill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24%</a:t>
            </a:fld>
            <a:endParaRPr kumimoji="0" lang="de-DE" sz="1000" b="1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37" name="Rectangle 36"/>
          <p:cNvSpPr/>
          <p:nvPr>
            <p:custDataLst>
              <p:tags r:id="rId37"/>
            </p:custDataLst>
          </p:nvPr>
        </p:nvSpPr>
        <p:spPr bwMode="auto">
          <a:xfrm>
            <a:off x="6759575" y="2798763"/>
            <a:ext cx="209550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E1E55D43-2009-4D78-8148-57954D98672A}" type="datetime'''''3''''''''''''''''''''''''''''''''''''''4''''3'''''''''''">
              <a:rPr kumimoji="0" lang="de-DE" sz="1000" b="1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343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40" name="Rectangle 39"/>
          <p:cNvSpPr/>
          <p:nvPr>
            <p:custDataLst>
              <p:tags r:id="rId38"/>
            </p:custDataLst>
          </p:nvPr>
        </p:nvSpPr>
        <p:spPr bwMode="gray">
          <a:xfrm>
            <a:off x="6738938" y="5664200"/>
            <a:ext cx="252412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752AC5B6-FB1E-45D4-9913-EE5A3E724511}" type="datetime'1''6''''''''''''''''''''''''''''''''''''''''''''''''''''''%'''">
              <a:rPr kumimoji="0" lang="de-DE" sz="1000" b="1" strike="noStrike" cap="none" normalizeH="0" smtClean="0">
                <a:ln>
                  <a:noFill/>
                </a:ln>
                <a:solidFill>
                  <a:schemeClr val="bg1"/>
                </a:solidFill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16%</a:t>
            </a:fld>
            <a:endParaRPr kumimoji="0" lang="de-DE" sz="1000" b="1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41" name="Rectangle 40"/>
          <p:cNvSpPr/>
          <p:nvPr>
            <p:custDataLst>
              <p:tags r:id="rId39"/>
            </p:custDataLst>
          </p:nvPr>
        </p:nvSpPr>
        <p:spPr bwMode="auto">
          <a:xfrm>
            <a:off x="6738938" y="4159250"/>
            <a:ext cx="252412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8373EA10-4F9E-4B45-861C-47C3E0CB0E36}" type="datetime'84''''''''''''''''''''''''''''''''''''''%'''''''''''''">
              <a:rPr kumimoji="0" lang="de-DE" sz="1000" b="1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84%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42" name="Rectangle 41"/>
          <p:cNvSpPr/>
          <p:nvPr>
            <p:custDataLst>
              <p:tags r:id="rId40"/>
            </p:custDataLst>
          </p:nvPr>
        </p:nvSpPr>
        <p:spPr bwMode="auto">
          <a:xfrm>
            <a:off x="5945188" y="6072188"/>
            <a:ext cx="569913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D6B35946-0833-4296-B9DC-BF14E3D37464}" type="datetime'H''''''''''''''''''a''''n''''''d''''''''''''''s''e''t''''s'''">
              <a:rPr lang="en-US" sz="1000" b="1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Handsets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43" name="Rectangle 42"/>
          <p:cNvSpPr/>
          <p:nvPr>
            <p:custDataLst>
              <p:tags r:id="rId41"/>
            </p:custDataLst>
          </p:nvPr>
        </p:nvSpPr>
        <p:spPr bwMode="auto">
          <a:xfrm>
            <a:off x="6207125" y="2798763"/>
            <a:ext cx="209550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F994C80E-0AF5-47B6-86EC-E1A5C55503F4}" type="datetime'''2''''''''''''''''''''0''''''''''''''''''4'''''">
              <a:rPr kumimoji="0" lang="de-DE" sz="1000" b="1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204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44" name="Rectangle 43"/>
          <p:cNvSpPr/>
          <p:nvPr>
            <p:custDataLst>
              <p:tags r:id="rId42"/>
            </p:custDataLst>
          </p:nvPr>
        </p:nvSpPr>
        <p:spPr bwMode="gray">
          <a:xfrm>
            <a:off x="6186488" y="5514975"/>
            <a:ext cx="252412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B143E993-A648-470D-AC6F-A14CA9287C00}" type="datetime'''''''''''''''''''''2''''''6''''''%'''''''''''''''''''''''">
              <a:rPr kumimoji="0" lang="de-DE" sz="1000" b="1" strike="noStrike" cap="none" normalizeH="0" smtClean="0">
                <a:ln>
                  <a:noFill/>
                </a:ln>
                <a:solidFill>
                  <a:schemeClr val="bg1"/>
                </a:solidFill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26%</a:t>
            </a:fld>
            <a:endParaRPr kumimoji="0" lang="de-DE" sz="1000" b="1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45" name="Rectangle 44"/>
          <p:cNvSpPr/>
          <p:nvPr>
            <p:custDataLst>
              <p:tags r:id="rId43"/>
            </p:custDataLst>
          </p:nvPr>
        </p:nvSpPr>
        <p:spPr bwMode="auto">
          <a:xfrm>
            <a:off x="6186488" y="4010025"/>
            <a:ext cx="252412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897C579B-9C15-4341-975A-72E52B8DF700}" type="datetime'7''''''''''''4''''''''''''''%'''''''''''''''''''''">
              <a:rPr kumimoji="0" lang="de-DE" sz="1000" b="1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74%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46" name="Rectangle 45"/>
          <p:cNvSpPr/>
          <p:nvPr>
            <p:custDataLst>
              <p:tags r:id="rId44"/>
            </p:custDataLst>
          </p:nvPr>
        </p:nvSpPr>
        <p:spPr bwMode="auto">
          <a:xfrm>
            <a:off x="5281613" y="6072188"/>
            <a:ext cx="641350" cy="27305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94F6846C-3E33-4AF3-AA94-552515611184}" type="datetime'''T''e''l''''''ec''o''''m ''&#10;eq''ui''p''m''''''''en''t'">
              <a:rPr lang="en-US" sz="1000" b="1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Telecom 
equipment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47" name="Rectangle 46"/>
          <p:cNvSpPr/>
          <p:nvPr>
            <p:custDataLst>
              <p:tags r:id="rId45"/>
            </p:custDataLst>
          </p:nvPr>
        </p:nvSpPr>
        <p:spPr bwMode="auto">
          <a:xfrm>
            <a:off x="5497513" y="2798763"/>
            <a:ext cx="209550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0B86D5B6-8A8A-4F5A-B7E8-7489BFD79DA8}" type="datetime'''''''4''''''9''''''9'''''''''''''''''''''''''''''''''''''''">
              <a:rPr kumimoji="0" lang="de-DE" sz="1000" b="1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499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48" name="Rectangle 47"/>
          <p:cNvSpPr/>
          <p:nvPr>
            <p:custDataLst>
              <p:tags r:id="rId46"/>
            </p:custDataLst>
          </p:nvPr>
        </p:nvSpPr>
        <p:spPr bwMode="gray">
          <a:xfrm>
            <a:off x="5476875" y="5543550"/>
            <a:ext cx="252412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021AC81B-F1B1-447D-9718-D5A9548999A7}" type="datetime'''''''''''''''''''''''''''''''''''''''24''%'''">
              <a:rPr kumimoji="0" lang="de-DE" sz="1000" b="1" strike="noStrike" cap="none" normalizeH="0" smtClean="0">
                <a:ln>
                  <a:noFill/>
                </a:ln>
                <a:solidFill>
                  <a:schemeClr val="bg1"/>
                </a:solidFill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24%</a:t>
            </a:fld>
            <a:endParaRPr kumimoji="0" lang="de-DE" sz="1000" b="1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49" name="Rectangle 48"/>
          <p:cNvSpPr/>
          <p:nvPr>
            <p:custDataLst>
              <p:tags r:id="rId47"/>
            </p:custDataLst>
          </p:nvPr>
        </p:nvSpPr>
        <p:spPr bwMode="auto">
          <a:xfrm>
            <a:off x="5476875" y="4038600"/>
            <a:ext cx="252412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BEC05EBB-1B99-465C-91BA-FFB2E85F71AB}" type="datetime'''''''''''''''''''''7''''''''''6''%'''''''''''''''''''">
              <a:rPr kumimoji="0" lang="de-DE" sz="1000" b="1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76%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50" name="Rectangle 49"/>
          <p:cNvSpPr/>
          <p:nvPr>
            <p:custDataLst>
              <p:tags r:id="rId48"/>
            </p:custDataLst>
          </p:nvPr>
        </p:nvSpPr>
        <p:spPr bwMode="auto">
          <a:xfrm>
            <a:off x="4389438" y="6072188"/>
            <a:ext cx="534988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0DB95976-B6C6-4559-A2B7-D275B99FB60F}" type="datetime'''''''''''S''''''''o''f''''''''t''''''ware'''">
              <a:rPr lang="en-US" sz="1000" b="1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Software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51" name="Rectangle 50"/>
          <p:cNvSpPr/>
          <p:nvPr>
            <p:custDataLst>
              <p:tags r:id="rId49"/>
            </p:custDataLst>
          </p:nvPr>
        </p:nvSpPr>
        <p:spPr bwMode="auto">
          <a:xfrm>
            <a:off x="4551363" y="2798763"/>
            <a:ext cx="209550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3DEC024D-B355-4E14-98EE-F02B8BF233E8}" type="datetime'''4''''''3''''''''''''''''''''''''7'''''''">
              <a:rPr kumimoji="0" lang="de-DE" sz="1000" b="1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437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52" name="Rectangle 51"/>
          <p:cNvSpPr/>
          <p:nvPr>
            <p:custDataLst>
              <p:tags r:id="rId50"/>
            </p:custDataLst>
          </p:nvPr>
        </p:nvSpPr>
        <p:spPr bwMode="gray">
          <a:xfrm>
            <a:off x="4530725" y="5456238"/>
            <a:ext cx="252412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A9D6BC68-E222-41C3-9940-2F2C5C2D9576}" type="datetime'''''''''''''''30''%'''''''''''">
              <a:rPr kumimoji="0" lang="de-DE" sz="1000" b="1" strike="noStrike" cap="none" normalizeH="0" smtClean="0">
                <a:ln>
                  <a:noFill/>
                </a:ln>
                <a:solidFill>
                  <a:schemeClr val="bg1"/>
                </a:solidFill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30%</a:t>
            </a:fld>
            <a:endParaRPr kumimoji="0" lang="de-DE" sz="1000" b="1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53" name="Rectangle 52"/>
          <p:cNvSpPr/>
          <p:nvPr>
            <p:custDataLst>
              <p:tags r:id="rId51"/>
            </p:custDataLst>
          </p:nvPr>
        </p:nvSpPr>
        <p:spPr bwMode="auto">
          <a:xfrm>
            <a:off x="4530725" y="3951288"/>
            <a:ext cx="252412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8B7F5CFE-4192-40BA-9C74-C2C0C952D943}" type="datetime'''''''''''''''''''70''''''''''''''''%'''''''''''">
              <a:rPr kumimoji="0" lang="de-DE" sz="1000" b="1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70%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54" name="Rectangle 53"/>
          <p:cNvSpPr/>
          <p:nvPr>
            <p:custDataLst>
              <p:tags r:id="rId52"/>
            </p:custDataLst>
          </p:nvPr>
        </p:nvSpPr>
        <p:spPr bwMode="auto">
          <a:xfrm>
            <a:off x="3622675" y="6072188"/>
            <a:ext cx="641350" cy="27305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2481009B-47D3-42E6-96E9-A7AA333B05D6}" type="datetime'P''C'' ''''/ ''&#10;''''''n''ot''''''''''''e''''bo''ok''s'''''">
              <a:rPr lang="en-US" sz="1000" b="1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PC / 
notebooks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55" name="Rectangle 54"/>
          <p:cNvSpPr/>
          <p:nvPr>
            <p:custDataLst>
              <p:tags r:id="rId53"/>
            </p:custDataLst>
          </p:nvPr>
        </p:nvSpPr>
        <p:spPr bwMode="auto">
          <a:xfrm>
            <a:off x="3838575" y="2798763"/>
            <a:ext cx="209550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D7AA94E2-E836-4976-990B-11F7A9456D49}" type="datetime'''''''''''''''''''''''''''''''''2''''''''68'''">
              <a:rPr kumimoji="0" lang="de-DE" sz="1000" b="1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268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57" name="Rectangle 56"/>
          <p:cNvSpPr/>
          <p:nvPr>
            <p:custDataLst>
              <p:tags r:id="rId54"/>
            </p:custDataLst>
          </p:nvPr>
        </p:nvSpPr>
        <p:spPr bwMode="auto">
          <a:xfrm>
            <a:off x="3817938" y="4032250"/>
            <a:ext cx="252412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8FEF3C4A-6E85-4BC4-93A4-86D6AD4AC2E0}" type="datetime'''''7''6''%'''''''">
              <a:rPr kumimoji="0" lang="de-DE" sz="1000" b="1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76%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58" name="Rectangle 57"/>
          <p:cNvSpPr/>
          <p:nvPr>
            <p:custDataLst>
              <p:tags r:id="rId55"/>
            </p:custDataLst>
          </p:nvPr>
        </p:nvSpPr>
        <p:spPr bwMode="auto">
          <a:xfrm>
            <a:off x="2763838" y="6072188"/>
            <a:ext cx="723900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C9503DEC-3351-444B-8655-C4BCEE9735C1}" type="datetime'''''I''T ''''H''''a''rd''''''''war''''e'''''''''''''''''">
              <a:rPr lang="en-US" sz="1000" b="1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IT Hardware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59" name="Rectangle 58"/>
          <p:cNvSpPr/>
          <p:nvPr>
            <p:custDataLst>
              <p:tags r:id="rId56"/>
            </p:custDataLst>
          </p:nvPr>
        </p:nvSpPr>
        <p:spPr bwMode="auto">
          <a:xfrm>
            <a:off x="3021013" y="2798763"/>
            <a:ext cx="209550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F52728D2-79FD-43C1-9728-6BEFAC99D4ED}" type="datetime'''''5''4''''''0'''''''">
              <a:rPr kumimoji="0" lang="de-DE" sz="1000" b="1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540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60" name="Rectangle 59"/>
          <p:cNvSpPr/>
          <p:nvPr>
            <p:custDataLst>
              <p:tags r:id="rId57"/>
            </p:custDataLst>
          </p:nvPr>
        </p:nvSpPr>
        <p:spPr bwMode="gray">
          <a:xfrm>
            <a:off x="3000375" y="5487988"/>
            <a:ext cx="252412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4A057E89-4226-458C-B1AD-B345A9C98B50}" type="datetime'''''''''''''''''''2''''''''''''7''''''''''''''%'''">
              <a:rPr kumimoji="0" lang="de-DE" sz="1000" b="1" strike="noStrike" cap="none" normalizeH="0" smtClean="0">
                <a:ln>
                  <a:noFill/>
                </a:ln>
                <a:solidFill>
                  <a:schemeClr val="bg1"/>
                </a:solidFill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27%</a:t>
            </a:fld>
            <a:endParaRPr kumimoji="0" lang="de-DE" sz="1000" b="1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61" name="Rectangle 60"/>
          <p:cNvSpPr/>
          <p:nvPr>
            <p:custDataLst>
              <p:tags r:id="rId58"/>
            </p:custDataLst>
          </p:nvPr>
        </p:nvSpPr>
        <p:spPr bwMode="auto">
          <a:xfrm>
            <a:off x="3000375" y="3983038"/>
            <a:ext cx="252412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407512C9-77B7-4E98-8A5C-0524A0991EA8}" type="datetime'''''''''''''''''''''''7''''''''''''''3''''''%'''''">
              <a:rPr kumimoji="0" lang="de-DE" sz="1000" b="1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73%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36" name="Rectangle 35"/>
          <p:cNvSpPr/>
          <p:nvPr>
            <p:custDataLst>
              <p:tags r:id="rId59"/>
            </p:custDataLst>
          </p:nvPr>
        </p:nvSpPr>
        <p:spPr bwMode="auto">
          <a:xfrm>
            <a:off x="6530975" y="6072188"/>
            <a:ext cx="666750" cy="27305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3E9C9EF1-53A2-4788-B955-2CC4E7D376C4}" type="datetime'''''''''''C''''''o''nsu''''''m''''er ''''&#10;''''e''lect''ronics'">
              <a:rPr lang="en-US" sz="1000" b="1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Consumer 
electronics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62" name="Rectangle 61"/>
          <p:cNvSpPr/>
          <p:nvPr>
            <p:custDataLst>
              <p:tags r:id="rId60"/>
            </p:custDataLst>
          </p:nvPr>
        </p:nvSpPr>
        <p:spPr bwMode="auto">
          <a:xfrm>
            <a:off x="1065213" y="6072188"/>
            <a:ext cx="665163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8A62D617-2DA1-401A-932A-60D8A355E00A}" type="datetime'I''''''T Serv''''''''''''''''''ic''''''e''''''s'''''">
              <a:rPr lang="en-US" sz="1000" b="1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IT Services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63" name="Rectangle 62"/>
          <p:cNvSpPr/>
          <p:nvPr>
            <p:custDataLst>
              <p:tags r:id="rId61"/>
            </p:custDataLst>
          </p:nvPr>
        </p:nvSpPr>
        <p:spPr bwMode="auto">
          <a:xfrm>
            <a:off x="1257300" y="2798763"/>
            <a:ext cx="279400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ABB6533A-CC03-41F7-A27E-3D6309400BD4}" type="datetime'1''''''''''''''''''''''''''1''''7''0'''''''''''''''''''''''''">
              <a:rPr kumimoji="0" lang="de-DE" sz="1000" b="1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1170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64" name="Rectangle 63"/>
          <p:cNvSpPr/>
          <p:nvPr>
            <p:custDataLst>
              <p:tags r:id="rId62"/>
            </p:custDataLst>
          </p:nvPr>
        </p:nvSpPr>
        <p:spPr bwMode="gray">
          <a:xfrm>
            <a:off x="1271588" y="5330825"/>
            <a:ext cx="252412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F6063E69-E5A3-4DDD-9D69-162CBDB5E969}" type="datetime'''''''''''''''''''''''''3''''''''''''''8''''''''''''%'''">
              <a:rPr kumimoji="0" lang="de-DE" sz="1000" b="1" strike="noStrike" cap="none" normalizeH="0" smtClean="0">
                <a:ln>
                  <a:noFill/>
                </a:ln>
                <a:solidFill>
                  <a:schemeClr val="bg1"/>
                </a:solidFill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38%</a:t>
            </a:fld>
            <a:endParaRPr kumimoji="0" lang="de-DE" sz="1000" b="1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65" name="Rectangle 64"/>
          <p:cNvSpPr/>
          <p:nvPr>
            <p:custDataLst>
              <p:tags r:id="rId63"/>
            </p:custDataLst>
          </p:nvPr>
        </p:nvSpPr>
        <p:spPr bwMode="auto">
          <a:xfrm>
            <a:off x="1271588" y="3825875"/>
            <a:ext cx="252412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4EB7876C-3ED5-4B26-AAAE-2BBF1ECBB42C}" type="datetime'''''''''''6''''2''''''%'''''''">
              <a:rPr kumimoji="0" lang="de-DE" sz="1000" b="1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62%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39" name="Rectangle 38"/>
          <p:cNvSpPr/>
          <p:nvPr>
            <p:custDataLst>
              <p:tags r:id="rId64"/>
            </p:custDataLst>
          </p:nvPr>
        </p:nvSpPr>
        <p:spPr bwMode="auto">
          <a:xfrm>
            <a:off x="8720138" y="6072188"/>
            <a:ext cx="295275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2A91B586-A170-4C8F-9EB3-C14C37C9F816}" type="datetime'''S''''''''''o''''l''''''''''''''''''''''a''r'''''''''''''''''">
              <a:rPr kumimoji="0" lang="de-DE" sz="10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Solar</a:t>
            </a:fld>
            <a:endParaRPr kumimoji="0" lang="de-DE" sz="1000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30" name="Rectangle 29"/>
          <p:cNvSpPr/>
          <p:nvPr>
            <p:custDataLst>
              <p:tags r:id="rId65"/>
            </p:custDataLst>
          </p:nvPr>
        </p:nvSpPr>
        <p:spPr bwMode="auto">
          <a:xfrm>
            <a:off x="8705850" y="2798763"/>
            <a:ext cx="139700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DD9EA494-8BF0-4B80-AA49-2195F67A46B6}" type="datetime'''''''''''''''''''8''''''''''''''''''''''''0'''">
              <a:rPr kumimoji="0" lang="de-DE" sz="1000" b="1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80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31" name="Rectangle 30"/>
          <p:cNvSpPr/>
          <p:nvPr>
            <p:custDataLst>
              <p:tags r:id="rId66"/>
            </p:custDataLst>
          </p:nvPr>
        </p:nvSpPr>
        <p:spPr bwMode="auto">
          <a:xfrm>
            <a:off x="8650288" y="5057775"/>
            <a:ext cx="252412" cy="136525"/>
          </a:xfrm>
          <a:prstGeom prst="rect">
            <a:avLst/>
          </a:prstGeom>
          <a:solidFill>
            <a:srgbClr val="DA989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buClr>
                <a:schemeClr val="bg2"/>
              </a:buClr>
            </a:pPr>
            <a:fld id="{FA31C2E8-35A2-4A17-8550-9D03C59EB348}" type="datetime'''''''''''''''''''''''56''''''''''''''''''''%'">
              <a:rPr lang="en-US" sz="1000" b="1">
                <a:cs typeface="Arial"/>
              </a:rPr>
              <a:pPr algn="ctr">
                <a:lnSpc>
                  <a:spcPct val="90000"/>
                </a:lnSpc>
                <a:buClr>
                  <a:schemeClr val="bg2"/>
                </a:buClr>
              </a:pPr>
              <a:t>56%</a:t>
            </a:fld>
            <a:endParaRPr kumimoji="0" lang="de-DE" sz="1000" b="1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70" name="Rectangle 69"/>
          <p:cNvSpPr/>
          <p:nvPr>
            <p:custDataLst>
              <p:tags r:id="rId67"/>
            </p:custDataLst>
          </p:nvPr>
        </p:nvSpPr>
        <p:spPr bwMode="auto">
          <a:xfrm>
            <a:off x="2330450" y="6448425"/>
            <a:ext cx="179387" cy="133350"/>
          </a:xfrm>
          <a:prstGeom prst="rect">
            <a:avLst/>
          </a:prstGeom>
          <a:solidFill>
            <a:srgbClr val="C0504D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1" name="Rectangle 70"/>
          <p:cNvSpPr/>
          <p:nvPr>
            <p:custDataLst>
              <p:tags r:id="rId68"/>
            </p:custDataLst>
          </p:nvPr>
        </p:nvSpPr>
        <p:spPr bwMode="auto">
          <a:xfrm>
            <a:off x="266700" y="6448425"/>
            <a:ext cx="179387" cy="133350"/>
          </a:xfrm>
          <a:prstGeom prst="rect">
            <a:avLst/>
          </a:prstGeom>
          <a:solidFill>
            <a:srgbClr val="DCDCDC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Rectangle 72"/>
          <p:cNvSpPr/>
          <p:nvPr>
            <p:custDataLst>
              <p:tags r:id="rId69"/>
            </p:custDataLst>
          </p:nvPr>
        </p:nvSpPr>
        <p:spPr bwMode="auto">
          <a:xfrm>
            <a:off x="496886" y="6445250"/>
            <a:ext cx="1731962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buClr>
                <a:schemeClr val="bg2"/>
              </a:buClr>
            </a:pPr>
            <a:fld id="{0CC69252-43FE-446B-BC73-B04FECEA2813}" type="datetime'An''ges''tellte a''''u''''ße''''r''ha''l''b'''' Europ''as'">
              <a:rPr kumimoji="0" lang="de-DE" sz="10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pPr>
                <a:lnSpc>
                  <a:spcPct val="90000"/>
                </a:lnSpc>
                <a:buClr>
                  <a:schemeClr val="bg2"/>
                </a:buClr>
              </a:pPr>
              <a:t>Angestellte außerhalb Europas</a:t>
            </a:fld>
            <a:endParaRPr kumimoji="0" lang="de-DE" sz="1000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72" name="Rectangle 71"/>
          <p:cNvSpPr/>
          <p:nvPr>
            <p:custDataLst>
              <p:tags r:id="rId70"/>
            </p:custDataLst>
          </p:nvPr>
        </p:nvSpPr>
        <p:spPr bwMode="auto">
          <a:xfrm>
            <a:off x="2560637" y="6445250"/>
            <a:ext cx="1360487" cy="1365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buClr>
                <a:schemeClr val="bg2"/>
              </a:buClr>
            </a:pPr>
            <a:fld id="{336764D9-C569-423A-A521-9B4687C1BD7C}" type="datetime'''E''u''r''''opäis''''''c''he'''' An''gestel''''l''t''''''''e'">
              <a:rPr kumimoji="0" lang="de-DE" sz="1000" strike="noStrike" cap="none" normalizeH="0" smtClean="0">
                <a:ln>
                  <a:noFill/>
                </a:ln>
                <a:effectLst/>
                <a:latin typeface="Arial"/>
                <a:cs typeface="Arial"/>
                <a:sym typeface="Arial"/>
              </a:rPr>
              <a:pPr>
                <a:lnSpc>
                  <a:spcPct val="90000"/>
                </a:lnSpc>
                <a:buClr>
                  <a:schemeClr val="bg2"/>
                </a:buClr>
              </a:pPr>
              <a:t>Europäische Angestellte</a:t>
            </a:fld>
            <a:endParaRPr kumimoji="0" lang="de-DE" sz="1000" strike="noStrike" cap="none" normalizeH="0" dirty="0" smtClean="0">
              <a:ln>
                <a:noFill/>
              </a:ln>
              <a:effectLst/>
              <a:latin typeface="Arial"/>
              <a:cs typeface="Arial"/>
              <a:sym typeface="Arial"/>
            </a:endParaRPr>
          </a:p>
        </p:txBody>
      </p:sp>
      <p:sp>
        <p:nvSpPr>
          <p:cNvPr id="74" name="TextBox 73"/>
          <p:cNvSpPr txBox="1"/>
          <p:nvPr>
            <p:custDataLst>
              <p:tags r:id="rId71"/>
            </p:custDataLst>
          </p:nvPr>
        </p:nvSpPr>
        <p:spPr>
          <a:xfrm>
            <a:off x="245109" y="6597650"/>
            <a:ext cx="6841490" cy="144526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b" anchorCtr="0">
            <a:noAutofit/>
          </a:bodyPr>
          <a:lstStyle/>
          <a:p>
            <a:pPr>
              <a:lnSpc>
                <a:spcPct val="85000"/>
              </a:lnSpc>
            </a:pPr>
            <a:r>
              <a:rPr lang="de-DE" sz="800" dirty="0" smtClean="0"/>
              <a:t>Quelle: </a:t>
            </a:r>
            <a:r>
              <a:rPr lang="de-DE" sz="800" dirty="0" smtClean="0">
                <a:latin typeface="Arial"/>
              </a:rPr>
              <a:t>IDC, </a:t>
            </a:r>
            <a:r>
              <a:rPr lang="de-DE" sz="800" dirty="0" err="1" smtClean="0">
                <a:latin typeface="Arial"/>
              </a:rPr>
              <a:t>Credit</a:t>
            </a:r>
            <a:r>
              <a:rPr lang="de-DE" sz="800" dirty="0" smtClean="0">
                <a:latin typeface="Arial"/>
              </a:rPr>
              <a:t> Suisse, GSA, DB, Bloomberg, JP Morgan, A.T. </a:t>
            </a:r>
            <a:r>
              <a:rPr lang="de-DE" sz="800" dirty="0" err="1" smtClean="0">
                <a:latin typeface="Arial"/>
              </a:rPr>
              <a:t>Kearney</a:t>
            </a:r>
            <a:endParaRPr lang="de-DE" sz="800" dirty="0">
              <a:latin typeface="Arial"/>
            </a:endParaRPr>
          </a:p>
        </p:txBody>
      </p:sp>
      <p:cxnSp>
        <p:nvCxnSpPr>
          <p:cNvPr id="75" name="Straight Connector 74"/>
          <p:cNvCxnSpPr/>
          <p:nvPr>
            <p:custDataLst>
              <p:tags r:id="rId72"/>
            </p:custDataLst>
          </p:nvPr>
        </p:nvCxnSpPr>
        <p:spPr bwMode="auto">
          <a:xfrm rot="10800000">
            <a:off x="311150" y="5157190"/>
            <a:ext cx="8704138" cy="1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Box 75"/>
          <p:cNvSpPr txBox="1"/>
          <p:nvPr>
            <p:custDataLst>
              <p:tags r:id="rId73"/>
            </p:custDataLst>
          </p:nvPr>
        </p:nvSpPr>
        <p:spPr>
          <a:xfrm>
            <a:off x="7132094" y="4797152"/>
            <a:ext cx="716270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de-DE" sz="1000" b="1" dirty="0" smtClean="0"/>
              <a:t>Ø Europa</a:t>
            </a:r>
          </a:p>
          <a:p>
            <a:pPr algn="ctr"/>
            <a:r>
              <a:rPr lang="de-DE" sz="1000" b="1" dirty="0" smtClean="0"/>
              <a:t>(27%)</a:t>
            </a:r>
            <a:endParaRPr lang="de-DE" sz="1000" b="1" dirty="0"/>
          </a:p>
        </p:txBody>
      </p:sp>
      <p:grpSp>
        <p:nvGrpSpPr>
          <p:cNvPr id="4" name="Group 3"/>
          <p:cNvGrpSpPr/>
          <p:nvPr>
            <p:custDataLst>
              <p:tags r:id="rId74"/>
            </p:custDataLst>
          </p:nvPr>
        </p:nvGrpSpPr>
        <p:grpSpPr>
          <a:xfrm>
            <a:off x="211138" y="2096852"/>
            <a:ext cx="8634412" cy="629109"/>
            <a:chOff x="288925" y="1971799"/>
            <a:chExt cx="8172400" cy="629109"/>
          </a:xfrm>
        </p:grpSpPr>
        <p:sp>
          <p:nvSpPr>
            <p:cNvPr id="77" name="Rectangle 76"/>
            <p:cNvSpPr/>
            <p:nvPr>
              <p:custDataLst>
                <p:tags r:id="rId81"/>
              </p:custDataLst>
            </p:nvPr>
          </p:nvSpPr>
          <p:spPr bwMode="auto">
            <a:xfrm>
              <a:off x="288925" y="2295649"/>
              <a:ext cx="5354638" cy="305259"/>
            </a:xfrm>
            <a:prstGeom prst="rect">
              <a:avLst/>
            </a:prstGeom>
            <a:solidFill>
              <a:schemeClr val="accent4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/>
          </p:spPr>
          <p:txBody>
            <a:bodyPr vert="horz" wrap="square" lIns="72000" tIns="72000" rIns="72000" bIns="720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bg2"/>
                </a:buClr>
                <a:buSzTx/>
                <a:buFontTx/>
                <a:buNone/>
                <a:tabLst/>
              </a:pPr>
              <a:r>
                <a:rPr lang="de-DE" sz="1000" b="1" dirty="0" smtClean="0">
                  <a:latin typeface="Arial" charset="0"/>
                  <a:cs typeface="Arial" charset="0"/>
                </a:rPr>
                <a:t>Außereuropäische Angestellte</a:t>
              </a:r>
              <a:r>
                <a:rPr kumimoji="0" lang="de-DE" sz="10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:</a:t>
              </a:r>
              <a:r>
                <a:rPr kumimoji="0" lang="de-DE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 3.121T (3.966T</a:t>
              </a:r>
              <a:r>
                <a:rPr kumimoji="0" lang="de-DE" sz="10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 gesamt)</a:t>
              </a:r>
              <a:endParaRPr kumimoji="0" lang="de-DE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8" name="Rectangle 77"/>
            <p:cNvSpPr/>
            <p:nvPr>
              <p:custDataLst>
                <p:tags r:id="rId82"/>
              </p:custDataLst>
            </p:nvPr>
          </p:nvSpPr>
          <p:spPr bwMode="auto">
            <a:xfrm>
              <a:off x="5724525" y="2295649"/>
              <a:ext cx="2736305" cy="305259"/>
            </a:xfrm>
            <a:prstGeom prst="rect">
              <a:avLst/>
            </a:prstGeom>
            <a:solidFill>
              <a:srgbClr val="C0504D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/>
          </p:spPr>
          <p:txBody>
            <a:bodyPr vert="horz" wrap="square" lIns="72000" tIns="72000" rIns="72000" bIns="720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Aft>
                  <a:spcPct val="0"/>
                </a:spcAft>
                <a:buClr>
                  <a:schemeClr val="bg2"/>
                </a:buClr>
                <a:buSzTx/>
                <a:buFontTx/>
                <a:buNone/>
                <a:tabLst/>
              </a:pPr>
              <a:r>
                <a:rPr kumimoji="0" lang="de-DE" sz="1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cs typeface="Arial" charset="0"/>
                </a:rPr>
                <a:t>Europäische Angestellte: </a:t>
              </a:r>
              <a:r>
                <a:rPr lang="de-DE" sz="1000" b="1" dirty="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1.154T </a:t>
              </a:r>
            </a:p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Aft>
                  <a:spcPct val="0"/>
                </a:spcAft>
                <a:buClr>
                  <a:schemeClr val="bg2"/>
                </a:buClr>
                <a:buSzTx/>
                <a:buFontTx/>
                <a:buNone/>
                <a:tabLst/>
              </a:pPr>
              <a:r>
                <a:rPr lang="de-DE" sz="1000" b="1" dirty="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(3.121T gesamt)</a:t>
              </a:r>
              <a:endParaRPr kumimoji="0" lang="de-DE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9" name="Rectangle 78"/>
            <p:cNvSpPr/>
            <p:nvPr>
              <p:custDataLst>
                <p:tags r:id="rId83"/>
              </p:custDataLst>
            </p:nvPr>
          </p:nvSpPr>
          <p:spPr bwMode="auto">
            <a:xfrm>
              <a:off x="288925" y="1971799"/>
              <a:ext cx="8172400" cy="305259"/>
            </a:xfrm>
            <a:prstGeom prst="rect">
              <a:avLst/>
            </a:prstGeom>
            <a:solidFill>
              <a:schemeClr val="bg1"/>
            </a:solidFill>
            <a:ln w="6350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/>
          </p:spPr>
          <p:txBody>
            <a:bodyPr vert="horz" wrap="square" lIns="72000" tIns="72000" rIns="72000" bIns="720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bg2"/>
                </a:buClr>
                <a:buSzTx/>
                <a:buFontTx/>
                <a:buNone/>
                <a:tabLst/>
              </a:pPr>
              <a:r>
                <a:rPr lang="de-DE" sz="1000" b="1" dirty="0" smtClean="0">
                  <a:latin typeface="Arial" charset="0"/>
                  <a:cs typeface="Arial" charset="0"/>
                </a:rPr>
                <a:t>Angestellte in den Top 104 Hightech Unternehmen - weltweit</a:t>
              </a:r>
              <a:r>
                <a:rPr kumimoji="0" lang="de-DE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: 4.275</a:t>
              </a:r>
              <a:r>
                <a:rPr lang="de-DE" sz="1000" b="1" dirty="0" smtClean="0">
                  <a:latin typeface="Arial" charset="0"/>
                  <a:cs typeface="Arial" charset="0"/>
                </a:rPr>
                <a:t>T</a:t>
              </a:r>
              <a:r>
                <a:rPr kumimoji="0" lang="de-DE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 (ca.</a:t>
              </a:r>
              <a:r>
                <a:rPr kumimoji="0" lang="de-DE" sz="10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 7.086T gesamt)</a:t>
              </a:r>
              <a:endParaRPr kumimoji="0" lang="de-DE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81" name="TextBox 80"/>
          <p:cNvSpPr txBox="1"/>
          <p:nvPr>
            <p:custDataLst>
              <p:tags r:id="rId75"/>
            </p:custDataLst>
          </p:nvPr>
        </p:nvSpPr>
        <p:spPr>
          <a:xfrm>
            <a:off x="7601205" y="247650"/>
            <a:ext cx="1306448" cy="166199"/>
          </a:xfrm>
          <a:prstGeom prst="rect">
            <a:avLst/>
          </a:prstGeom>
          <a:noFill/>
          <a:ln w="12700" cap="rnd">
            <a:noFill/>
          </a:ln>
        </p:spPr>
        <p:txBody>
          <a:bodyPr vert="horz" wrap="none" lIns="0" tIns="0" rIns="0" bIns="0" rtlCol="0" anchor="t" anchorCtr="0">
            <a:sp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</a:pPr>
            <a:r>
              <a:rPr lang="de-DE" sz="1200" dirty="0" smtClean="0">
                <a:latin typeface="Arial"/>
                <a:cs typeface="Arial"/>
              </a:rPr>
              <a:t>Status Quo Europa</a:t>
            </a:r>
          </a:p>
        </p:txBody>
      </p:sp>
      <p:sp>
        <p:nvSpPr>
          <p:cNvPr id="5" name="TextBox 4"/>
          <p:cNvSpPr txBox="1"/>
          <p:nvPr>
            <p:custDataLst>
              <p:tags r:id="rId76"/>
            </p:custDataLst>
          </p:nvPr>
        </p:nvSpPr>
        <p:spPr>
          <a:xfrm>
            <a:off x="7499678" y="1541780"/>
            <a:ext cx="1415452" cy="337015"/>
          </a:xfrm>
          <a:prstGeom prst="rect">
            <a:avLst/>
          </a:prstGeom>
          <a:noFill/>
          <a:ln w="12700" cap="rnd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76200" tIns="76200" rIns="76200" bIns="76200" rtlCol="0" anchor="t" anchorCtr="0">
            <a:spAutoFit/>
          </a:bodyPr>
          <a:lstStyle/>
          <a:p>
            <a:pPr algn="r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</a:pPr>
            <a:r>
              <a:rPr lang="de-DE" sz="1400" b="1" dirty="0" smtClean="0">
                <a:latin typeface="Arial"/>
                <a:cs typeface="Arial"/>
              </a:rPr>
              <a:t>Hochrechnung</a:t>
            </a:r>
          </a:p>
        </p:txBody>
      </p:sp>
      <p:cxnSp>
        <p:nvCxnSpPr>
          <p:cNvPr id="104" name="Straight Connector 103"/>
          <p:cNvCxnSpPr/>
          <p:nvPr>
            <p:custDataLst>
              <p:tags r:id="rId77"/>
            </p:custDataLst>
          </p:nvPr>
        </p:nvCxnSpPr>
        <p:spPr>
          <a:xfrm>
            <a:off x="287524" y="6345324"/>
            <a:ext cx="144711" cy="0"/>
          </a:xfrm>
          <a:prstGeom prst="line">
            <a:avLst/>
          </a:prstGeom>
          <a:ln w="28575" cap="rnd">
            <a:solidFill>
              <a:srgbClr val="0060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>
            <p:custDataLst>
              <p:tags r:id="rId78"/>
            </p:custDataLst>
          </p:nvPr>
        </p:nvSpPr>
        <p:spPr>
          <a:xfrm>
            <a:off x="503548" y="6273316"/>
            <a:ext cx="3132348" cy="138499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de-DE" sz="1000" smtClean="0">
                <a:latin typeface="Arial "/>
              </a:rPr>
              <a:t>Anteil Europa am weltweiten Marktvolumen</a:t>
            </a:r>
          </a:p>
        </p:txBody>
      </p:sp>
      <p:sp>
        <p:nvSpPr>
          <p:cNvPr id="83" name="Freeform 82"/>
          <p:cNvSpPr/>
          <p:nvPr>
            <p:custDataLst>
              <p:tags r:id="rId79"/>
            </p:custDataLst>
          </p:nvPr>
        </p:nvSpPr>
        <p:spPr>
          <a:xfrm>
            <a:off x="225188" y="4981433"/>
            <a:ext cx="6987654" cy="655092"/>
          </a:xfrm>
          <a:custGeom>
            <a:avLst/>
            <a:gdLst>
              <a:gd name="connsiteX0" fmla="*/ 0 w 6987654"/>
              <a:gd name="connsiteY0" fmla="*/ 54591 h 655092"/>
              <a:gd name="connsiteX1" fmla="*/ 2354239 w 6987654"/>
              <a:gd name="connsiteY1" fmla="*/ 54591 h 655092"/>
              <a:gd name="connsiteX2" fmla="*/ 2361063 w 6987654"/>
              <a:gd name="connsiteY2" fmla="*/ 259307 h 655092"/>
              <a:gd name="connsiteX3" fmla="*/ 3446060 w 6987654"/>
              <a:gd name="connsiteY3" fmla="*/ 259307 h 655092"/>
              <a:gd name="connsiteX4" fmla="*/ 3446060 w 6987654"/>
              <a:gd name="connsiteY4" fmla="*/ 116006 h 655092"/>
              <a:gd name="connsiteX5" fmla="*/ 4005618 w 6987654"/>
              <a:gd name="connsiteY5" fmla="*/ 116006 h 655092"/>
              <a:gd name="connsiteX6" fmla="*/ 4005618 w 6987654"/>
              <a:gd name="connsiteY6" fmla="*/ 0 h 655092"/>
              <a:gd name="connsiteX7" fmla="*/ 4879075 w 6987654"/>
              <a:gd name="connsiteY7" fmla="*/ 0 h 655092"/>
              <a:gd name="connsiteX8" fmla="*/ 4872251 w 6987654"/>
              <a:gd name="connsiteY8" fmla="*/ 293427 h 655092"/>
              <a:gd name="connsiteX9" fmla="*/ 5882185 w 6987654"/>
              <a:gd name="connsiteY9" fmla="*/ 286603 h 655092"/>
              <a:gd name="connsiteX10" fmla="*/ 5875361 w 6987654"/>
              <a:gd name="connsiteY10" fmla="*/ 327546 h 655092"/>
              <a:gd name="connsiteX11" fmla="*/ 6987654 w 6987654"/>
              <a:gd name="connsiteY11" fmla="*/ 327546 h 655092"/>
              <a:gd name="connsiteX12" fmla="*/ 6987654 w 6987654"/>
              <a:gd name="connsiteY12" fmla="*/ 655092 h 655092"/>
              <a:gd name="connsiteX13" fmla="*/ 6987654 w 6987654"/>
              <a:gd name="connsiteY13" fmla="*/ 648268 h 655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987654" h="655092">
                <a:moveTo>
                  <a:pt x="0" y="54591"/>
                </a:moveTo>
                <a:lnTo>
                  <a:pt x="2354239" y="54591"/>
                </a:lnTo>
                <a:lnTo>
                  <a:pt x="2361063" y="259307"/>
                </a:lnTo>
                <a:lnTo>
                  <a:pt x="3446060" y="259307"/>
                </a:lnTo>
                <a:lnTo>
                  <a:pt x="3446060" y="116006"/>
                </a:lnTo>
                <a:lnTo>
                  <a:pt x="4005618" y="116006"/>
                </a:lnTo>
                <a:lnTo>
                  <a:pt x="4005618" y="0"/>
                </a:lnTo>
                <a:lnTo>
                  <a:pt x="4879075" y="0"/>
                </a:lnTo>
                <a:lnTo>
                  <a:pt x="4872251" y="293427"/>
                </a:lnTo>
                <a:lnTo>
                  <a:pt x="5882185" y="286603"/>
                </a:lnTo>
                <a:lnTo>
                  <a:pt x="5875361" y="327546"/>
                </a:lnTo>
                <a:lnTo>
                  <a:pt x="6987654" y="327546"/>
                </a:lnTo>
                <a:lnTo>
                  <a:pt x="6987654" y="655092"/>
                </a:lnTo>
                <a:lnTo>
                  <a:pt x="6987654" y="648268"/>
                </a:lnTo>
              </a:path>
            </a:pathLst>
          </a:custGeom>
          <a:noFill/>
          <a:ln w="28575" cap="rnd">
            <a:solidFill>
              <a:srgbClr val="0060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84" name="Freeform 83"/>
          <p:cNvSpPr/>
          <p:nvPr>
            <p:custDataLst>
              <p:tags r:id="rId80"/>
            </p:custDataLst>
          </p:nvPr>
        </p:nvSpPr>
        <p:spPr>
          <a:xfrm>
            <a:off x="7212842" y="3712191"/>
            <a:ext cx="1637731" cy="1917510"/>
          </a:xfrm>
          <a:custGeom>
            <a:avLst/>
            <a:gdLst>
              <a:gd name="connsiteX0" fmla="*/ 0 w 1637731"/>
              <a:gd name="connsiteY0" fmla="*/ 1917510 h 1917510"/>
              <a:gd name="connsiteX1" fmla="*/ 736979 w 1637731"/>
              <a:gd name="connsiteY1" fmla="*/ 1917510 h 1917510"/>
              <a:gd name="connsiteX2" fmla="*/ 730155 w 1637731"/>
              <a:gd name="connsiteY2" fmla="*/ 1842448 h 1917510"/>
              <a:gd name="connsiteX3" fmla="*/ 1494430 w 1637731"/>
              <a:gd name="connsiteY3" fmla="*/ 1828800 h 1917510"/>
              <a:gd name="connsiteX4" fmla="*/ 1501254 w 1637731"/>
              <a:gd name="connsiteY4" fmla="*/ 0 h 1917510"/>
              <a:gd name="connsiteX5" fmla="*/ 1637731 w 1637731"/>
              <a:gd name="connsiteY5" fmla="*/ 6824 h 1917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37731" h="1917510">
                <a:moveTo>
                  <a:pt x="0" y="1917510"/>
                </a:moveTo>
                <a:lnTo>
                  <a:pt x="736979" y="1917510"/>
                </a:lnTo>
                <a:lnTo>
                  <a:pt x="730155" y="1842448"/>
                </a:lnTo>
                <a:lnTo>
                  <a:pt x="1494430" y="1828800"/>
                </a:lnTo>
                <a:cubicBezTo>
                  <a:pt x="1496705" y="1219200"/>
                  <a:pt x="1498979" y="609600"/>
                  <a:pt x="1501254" y="0"/>
                </a:cubicBezTo>
                <a:lnTo>
                  <a:pt x="1637731" y="6824"/>
                </a:lnTo>
              </a:path>
            </a:pathLst>
          </a:custGeom>
          <a:noFill/>
          <a:ln w="28575" cap="rnd">
            <a:solidFill>
              <a:srgbClr val="0060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816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/>
      <p:bldP spid="83" grpId="0" animBg="1"/>
      <p:bldP spid="8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800" y="597600"/>
            <a:ext cx="8648700" cy="664797"/>
          </a:xfrm>
        </p:spPr>
        <p:txBody>
          <a:bodyPr/>
          <a:lstStyle/>
          <a:p>
            <a:r>
              <a:rPr lang="de-DE" dirty="0" smtClean="0"/>
              <a:t>Aufgrund von Kosten wandern viele Arbeitsplätze ab, </a:t>
            </a:r>
            <a:br>
              <a:rPr lang="de-DE" dirty="0" smtClean="0"/>
            </a:br>
            <a:r>
              <a:rPr lang="de-DE" dirty="0" smtClean="0"/>
              <a:t>hoch qualifizierte Arbeitsplätze werden jedoch aufgebaut</a:t>
            </a:r>
            <a:endParaRPr 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244983" y="1616455"/>
            <a:ext cx="7065009" cy="249299"/>
          </a:xfrm>
          <a:prstGeom prst="rect">
            <a:avLst/>
          </a:prstGeom>
          <a:noFill/>
          <a:ln w="12700" cap="rnd">
            <a:noFill/>
          </a:ln>
        </p:spPr>
        <p:txBody>
          <a:bodyPr vert="horz" wrap="square" lIns="0" tIns="0" rIns="0" bIns="0" rtlCol="0" anchor="t" anchorCtr="0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</a:pPr>
            <a:r>
              <a:rPr lang="de-DE" b="1" dirty="0" smtClean="0">
                <a:latin typeface="Arial"/>
                <a:cs typeface="Arial"/>
              </a:rPr>
              <a:t>Standorttrends</a:t>
            </a:r>
          </a:p>
        </p:txBody>
      </p:sp>
      <p:sp>
        <p:nvSpPr>
          <p:cNvPr id="19" name="Rectangle 18"/>
          <p:cNvSpPr/>
          <p:nvPr>
            <p:custDataLst>
              <p:tags r:id="rId1"/>
            </p:custDataLst>
          </p:nvPr>
        </p:nvSpPr>
        <p:spPr>
          <a:xfrm>
            <a:off x="244800" y="6273800"/>
            <a:ext cx="6840538" cy="468313"/>
          </a:xfrm>
          <a:prstGeom prst="rect">
            <a:avLst/>
          </a:prstGeom>
          <a:noFill/>
          <a:ln w="127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b"/>
          <a:lstStyle/>
          <a:p>
            <a:pPr marL="180000" indent="-180000">
              <a:lnSpc>
                <a:spcPct val="85000"/>
              </a:lnSpc>
              <a:defRPr/>
            </a:pPr>
            <a:r>
              <a:rPr lang="de-DE" sz="800" dirty="0" smtClean="0">
                <a:solidFill>
                  <a:srgbClr val="000000"/>
                </a:solidFill>
              </a:rPr>
              <a:t>Quelle:</a:t>
            </a:r>
            <a:r>
              <a:rPr lang="de-DE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A.T. </a:t>
            </a:r>
            <a:r>
              <a:rPr lang="de-DE" sz="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Kearney</a:t>
            </a:r>
            <a:r>
              <a:rPr lang="de-DE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Analyse</a:t>
            </a:r>
            <a:endParaRPr lang="de-DE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>
            <p:custDataLst>
              <p:tags r:id="rId2"/>
            </p:custDataLst>
          </p:nvPr>
        </p:nvSpPr>
        <p:spPr>
          <a:xfrm>
            <a:off x="8336984" y="247650"/>
            <a:ext cx="570669" cy="166199"/>
          </a:xfrm>
          <a:prstGeom prst="rect">
            <a:avLst/>
          </a:prstGeom>
          <a:noFill/>
          <a:ln w="12700" cap="rnd">
            <a:noFill/>
          </a:ln>
        </p:spPr>
        <p:txBody>
          <a:bodyPr vert="horz" wrap="none" lIns="0" tIns="0" rIns="0" bIns="0" rtlCol="0" anchor="t" anchorCtr="0">
            <a:sp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</a:pPr>
            <a:r>
              <a:rPr lang="de-DE" sz="1200" dirty="0" smtClean="0">
                <a:latin typeface="Arial"/>
                <a:cs typeface="Arial"/>
              </a:rPr>
              <a:t>Ausblick</a:t>
            </a:r>
          </a:p>
        </p:txBody>
      </p:sp>
      <p:sp>
        <p:nvSpPr>
          <p:cNvPr id="5" name="Rectangle 4"/>
          <p:cNvSpPr/>
          <p:nvPr/>
        </p:nvSpPr>
        <p:spPr>
          <a:xfrm>
            <a:off x="1140031" y="2096853"/>
            <a:ext cx="2525038" cy="444231"/>
          </a:xfrm>
          <a:prstGeom prst="rect">
            <a:avLst/>
          </a:prstGeom>
          <a:solidFill>
            <a:schemeClr val="accent4"/>
          </a:solidFill>
          <a:ln w="6350" cap="rnd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de-DE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Forschung &amp; Entwicklung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736660" y="2096852"/>
            <a:ext cx="2525038" cy="444231"/>
          </a:xfrm>
          <a:prstGeom prst="rect">
            <a:avLst/>
          </a:prstGeom>
          <a:solidFill>
            <a:schemeClr val="accent4"/>
          </a:solidFill>
          <a:ln w="6350" cap="rnd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de-DE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Produktion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302525" y="2099922"/>
            <a:ext cx="2525038" cy="444231"/>
          </a:xfrm>
          <a:prstGeom prst="rect">
            <a:avLst/>
          </a:prstGeom>
          <a:solidFill>
            <a:schemeClr val="accent4"/>
          </a:solidFill>
          <a:ln w="6350" cap="rnd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de-DE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Vertrieb &amp;</a:t>
            </a:r>
            <a:br>
              <a:rPr lang="de-DE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Service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1011" y="3160558"/>
            <a:ext cx="705321" cy="221599"/>
          </a:xfrm>
          <a:prstGeom prst="rect">
            <a:avLst/>
          </a:prstGeom>
          <a:noFill/>
          <a:ln w="12700" cap="rnd">
            <a:noFill/>
          </a:ln>
        </p:spPr>
        <p:txBody>
          <a:bodyPr wrap="none" lIns="0" tIns="0" rIns="0" bIns="0" rtlCol="0" anchor="t" anchorCtr="0">
            <a:spAutoFit/>
          </a:bodyPr>
          <a:lstStyle/>
          <a:p>
            <a:pPr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de-DE" sz="1600" b="1" dirty="0" smtClean="0">
                <a:latin typeface="Arial "/>
              </a:rPr>
              <a:t>Europa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0825" y="5134891"/>
            <a:ext cx="705321" cy="886397"/>
          </a:xfrm>
          <a:prstGeom prst="rect">
            <a:avLst/>
          </a:prstGeom>
          <a:noFill/>
          <a:ln w="12700" cap="rnd">
            <a:noFill/>
          </a:ln>
        </p:spPr>
        <p:txBody>
          <a:bodyPr wrap="none" lIns="0" tIns="0" rIns="0" bIns="0" rtlCol="0" anchor="t" anchorCtr="0">
            <a:sp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de-DE" sz="1600" b="1" dirty="0" smtClean="0">
                <a:latin typeface="Arial "/>
              </a:rPr>
              <a:t>Außer-</a:t>
            </a:r>
            <a:br>
              <a:rPr lang="de-DE" sz="1600" b="1" dirty="0" smtClean="0">
                <a:latin typeface="Arial "/>
              </a:rPr>
            </a:br>
            <a:r>
              <a:rPr lang="de-DE" sz="1600" b="1" dirty="0" smtClean="0">
                <a:latin typeface="Arial "/>
              </a:rPr>
              <a:t>halb </a:t>
            </a:r>
            <a:br>
              <a:rPr lang="de-DE" sz="1600" b="1" dirty="0" smtClean="0">
                <a:latin typeface="Arial "/>
              </a:rPr>
            </a:br>
            <a:r>
              <a:rPr lang="de-DE" sz="1600" b="1" dirty="0" smtClean="0">
                <a:latin typeface="Arial "/>
              </a:rPr>
              <a:t>von</a:t>
            </a:r>
            <a:br>
              <a:rPr lang="de-DE" sz="1600" b="1" dirty="0" smtClean="0">
                <a:latin typeface="Arial "/>
              </a:rPr>
            </a:br>
            <a:r>
              <a:rPr lang="de-DE" sz="1600" b="1" dirty="0" smtClean="0">
                <a:latin typeface="Arial "/>
              </a:rPr>
              <a:t>Europa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140031" y="2591285"/>
            <a:ext cx="2525038" cy="1748943"/>
          </a:xfrm>
          <a:prstGeom prst="rect">
            <a:avLst/>
          </a:prstGeom>
          <a:solidFill>
            <a:schemeClr val="bg1"/>
          </a:solidFill>
          <a:ln w="6350" cap="rnd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3152" rIns="36000" bIns="73152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Aufbau von F&amp;E-</a:t>
            </a:r>
            <a:b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Kapazität in Europa (z.B. Microsoft, IBM, </a:t>
            </a:r>
            <a:r>
              <a:rPr lang="de-DE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Google)</a:t>
            </a:r>
          </a:p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de-DE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Treiber: Kundennähe &amp;</a:t>
            </a:r>
            <a:br>
              <a:rPr lang="de-DE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Humankapital</a:t>
            </a:r>
            <a:br>
              <a:rPr lang="de-DE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de-DE" sz="16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140031" y="4596381"/>
            <a:ext cx="2525038" cy="1748943"/>
          </a:xfrm>
          <a:prstGeom prst="rect">
            <a:avLst/>
          </a:prstGeom>
          <a:solidFill>
            <a:schemeClr val="bg1"/>
          </a:solidFill>
          <a:ln w="6350" cap="rnd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3152" rIns="36000" bIns="73152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Aufbau von F&amp;E-</a:t>
            </a:r>
            <a:b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Kapazität in Asien </a:t>
            </a:r>
            <a:b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(z.B. SAP, NSN, Ericsson</a:t>
            </a:r>
            <a:r>
              <a:rPr lang="de-DE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de-DE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Treiber: Personalkosten</a:t>
            </a:r>
            <a:br>
              <a:rPr lang="de-DE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&amp; Humankapital</a:t>
            </a:r>
            <a:endParaRPr lang="de-DE" sz="16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36660" y="2591285"/>
            <a:ext cx="2525038" cy="1748943"/>
          </a:xfrm>
          <a:prstGeom prst="rect">
            <a:avLst/>
          </a:prstGeom>
          <a:solidFill>
            <a:schemeClr val="bg1"/>
          </a:solidFill>
          <a:ln w="6350" cap="rnd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3152" rIns="36000" bIns="73152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Ausbau der Kapazität und Fähigkeiten in Europa </a:t>
            </a:r>
            <a:b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(z.B. Infineon, Gigaset</a:t>
            </a:r>
            <a:r>
              <a:rPr lang="de-DE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de-DE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Treiber: Qualität, </a:t>
            </a:r>
            <a:br>
              <a:rPr lang="de-DE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Automatisierung &amp; Kundennähe</a:t>
            </a:r>
            <a:endParaRPr lang="de-DE" sz="16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736660" y="4596381"/>
            <a:ext cx="2525038" cy="1748943"/>
          </a:xfrm>
          <a:prstGeom prst="rect">
            <a:avLst/>
          </a:prstGeom>
          <a:solidFill>
            <a:schemeClr val="bg1"/>
          </a:solidFill>
          <a:ln w="6350" cap="rnd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3152" rIns="36000" bIns="73152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Verlagerung nach Asien und zu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Auftragsfertigern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(z.B. Philips, Solar</a:t>
            </a:r>
            <a:r>
              <a:rPr lang="de-DE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de-DE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Treiber:</a:t>
            </a:r>
            <a:br>
              <a:rPr lang="de-DE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Personalkosten</a:t>
            </a:r>
            <a:endParaRPr lang="de-DE" sz="16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302525" y="2591284"/>
            <a:ext cx="2525038" cy="1748943"/>
          </a:xfrm>
          <a:prstGeom prst="rect">
            <a:avLst/>
          </a:prstGeom>
          <a:solidFill>
            <a:schemeClr val="bg1"/>
          </a:solidFill>
          <a:ln w="6350" cap="rnd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3152" rIns="36000" bIns="73152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Aufbau von Vertriebs- und Servicekapazität in Europa </a:t>
            </a:r>
            <a:b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(z.B. Samsung,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Huawei</a:t>
            </a:r>
            <a:r>
              <a:rPr lang="de-DE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de-DE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de-DE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Treiber: </a:t>
            </a:r>
            <a:br>
              <a:rPr lang="de-DE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Kundennähe</a:t>
            </a:r>
            <a:br>
              <a:rPr lang="de-DE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de-DE" sz="16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302525" y="4596380"/>
            <a:ext cx="2525038" cy="1748943"/>
          </a:xfrm>
          <a:prstGeom prst="rect">
            <a:avLst/>
          </a:prstGeom>
          <a:solidFill>
            <a:schemeClr val="bg1"/>
          </a:solidFill>
          <a:ln w="6350" cap="rnd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3152" rIns="36000" bIns="73152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Offshoring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von Remote Service Aufgaben</a:t>
            </a:r>
            <a:b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(z.B. T-Systems</a:t>
            </a:r>
            <a:r>
              <a:rPr lang="de-DE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de-DE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de-DE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Treiber: </a:t>
            </a:r>
            <a:br>
              <a:rPr lang="de-DE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Personalkosten</a:t>
            </a:r>
            <a:endParaRPr lang="de-DE" sz="16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05463" y="4113076"/>
            <a:ext cx="396044" cy="900100"/>
          </a:xfrm>
          <a:prstGeom prst="downArrow">
            <a:avLst/>
          </a:prstGeom>
          <a:solidFill>
            <a:schemeClr val="bg2"/>
          </a:solidFill>
          <a:ln w="12700" cap="rnd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endParaRPr lang="de-DE" sz="14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Down Arrow 29"/>
          <p:cNvSpPr/>
          <p:nvPr/>
        </p:nvSpPr>
        <p:spPr>
          <a:xfrm flipV="1">
            <a:off x="405649" y="3663026"/>
            <a:ext cx="396044" cy="900100"/>
          </a:xfrm>
          <a:prstGeom prst="downArrow">
            <a:avLst/>
          </a:prstGeom>
          <a:solidFill>
            <a:schemeClr val="bg2"/>
          </a:solidFill>
          <a:ln w="12700" cap="rnd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endParaRPr lang="de-DE" sz="14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12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2" grpId="0" animBg="1"/>
      <p:bldP spid="24" grpId="0" animBg="1"/>
      <p:bldP spid="25" grpId="0" animBg="1"/>
      <p:bldP spid="28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3" name="think-cell Slide" r:id="rId8" imgW="0" imgH="0" progId="TCLayout.ActiveDocument.1">
                  <p:embed/>
                </p:oleObj>
              </mc:Choice>
              <mc:Fallback>
                <p:oleObj name="think-cell Slide" r:id="rId8" imgW="0" imgH="0" progId="TCLayout.ActiveDocument.1">
                  <p:embed/>
                  <p:pic>
                    <p:nvPicPr>
                      <p:cNvPr id="0" name="AutoShape 24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10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244800" y="597600"/>
            <a:ext cx="8648700" cy="664797"/>
          </a:xfrm>
        </p:spPr>
        <p:txBody>
          <a:bodyPr/>
          <a:lstStyle/>
          <a:p>
            <a:r>
              <a:rPr lang="de-DE" dirty="0" smtClean="0"/>
              <a:t>Die Zukunft des Hightech Standort Europe liegt im komplexeren Projektgeschäft und innovativen Segmenten</a:t>
            </a:r>
            <a:endParaRPr lang="de-DE" dirty="0"/>
          </a:p>
        </p:txBody>
      </p:sp>
      <p:sp>
        <p:nvSpPr>
          <p:cNvPr id="12292" name="TextBox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6063" y="1617663"/>
            <a:ext cx="5622925" cy="24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</a:pPr>
            <a:r>
              <a:rPr lang="de-DE" b="1" dirty="0" smtClean="0">
                <a:latin typeface="Arial" pitchFamily="34" charset="0"/>
                <a:cs typeface="Arial" pitchFamily="34" charset="0"/>
              </a:rPr>
              <a:t>Entwicklung Europäischer Stärken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>
            <p:custDataLst>
              <p:tags r:id="rId5"/>
            </p:custDataLst>
          </p:nvPr>
        </p:nvSpPr>
        <p:spPr>
          <a:xfrm>
            <a:off x="244800" y="6273800"/>
            <a:ext cx="6840538" cy="468313"/>
          </a:xfrm>
          <a:prstGeom prst="rect">
            <a:avLst/>
          </a:prstGeom>
          <a:noFill/>
          <a:ln w="127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b"/>
          <a:lstStyle/>
          <a:p>
            <a:pPr marL="180000" indent="-180000">
              <a:lnSpc>
                <a:spcPct val="85000"/>
              </a:lnSpc>
              <a:defRPr/>
            </a:pPr>
            <a:r>
              <a:rPr lang="de-DE" sz="800" dirty="0" smtClean="0">
                <a:solidFill>
                  <a:srgbClr val="000000"/>
                </a:solidFill>
              </a:rPr>
              <a:t>Quelle</a:t>
            </a:r>
            <a:r>
              <a:rPr lang="de-DE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A.T. </a:t>
            </a:r>
            <a:r>
              <a:rPr lang="de-DE" sz="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Kearney</a:t>
            </a:r>
            <a:r>
              <a:rPr lang="de-DE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Analyse</a:t>
            </a:r>
            <a:endParaRPr lang="de-DE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36984" y="247650"/>
            <a:ext cx="570669" cy="166199"/>
          </a:xfrm>
          <a:prstGeom prst="rect">
            <a:avLst/>
          </a:prstGeom>
          <a:noFill/>
          <a:ln w="12700" cap="rnd">
            <a:noFill/>
          </a:ln>
        </p:spPr>
        <p:txBody>
          <a:bodyPr vert="horz" wrap="none" lIns="0" tIns="0" rIns="0" bIns="0" rtlCol="0" anchor="t" anchorCtr="0">
            <a:sp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</a:pPr>
            <a:r>
              <a:rPr lang="de-DE" sz="1200" dirty="0" smtClean="0">
                <a:latin typeface="Arial"/>
                <a:cs typeface="Arial"/>
              </a:rPr>
              <a:t>Ausblick</a:t>
            </a:r>
          </a:p>
        </p:txBody>
      </p:sp>
      <p:sp>
        <p:nvSpPr>
          <p:cNvPr id="2" name="Rectangle 1"/>
          <p:cNvSpPr/>
          <p:nvPr/>
        </p:nvSpPr>
        <p:spPr>
          <a:xfrm>
            <a:off x="244800" y="2086548"/>
            <a:ext cx="1518888" cy="1819330"/>
          </a:xfrm>
          <a:prstGeom prst="rect">
            <a:avLst/>
          </a:prstGeom>
          <a:solidFill>
            <a:schemeClr val="accent4"/>
          </a:solidFill>
          <a:ln w="6350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1008000" rIns="73152" bIns="73152" rtlCol="0" anchor="t" anchorCtr="0">
            <a:no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de-DE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Lösung- &amp;</a:t>
            </a:r>
            <a:br>
              <a:rPr lang="de-DE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Komplexitäts-</a:t>
            </a:r>
            <a:br>
              <a:rPr lang="de-DE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management</a:t>
            </a:r>
            <a:endParaRPr lang="de-DE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4800" y="4105158"/>
            <a:ext cx="1518888" cy="1819330"/>
          </a:xfrm>
          <a:prstGeom prst="rect">
            <a:avLst/>
          </a:prstGeom>
          <a:solidFill>
            <a:schemeClr val="accent4"/>
          </a:solidFill>
          <a:ln w="6350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1008000" rIns="73152" bIns="73152" rtlCol="0" anchor="t" anchorCtr="0">
            <a:no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de-DE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Integrations-</a:t>
            </a:r>
            <a:br>
              <a:rPr lang="de-DE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kompetenz</a:t>
            </a:r>
            <a:endParaRPr lang="de-DE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72000" y="2086548"/>
            <a:ext cx="1518888" cy="1819330"/>
          </a:xfrm>
          <a:prstGeom prst="rect">
            <a:avLst/>
          </a:prstGeom>
          <a:solidFill>
            <a:schemeClr val="accent4"/>
          </a:solidFill>
          <a:ln w="6350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1008000" rIns="73152" bIns="73152" rtlCol="0" anchor="t" anchorCtr="0">
            <a:no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de-DE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Flexibilität &amp;</a:t>
            </a:r>
            <a:br>
              <a:rPr lang="de-DE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Qualität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572000" y="4105158"/>
            <a:ext cx="1518888" cy="1819330"/>
          </a:xfrm>
          <a:prstGeom prst="rect">
            <a:avLst/>
          </a:prstGeom>
          <a:solidFill>
            <a:schemeClr val="accent4"/>
          </a:solidFill>
          <a:ln w="6350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1008000" rIns="73152" bIns="73152" rtlCol="0" anchor="t" anchorCtr="0">
            <a:no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de-DE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Innovations-fähigkeit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833570" y="2083149"/>
            <a:ext cx="2664296" cy="162813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0" bIns="0" rtlCol="0" anchor="t" anchorCtr="0">
            <a:spAutoFit/>
          </a:bodyPr>
          <a:lstStyle/>
          <a:p>
            <a:pPr marL="463550" lvl="1" indent="-28575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 typeface="Wingdings" pitchFamily="2" charset="2"/>
              <a:buChar char="Ø"/>
            </a:pPr>
            <a:r>
              <a:rPr lang="de-DE" sz="1600" dirty="0" smtClean="0"/>
              <a:t>Lösungs- und komplexes Projekt-geschäft </a:t>
            </a:r>
          </a:p>
          <a:p>
            <a:pPr marL="463550" lvl="1" indent="-28575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 typeface="Wingdings" pitchFamily="2" charset="2"/>
              <a:buChar char="Ø"/>
            </a:pPr>
            <a:r>
              <a:rPr lang="de-DE" sz="1600" dirty="0" smtClean="0"/>
              <a:t>Hohe Kunden-interaktion, Komplexität und Flexibilitäts-erfordernisse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833570" y="4128426"/>
            <a:ext cx="2664296" cy="1849737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0" bIns="0" rtlCol="0" anchor="t" anchorCtr="0">
            <a:spAutoFit/>
          </a:bodyPr>
          <a:lstStyle/>
          <a:p>
            <a:pPr marL="463550" lvl="1" indent="-28575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 typeface="Wingdings" pitchFamily="2" charset="2"/>
              <a:buChar char="Ø"/>
            </a:pPr>
            <a:r>
              <a:rPr lang="de-DE" sz="1600" dirty="0" smtClean="0"/>
              <a:t>Komplexe Integrations-leistungen z.B. Soft-ware oder TK-Equipment</a:t>
            </a:r>
          </a:p>
          <a:p>
            <a:pPr marL="463550" lvl="1" indent="-28575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 typeface="Wingdings" pitchFamily="2" charset="2"/>
              <a:buChar char="Ø"/>
            </a:pPr>
            <a:r>
              <a:rPr lang="de-DE" sz="1600" dirty="0" smtClean="0"/>
              <a:t>Integration von ICT in andere Sektoren z.B. Medizintechnik, Embedded Systems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190756" y="2106294"/>
            <a:ext cx="2664296" cy="1705082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0" bIns="0" rtlCol="0" anchor="t" anchorCtr="0">
            <a:spAutoFit/>
          </a:bodyPr>
          <a:lstStyle/>
          <a:p>
            <a:pPr marL="463550" lvl="1" indent="-28575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 typeface="Wingdings" pitchFamily="2" charset="2"/>
              <a:buChar char="Ø"/>
            </a:pPr>
            <a:r>
              <a:rPr lang="de-DE" sz="1600" dirty="0" smtClean="0"/>
              <a:t>Hohe Qualität und Flexibilität in der Produktion </a:t>
            </a:r>
          </a:p>
          <a:p>
            <a:pPr marL="463550" lvl="1" indent="-28575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 typeface="Wingdings" pitchFamily="2" charset="2"/>
              <a:buChar char="Ø"/>
            </a:pPr>
            <a:r>
              <a:rPr lang="de-DE" sz="1600" dirty="0" smtClean="0"/>
              <a:t>Nutzung hohen Automatisierungsgrad</a:t>
            </a:r>
          </a:p>
          <a:p>
            <a:pPr marL="463550" lvl="1" indent="-28575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 typeface="Wingdings" pitchFamily="2" charset="2"/>
              <a:buChar char="Ø"/>
            </a:pPr>
            <a:r>
              <a:rPr lang="de-DE" sz="1600" dirty="0" smtClean="0"/>
              <a:t>Nutzung Nähe zu Absatzmärkten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192367" y="4102990"/>
            <a:ext cx="2664296" cy="252376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0" bIns="0" rtlCol="0" anchor="t" anchorCtr="0">
            <a:spAutoFit/>
          </a:bodyPr>
          <a:lstStyle/>
          <a:p>
            <a:pPr marL="463550" lvl="1" indent="-28575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 typeface="Wingdings" pitchFamily="2" charset="2"/>
              <a:buChar char="Ø"/>
            </a:pPr>
            <a:r>
              <a:rPr lang="de-DE" sz="1600" dirty="0" smtClean="0"/>
              <a:t>Hohe Innovations-fähigkeit </a:t>
            </a:r>
          </a:p>
          <a:p>
            <a:pPr marL="463550" lvl="1" indent="-28575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 typeface="Wingdings" pitchFamily="2" charset="2"/>
              <a:buChar char="Ø"/>
            </a:pPr>
            <a:r>
              <a:rPr lang="de-DE" sz="1600" dirty="0" smtClean="0"/>
              <a:t>Staatliche Rahmen-bedingungen (z.B. Erneuerbare Energien)</a:t>
            </a:r>
          </a:p>
          <a:p>
            <a:pPr marL="441325" lvl="1" indent="-28575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 typeface="Arial" pitchFamily="34" charset="0"/>
              <a:buChar char="?"/>
            </a:pPr>
            <a:r>
              <a:rPr lang="de-DE" sz="1600" i="1" dirty="0" smtClean="0"/>
              <a:t>Genügend Investition in Humankapital und </a:t>
            </a:r>
            <a:br>
              <a:rPr lang="de-DE" sz="1600" i="1" dirty="0" smtClean="0"/>
            </a:br>
            <a:r>
              <a:rPr lang="de-DE" sz="1600" i="1" dirty="0" smtClean="0"/>
              <a:t>Kommerzialisierung?</a:t>
            </a:r>
          </a:p>
          <a:p>
            <a:pPr marL="463550" lvl="1" indent="-28575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 typeface="Wingdings" pitchFamily="2" charset="2"/>
              <a:buChar char="Ø"/>
            </a:pPr>
            <a:endParaRPr lang="de-DE" sz="1600" dirty="0" smtClean="0"/>
          </a:p>
          <a:p>
            <a:pPr marL="463550" lvl="1" indent="-285750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 typeface="Wingdings" pitchFamily="2" charset="2"/>
              <a:buChar char="Ø"/>
            </a:pPr>
            <a:endParaRPr lang="de-DE" sz="1600" dirty="0" smtClean="0"/>
          </a:p>
        </p:txBody>
      </p:sp>
      <p:pic>
        <p:nvPicPr>
          <p:cNvPr id="38931" name="Picture 19" descr="http://www.bsk-org.ch/mediac/400_0/media/Komplexit$C3$A4tsmanagement-Front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7544" y="2204864"/>
            <a:ext cx="1054894" cy="828092"/>
          </a:xfrm>
          <a:prstGeom prst="rect">
            <a:avLst/>
          </a:prstGeom>
          <a:noFill/>
        </p:spPr>
      </p:pic>
      <p:pic>
        <p:nvPicPr>
          <p:cNvPr id="38933" name="Picture 21" descr="http://www.bauerprint.de/resources/Fotolia_6946290_XS.jpg"/>
          <p:cNvPicPr>
            <a:picLocks noChangeAspect="1" noChangeArrowheads="1"/>
          </p:cNvPicPr>
          <p:nvPr/>
        </p:nvPicPr>
        <p:blipFill>
          <a:blip r:embed="rId10" cstate="print"/>
          <a:srcRect t="10345" b="10345"/>
          <a:stretch>
            <a:fillRect/>
          </a:stretch>
        </p:blipFill>
        <p:spPr bwMode="auto">
          <a:xfrm>
            <a:off x="4824028" y="2204864"/>
            <a:ext cx="1044116" cy="828092"/>
          </a:xfrm>
          <a:prstGeom prst="rect">
            <a:avLst/>
          </a:prstGeom>
          <a:noFill/>
        </p:spPr>
      </p:pic>
      <p:pic>
        <p:nvPicPr>
          <p:cNvPr id="38935" name="Picture 23" descr="http://images.mylot.com/userImages/images/postphotos/2053101.jpg"/>
          <p:cNvPicPr>
            <a:picLocks noChangeAspect="1" noChangeArrowheads="1"/>
          </p:cNvPicPr>
          <p:nvPr/>
        </p:nvPicPr>
        <p:blipFill>
          <a:blip r:embed="rId11" cstate="print"/>
          <a:srcRect l="8823" t="1" r="5883" b="-2489"/>
          <a:stretch>
            <a:fillRect/>
          </a:stretch>
        </p:blipFill>
        <p:spPr bwMode="auto">
          <a:xfrm>
            <a:off x="467544" y="4221088"/>
            <a:ext cx="1044116" cy="833611"/>
          </a:xfrm>
          <a:prstGeom prst="rect">
            <a:avLst/>
          </a:prstGeom>
          <a:noFill/>
        </p:spPr>
      </p:pic>
      <p:pic>
        <p:nvPicPr>
          <p:cNvPr id="38937" name="Picture 25" descr="http://2.bp.blogspot.com/_Hwd1w2OFvOo/TLIGcViuK7I/AAAAAAAAABk/WbpgNv-45v4/s1600/6a00d83451e1f069e200e5509de3428834-800wi.jpg"/>
          <p:cNvPicPr>
            <a:picLocks noChangeAspect="1" noChangeArrowheads="1"/>
          </p:cNvPicPr>
          <p:nvPr/>
        </p:nvPicPr>
        <p:blipFill>
          <a:blip r:embed="rId12" cstate="print"/>
          <a:srcRect b="6854"/>
          <a:stretch>
            <a:fillRect/>
          </a:stretch>
        </p:blipFill>
        <p:spPr bwMode="auto">
          <a:xfrm>
            <a:off x="4814503" y="4221088"/>
            <a:ext cx="1044116" cy="833611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44800" y="6165304"/>
            <a:ext cx="8611863" cy="324396"/>
          </a:xfrm>
          <a:prstGeom prst="rect">
            <a:avLst/>
          </a:prstGeom>
          <a:solidFill>
            <a:schemeClr val="bg2"/>
          </a:solidFill>
          <a:ln w="12700" cap="rnd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" tIns="73152" rIns="73152" bIns="73152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900"/>
              </a:spcBef>
              <a:buClr>
                <a:schemeClr val="bg2"/>
              </a:buClr>
            </a:pPr>
            <a:r>
              <a:rPr lang="de-DE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Wie können wir diese Stärken für eine nachhaltige Präsenz im Hightech-Sektor nutzen?</a:t>
            </a:r>
          </a:p>
        </p:txBody>
      </p:sp>
    </p:spTree>
    <p:extLst>
      <p:ext uri="{BB962C8B-B14F-4D97-AF65-F5344CB8AC3E}">
        <p14:creationId xmlns:p14="http://schemas.microsoft.com/office/powerpoint/2010/main" val="716816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0" grpId="0" animBg="1"/>
      <p:bldP spid="22" grpId="0"/>
      <p:bldP spid="23" grpId="0"/>
      <p:bldP spid="24" grpId="0"/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06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3&quot;&gt;&lt;elem m_fUsage=&quot;3.62405767905351000000E+000&quot;&gt;&lt;m_ppcolschidx val=&quot;0&quot;/&gt;&lt;m_rgb r=&quot;c0&quot; g=&quot;50&quot; b=&quot;4d&quot;/&gt;&lt;/elem&gt;&lt;elem m_fUsage=&quot;2.99754100000000000000E+000&quot;&gt;&lt;m_ppcolschidx val=&quot;0&quot;/&gt;&lt;m_rgb r=&quot;da&quot; g=&quot;98&quot; b=&quot;96&quot;/&gt;&lt;/elem&gt;&lt;elem m_fUsage=&quot;1.31949000000000010000E+000&quot;&gt;&lt;m_ppcolschidx val=&quot;0&quot;/&gt;&lt;m_rgb r=&quot;ef&quot; g=&quot;ee&quot; b=&quot;ec&quot;/&gt;&lt;/elem&gt;&lt;/m_vecMRU&gt;&lt;/m_mruColor&gt;&lt;m_mapectfillschemeMRU/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m_chDecimalSymbol17909&gt;,&lt;/m_chDecimalSymbol17909&gt;&lt;m_nGroupingDigits17909 val=&quot;3&quot;/&gt;&lt;m_chGroupingSymbol17909&gt;.&lt;/m_chGroupingSymbol17909&gt;&lt;/m_precDefault&gt;&lt;/CDefaultPrec&gt;&lt;/root&gt;"/>
  <p:tag name="THINKCELLUNDODONOTDELETE" val="34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epymguFsk2z6qLMYDGhiw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fPFXGQqnkGoGJLpF07h5Q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xXilIUZEE6_ibUcHb32eQ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XjvEkHj_E2NINChQKHuSA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zbmIT7ZCkKlPemDpJMWFQ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AyH6YRPMEa9gnMJxCaY2g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3SdPILfQ02R4AuyqDeF3Q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IAhcpay5UK0HfGBFYsvOA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u9shn5VKkOE2u3WuFtGbA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uL_ON21Q0W9nL_9oPlQtw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SICduxihkCav2gXOoESQ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eTQq7F_MUKNufT596obnw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Okq4SCvhk2raa_BrRUS_A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5NAB_zmJ0O2I2CE5zrL5Q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XgXxhiM9UWNLsJwwHJ3cg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eHlLy6xGkSHZme56jR8dQ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N3dc8xYnUCb8bUyQ_ENXA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YCGZwBKWkqz1Yf4i2PLMg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1qwA9HBukCRjAK83U3Ucw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SMCnlXrKESLGFjxBNwNYA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uIN0Uy7ZUu4UFG75GLj6Q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mAsyPTZZEiabgx3k0dLJ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eedCtp9aUeI5IYWaVKHhw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YuRCGNPJkKZ8SUB9Wb7Sg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k.Zp2zcCE2P9KrxDmPHtQ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kcoI0pxYUujU1Bhlbfg1Q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jB6kFF2HU.uT99WxjrayA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SuIE5s_dkidnC2Xb4yXyg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dZjJILoPUeZs3yNTCkBVA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5t_mjBVZEOXkTPG_eDDXg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OAHlI.emku5eUH4qrMv0A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defn8qOJ0CM4H.1vpSczg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8WqSDpnc0GlSkCfuSo5X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XhsW1pXlkqR56c34J7HHw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rScr_36KEW4q6lsl2DenA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cz5dhJndk.gv6Z757l0ag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hfQn75HOEapmYUVszbTUg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zEd.JUj4UKVGwcd7FHKSw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1JIaYirFE6re1mRBV7LYw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19FfmN0EOTGseHOLCStA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BpaiN8opE2aYiFMmGTKcg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YFXiprVWk6pnclju3MoKA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Pn4LAKF5k6WEQodJM8pQQ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1aKIEBvOESwtoRTUM.K4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3uuAURCjkib2kllxCVw2g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qJLytSytEG1cjach2y1uw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vOEOqyUb0.XPL99YmaA2w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ZU0XnWHxUyzxR8DZMvjDA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RMeIheYOkWk7U8p_qyX3g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9q9piAnb0CflGS6nQXYJw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z5odiGfmUOCtYRqXGpBfw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qheRJfm6UiLvhhLuWQjaw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z7Y5nRCgUq791.1Qu6ZAg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_pR_xd9bUW8xPrGDS6RD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mdCr9zyEEa46E.LnoNg0w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U6d9PETpk.9C5O3t9fV0A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ig4VeCZqkGB92dtQuXfaA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n_6ojq0nki11XyGTS9ngQ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ZTpRIyhZUeT1gzWjGV25A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QTxqfY0YkO2tpY6mmPU2w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lIEay5j7EGreeEovtYE8A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6jQDgKOQ06HkafnN3ucrg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gYpjE_QAkak8uT3tIZnHQ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QPQ3nz75EyGYE8u4SLYMQ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wCNj7W_xUu1MUJ_Q_Igs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QSIXjfauEadIho8eqtXbQ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S5.ndabEU6FNC5vk0Y7sQ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lv_Uox5hU6O.Q_LK.yS2A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CBIsIqfiUKgHhgrJArhrA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krEzD.TUkGWJlGFXprMgA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QVqtkyEVEaxCHznLY4UCQ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evc8qn5wUmMBEGDV2s0Tw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dAErGxlMkKWjrTG1hyIXA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hHtA.jPUk.C5ZrlOl63OQ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ZyvZ86gy0ax451D24RA5w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mccOP2HukerRL4Gn3YNJ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iLLPjOHRUSxZrSyConnFg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ZoUdB0gwUKxG_.G8N1njQ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9XDQewEqE6HAclnns_N.A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1N8SzqvEmGpIIw7yZs0Q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IZq6o2AJUGb_4PZOzPlMw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1bk5tIILUqG8RN7XJ9BtQ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Ozfh4YP00qYIqiH4ve3Zg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XYbcx6QU0OPbfMHnSY_Pw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B0it9VusUOR3vu84gA2kA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LBIwgvFz0GwvoXeCWXdJg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MhAEyNQV0mZvzgfS1suF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QQi2jPCCEC9aSADZWS_OA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.5_hfds9Eysh6N9NjsM8g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OQeQTyApkOVt4Lxgac0vw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pgTm48WJkOaZKmWYXE5DQ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VZdh8ENkUKZc4At6wRigQ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.V0_eW5QkGoI2c6FRPSBA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qmNybvE9EyzJZjpdcNHfA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IB0yjK4c0ONMkemiKTZeg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4mSHx5SqkGQGko81MF48g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MG5wm.A.EW0NIcWGyA9.Q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t6RfSyF8EKuvroXf2t0g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OeXEH5jYUufzYU5SXlpJw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q.oR0igrE.AVntRT52DoA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I3tjYkkS0uNM2IsUXul.Q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ABbBmlgZkeqcNcMAdcNtA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h50EDmXhkqDHVl.rBTLsg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uW2qs7u.kS33h8mh83GuQ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W6blYopWEyzqVI8iql.gQ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_4XZVCANEuqRw_2lchcQA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o4fdCtc5ES7.mT66R14OQ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XCkK.as5EKBfr_yJC2pvg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BVml096ukOQf5rlLjDqM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g7GegBC3kaXK9eAXbnIeQ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RIZXpzRlUinPS3GxN46.A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J3Wy_OPcUSlvuZkQHqUhQ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5ojAAIr2UySbTsDscTmgg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ABl0EPE1UCInW0_wPRQAg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mSOCvvSY0y0qoN6hHPXSg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7lEMCRQpEOPjhMYZH6cmA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2QVpQq3SECHbrVgUy_SDQ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uYWn96XTUK1HHpc8MIb6w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JzNxi8HrkuViqZhhzjMeA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Y8zEYz.N0mGgHADzvx7i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HlwDscLWke1lq2lsNCGsg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Z9rI5iYK0qHGpaRhvI8qw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V54bDP_aUCTCodaU4aNaA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bF837qhQk6x82vWYwSGww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fHBVum6Lk2VXcMvrGbq9A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lyRxEdAwEGcqU4Jr1zXsQ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ClgCjx75E.n1aVNWi0WeQ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EMm9gkE6EmrznTo05M3Yg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imq_14F.0CoxzIvNhrD_A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4jHSY.T20SX2cAAn4f.2w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GkvvcxJ7ECt4sYNqOu3w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_IcS.6S9EiKQwQIUe9pAQ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vBIKeFZ1EKrLTPmY3gpZg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e4VYvX4G0ebxlxcmKV8oA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R8rA8qwDEe5LLA4zfxbsg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vxOD2FOYkCUqewJCsHYYw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1PYReJPLkiYW7NbzMzTRA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nDJqSO6AkCwJ_i.QDyJAQ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SA1GqAGEqR3q2POrz7SQ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HhlPDg_yU.pHAL.gIJh4w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Yi.4zQ9QE6weDtcWMdccw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yyfYi5BHEiBppFKWJJ4A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ghMVmAZEUCFlynEzYZncA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7tihLQ.jkqKH8N.XiDwVw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3H9S1AvtUe7e2vUv9m0cA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1CT7TRMMUGF5uvHrb5p9g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jw5WwOo1ka.kzf3Nof9rQ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wAQDfyC8UmjFsAIKtXMEg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npiyoLWJU2v75z_gzwSnQ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00Gvs.syUqHPGagp0dtsg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W0dekbWgEWRQRyyQHLHQg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fEBabgVcUW5kaPYF1LIvw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Cu.Z.3qTUCQ.yFLuFLP2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0kyMaBDwEGnVaxLeuy9Cg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FTT4sYFuUqM6fFBNAxDNw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MKaOvu9wkK8IV9QARlgiA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Cw8jaogz0e4we.HaiSSuA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tI_npfjtU.ebWjz5fDnbA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kGwJFm4CE2iCcGFCvCRLw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7eGv1NBgkaUUs45HKE_pw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mR.n.eeIUqse41a7wjeBA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wKjr.OLmUeo29sC8swShg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EVax5XBQ0ay3P3iJpIZX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i6SWgtjnkeo5hcnNvpGBA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pRXEDuGd0qG4P2tHO9q2A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Fz.CG8IE0.d.qQLOy21sQ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pIbCR_B5k.VQbK_oB5HRg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Y_IdHaBgkikdvWnOL2s9g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SnaEy0coUOpXR_.beqkEg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.LF4eAPCkSxB6075jKrkA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ic.ZkiYo06z3GstLNSpQg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yIqcS7kd0.S4lcTW3tTBQ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.534E4c8UOTUz.fF0DoCw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eSn91dYAUW._MWVfJpzj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XnHuyWyDkqronGSEqmfEg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uu921Arkqajgx2wsOLWA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sK88WFpAkuxerZ7lqQ7zQ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XbTupJr9kiqk6zI2gGl9w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mzt_yfWMk2LPgqRWd5vNg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8Mxe80z4EqGEhE2AHzl7w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nrtvcElRUuU8drumlgY_A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NqWw470pEWJEkUlAR4xyg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dz.5W35ZEyaESRq72DNsw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EqLLUTDzkauf73RCtBo1w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GbpCQPoWEi0Xru9rshEn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gaAkNnFokq2V_E3MgAp.Q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Sd88DgP10C7AHF89yNuXg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MZn7bNLbk6unPU0jDQN1g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m6VeD.Hsk2tcsDLg08oPw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dbjukRThE._8eyK3sHNzQ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iJwjEFfnECIvQHERzv5uA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0IZvQrYP0eaoonqIF892A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of3r1CjuEynwk98T7DfAQ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KuN5zb8RESHSkrihaFmhw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7V79jhrDUmIobEeXmBp2w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UGG1XMC5EiBU8x_dVnGx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J42iQaWKkCUna0Ay3.6Mw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_7fnAI9hE6eN98D0kje6g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mq1QG6pIEOPwxJ8wgk8rA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rSEbYlhcEiexQZGMRg3yA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lcMUB08ekiOOOVroN3FwQ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JKoIaE.2kq6vDqIdt0YdA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Q_8D7lpLkCtdKi5zMSPtw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Xo0X_aa1kyMi9R87Ihw2w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IykJeb4N0auu4a6oKEqiA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IbQksc2NEW9v8ZJaSM.9Q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5oYwYIq9Eya7.ZHHq10f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DX9ARJoTUyVXiAwH7fLjQ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506Lz5xbEqVjpDajajCrw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wsGQRRUUUuM5RbSj4Y5Bg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lvvXu9FTk6adLjcmkalJQ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tp0sIf9xUKam1uzoj41fw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iesC8OIoUOkxwyb4LCpLg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KvbHh91i0ysZQL8ZEz.LA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uo2Tmx.kUq4jRnoprirIQ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V3PT4RWJkKmDUgEFS7FpA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VzPQLOyokWDvxbFppVQCQ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IjOY8siy0aH2BOEwurRh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y1M4TyIREOSAgqweCnZ0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ZrbWsTlJ0iFOakNDM2n8w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NVRrdL9E0WX_gejHXIgvA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pnEvvn32UmzMhrAPzBNkg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tXgThydYUui1nAaGzWagw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8YlO8xxqk2uKe5PP2y2tg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NV_BAvJi0i_L3IM11ayQg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AK.m.Ws.kSqHnsDdxdmYg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ObaDgTQ4kGiU0aV_8cOcg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081.981aEupMQy7EsSSKA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bchjikD.0a5sn85cVsexg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qKcLyLjwUidjMvXA6sxH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arEZxX0pEGH8fDzCimiZg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CFLhT2MPU6VBSD_qP4Fnw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BjYVeWj50CkL41PuIlLJQ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PsFCHD1rEmLzDWjevlzgA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Ob3ckIeykqKvLA66eJMUg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aN.QN7FmUaRaTgBuoRrLg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JIRfhOqUUW9SzTE8RkydA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FPUu9lPQUWhN2ECizX9Rg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5iGYkOWx0yohbBJMcBuhA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ICHp2xFz0CXafJwg8fQfw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mUSZG.K3EaJ0SknykvOe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kV0SLg3oEGNyZnaKV7rVQ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B439T.N.0G5ZWBD8q3kVA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E1W4NuMWUWsYecd0fgGmw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aduybhvsEupdIRBn1FteQ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6ppMvZSsUW0zmIEluC0UQ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IAww37wbkmwUzsXzcQIEg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4fevDvtN0uen1VUJdxrYA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SDyoQ_yHEmbk4LH70t4_A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AdgCA5ghkmbJMCno6VbMg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RARdROkjUywRrz2SbHJxQ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Wk5ptvVj0qsz7zjMYJ8Q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SNIN3e3bEydY2TgB21fjA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mEH5giI3UuTCafH4opaag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gs2ugLqVkeLIR1rsbkrzw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moKDWiAt0CkM.acf2wi9Q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fy6uwnBEmMelVz4APnyA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UVvEODXjUuW82BVGfOtyw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J9caBS_JUC6GdMRbmKOhg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1GE.eEHJEG2Mr55boi30Q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D8i_Frg706ImySBoIrJtw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R0ykpbVw0GyoTwG.kTvuw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0dBZFKfhUSVf9Icceji1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YE_6O7Vo02j0Dest7jA8w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ZLB4OniUEq_CYonmEYUWQ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x7v3PlrMkyAwSeRrDWkPw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xDW9RfPFkuxDFLM5_2oVQ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KM4VK4yAkGbNHiilp.oEQ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d16c_8YEUWw4N3cpUJkbA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fvlWi1Cu0a3uT6ck1p.vg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pjQrBkkBEGZvmqUTihL8Q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3cg0IFMQUKPopt6JHxB.g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YNQJyieckOX3hw9BTpxJA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OQ0BCJwaEWh0SFSbvPbL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Dpa3JQG0moW9JR5i5u4A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Te_cWNGHUS5Gh9u8CmQAQ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SgseDD0yUaDo._J8aQPQQ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nSOsS_t1UeDcOskWnBsrg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4h2kblmZEGFk1JvxBz0rA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Cj_EKi4f0G1ZMbrveYhew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fiy5quXsU.RnpIXY8et9Q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smtNlDgCEqJVQIIPrjMiQ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JQ5OoJUoUaKQhmW5cpnxg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7m6sPVsOkK4j1JzaRl_uw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7iqYeLikUy_dw7XA2eH3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LQSvVYtBEOBh.KIhe0Z.w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mzOaYgiRkS.uKyniJju9A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IIPmfi7vUWKkP4kmVZcQQ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rlPH.ngB0C.6orOcqjZbg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zqzk6T.XUixBCP9zGZE8Q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edFKvCh90OtCxaYmW1N7Q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L9Us6ZXI0OPzhBFegmZ5g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YlPHk4cBEy.7hC8IdiI6Q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PDGIxsgdE2l46Tsia6NfQ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l8oc4yfI0SYIM20fyfZVw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7U_zH7K_kStprnLlyxwZ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0uhsRa_o0qRttgDZmaYZg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ddkGL0gUEy7wNbpYqNIJg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mize5ApF029gWmjSfNqOg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_SBe1SXXEq6jCFyi3os9Q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6VjjaxFWkunRBgb24nWlQ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9XmLBToyE.IBLNjM3Cuzw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dwYr86ASEGsGVBCON93Ig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IrH5BmxUEuuPdt0g0kzxA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Lm7iTSEIE64FIXnjYCl1Q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DK2RuLzLEuA4tcveGpMB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a7LcT.Y50SW0BFHMSzC.Q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sIZGinRUUWrH_QbusaYGQ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Lyk_yOstU2qdcWSw9.PsQ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qN5WJ6CRUai2CnbQZ19dQ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BGIBwvetUadmeTnxalJ4w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VdlYOqFA0q7BTAVK69zng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_e5E_YC0CnDwSDmxsTSg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RhhWv3rzkKMMXhXPxPqGQ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hrdJyHqy0SREYaSjHBVQw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ddGwJUq.EGJka3XCg.jGw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5T.MQQLy0unoLkylfMW0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W.hp.pvEGDsHrsfBqwJA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umClds2LEqeapEbDZHziQ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VpgD09XtkiaVgzghk2QPg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23QHkVkx0.vKSd0Wz0aaQ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3X_qzPMB0KPNDkV74ot8w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xAcGNm9u0unLprOCZ5KpQ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9f6jXCSC0uqwASClmHhzg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cmgGb2wh0iVV2HjUv9J8w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R6UCyb7U0adJ6kirdKkUw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CGX8l3ZZkCMJEDyB0DY0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7_ohdXkF0.ymFgp1IBbdA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9q9piAnb0CflGS6nQXYJw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hoUBryux0KIuH_6SKgeZA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yuPbhf7G0S_OzgZdVRTsQ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2nIni5lYkCasgg6VichPg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GUC6QxvS0CfFQoD8nZH9A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5epvnDebEWd5HRvk4gygg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qgy28mnDUul_XWhgw2XWA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ymU1yWDiku.FpH2mNxpKg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4Vdt.vxGk6HiwN05P0KjA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Cq2TM1zXUixvUsUnrDNxA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wx6eCrWQUOuCTtPCcLlEw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wrTkBKRk0C7QqlCBsdu_w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.IQofISzEW6E67ziXPNgw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7vwGVTY.kiUrb47Z5bCDA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Sr8lpGArkOIV3xl1BwgpQ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ro5DdaPX0OZEEiN6XFMoA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Wp5DZ9D60yBiSHyfqWAmw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lCOvltwaEOPay2V0az5Zg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C0Y_zTWRUuYdl9ca86D.Q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g.BoZJpxku3RKBg11nQWg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3xD25YyLUSMXCz0Dc_A7w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toWVafsL0aNpqkcyjXxFg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7__0c4A1US3N_KiZ0b66Q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Taiplf7T0u484O0MFtR1A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JFAiJkyhU.387zb6AzX2w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d_eKWETNUKCAMBPB2Jxhw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8AzYWNuaUCiLDaYbh09sQ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ceTLFVaRESNMisrsOaf_w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D7V5Rd1okeRoBMoQ5JJow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QMbW7nS40y0tXu8zjmM2A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hQOMn6VX0CbxffFcHYkQA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y2TVV89hUq8AzFAwUwxIw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jFkIDrpkk6l5dvFFwFpg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RrVe2QQxUiXJ7Ctss_SbQ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HsDMEVC0U2V9bTatQpTsg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LhplR.6.EKZyjzrBgWrIg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LwAthmpUWTHN1vA2FwIQ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tU2uTRjOkmzpZnrgBWrJg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MyokBRhbESLIawa9ZpOCw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QLpmZ0qLEKs_nqzxVerfA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Ms0RphEx0G_GS81pgNY7g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vvIFiTSWEWq4SznYxNtxg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j7nEAU4t0qac4i5wYbkWA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STnSxFDykScD4RrhMEjpQ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mbM71pX_US4Y0wsQqTRWg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W.hp.pvEGDsHrsfBqwJA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V0x_3HgnUiUlzM0Duqb.Q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mdngbUlpUqjFyAb6B7aJA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rOU_mojokeLAh1T1PvZvw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kamnzLXekydukTdd65vWg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JsS52jbI0KHGHu4wWTkTQ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Y9g19DKAEKAYf7an2TTkA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NvnYVpr.kuVARAT4Je0Dg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Rte4L8yOEORGat.O.7T7A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lSDFwJFZkqqu.yuUmnLGA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D27raaWF0mO7tKwamXWlw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Ni4OuMYmUOy.Qtr4q4KKg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MY1TAUd0kSt_9J2xksygg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Nt0AX3vK0KJ02uIj6xgBw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7uZwqBYskund.GMZBloXw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asSGQmfuUCkEYhI.Vc_bA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X94d5dolU.0gOfBXW4KWg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EsxiahnyE2BspYNO65nOA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pG1m3P.tkeTibdh2HZPag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gFWP0D0yUq8UJO9AL5AL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04xupQGhUO0NH0j3tmeOw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ern9WIo_kWg1Xo7CEb33A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E.QhZs5pEWQt1JJsi2FaA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cynffqcQEaUOfKU.7zesw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nEQ9N6jYUyZrugsmPK_Hg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CwmeNMVb0C0HkOumxWCcg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_59DsPFrkGqrF.HDAYQhQ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Z_PIzywXkCUl23ZyvaB.A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1smLRVGd0KEoe.APKmJ7Q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1HGoqVMXEaGac8I2YoMIA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viYLZK7NkKj1i5pQXkPEA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rdRWuApGkGJrtf6S2lcjA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HgJ.mQ8skC2EcLXQ90IhA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o4LoTqPFUGieyUhln0Aiw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T9y.HyDbEWyca1UWaqWXw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pcxQnQlYESvxGiSJs6xVg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SahDZYDSU64a94NBDgGlQ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sCF48HX20y1mkiL_0TUYA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YoWjOypbUSwyBu83ImZSg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LmPSC1qnEGWfnUW6SWrWQ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WRvPWQzMEKuzEAlopqQlg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S6rXlk0BE2fskDf7FMKX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5oWoHUMPEqRdFbMwvkQmA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UTDvP1qdkOaOCRqBF6Gnw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8BAOAxnbEmt.c838Y9IRA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RXhRi5vnUuhKvfkry2uow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xFuUrRvFk.Mh1A7KBYEuw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iceZ3q1uU2TiWtWM6SGOA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AlQLCOy_Eur2yvaHCajxg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UdoBJ.6pkGZSXFkY4eyAw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B7tbHK_O0K3GdScU48Kcg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Dy8OwLSj0a.3eotI65n7g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mJG3KVAcE.Inhhu8IAqGw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O8n1gqtwE2P7Y4xYU0wLQ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NIUP_vod0uumpVkeAC3_w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loUGDoxwkuR0UGBRZcPyw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TOEr8HOSEeIB58qJ9bv5w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XaiSVy3FkKyDT5GTGpNYw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fSx8VfbDEWYbogneZFU3w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.E07V5RA0SROo7jMTpArA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dD2evP8LU6bPu.uHr7rOA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Vk4NkLxF0y9d_xulABz6w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b51PG4FoEC6oSCWFo.ipA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YgNkTEqWkuerYffKSotd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JJ5daAxQUipm_N5QSx.IQ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jzfaI1eP0SiTvapIs4KzQ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9sPtzTlekyDy5XLtb7RpQ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R_J_VtKt0qzJUNhVG7wcA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RAsJXwFjUuTzzziYsVJUA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AwqX0SFaEaBS1G7I.ulFg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Gn58GcMVk23x6yw2h6dtA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0g09_AznUCrAttfK7bfWA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N5_f_Jr7kGCI08m.TvZdw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yXADxVi9EeBRkY1nvakuA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KBeIHXUvkyQ8hPzrs46Aw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kmMM280EG3voY905bhrw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eHjCVv.s027.TgADgAnVA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Yjj7QaZ3Uynw1hkt3lhfw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qVHhU6GqU21KpaHzKi3dg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6A_fLzNtE6OSLlnnVsDyg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xWWdgqIDEa.1ZyAKk_QUA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GjTr6e0oUGv3oQoAXpzrw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sa0nSmwfESI7Lyh9EJ_GQ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oLROWAwVU2Z6VtKv5xxoQ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QkcbqdfEaJWPApWsxFtQ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35R972OKkq0FaBDG1Jxqw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Ub7dxAWv0u9hy4iwacUCA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9RRj9S9EUeStdyVO91lsA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mffy7T1W0CCbKIv8MIHoA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1oYGWjDa0CKhMyLiE3fvw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bKkDnEjt0ioZ2HXb7PK1g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W.hp.pvEGDsHrsfBqwJA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9q9piAnb0CflGS6nQXYJw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1oYGWjDa0CKhMyLiE3fvw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9MsD3dTJ0SAi05LAbDnzA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hmfoA8jXUqsMuZYn.9VZw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HMxkmvOX0eN9mhl2p0Q.g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GVx5lx2zUmiiL4bRPjp7w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PgmHFsXn0KXJCyPDt9H5A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VAE7VLsw02cKQ_QmM7Tog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Aa_KDAlrEu0KmAxZVuB9w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QVObieEw0.Ayf_WoqIqLQ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foUOruMkU2pGxMqMFFu2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tHP5QQwj0aMVKZOcZi1g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AU5zkWIbUWW46INqPzu9Q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3KWH2yAoEiPaw3.5vWYNg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hvVqMUkU06E0lW0hJq1Z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.IKUXe2QE.QoaQLfwJBX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nveHMR1XUSUR1.VNnCfbQ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NUlU9Aw80.XT9vp2fn.pg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9SapRstgU2pwPiMvQS3GQ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YpismfAIUqZMiR7PX2njg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iPo9ffnTk2Kr9wQMf08KQ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S06SYAm7kiSPW4CsrjMd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_ESQLclkU.9vgFf3L1L5A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EcSHZLaBEa0Zd5TLA43PQ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W9mk2jAs0C2e8.ZMfZy_A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EIO3v262k2mma8pEK_DO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FUqxqVFr0qGLokehEuIXQ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Zm7ZwR0TkuWzvEs.SUpUA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SHpEhFiXEiZbaKNzrkfa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dDo4Bd1rkujZ_PYNM5_PQ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SaKJMV3z0itTjenwI8mig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3JGPHaR8k6r5J3LALal6g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7kCW3dm6kKbJbroo2fyKQ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Iss7Rl1DUuLISVgwsn8Fg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MpSJ6yg_0iq8FUDxcz.hQ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2wJgzEjIUqB_CklBz1HZA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T_v7ZrMMESAsdNpxnfG9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fbr8y6k10e6gq89bUkNXw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dUx7KJxnUi5ngN4Pqy1qg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lRWebz_v0yeB1xioC87qQ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inGmza8_EeCSScuonwaMw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.xDjUswrk6WqUiHIU1tFQ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ymSjBLinEiRJT4U48Cw.w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wE8OlWs3E.pzGnp0mjUxA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guhtGF_kUy43h67OPDZww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NBd1pNLMUurPcSH72UBVQ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_Psgbz9jUqURi5QYK3yag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rqFViQQxkmmq6qluGPJ3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hl16pRZOUiLgOqaTjvVCw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V8euJyKc06d63r5FxHc0Q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w9llH6ku0CFNjxfCUlzuA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4aM3i9GdUu9v.2tiKPgtg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w9bIoKQxkCsQ86EdNv_zg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fsAKR1nck6SbcGWjQ8YAg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bcoVqc4zUCMGg65WnxB5w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JxmI9V.nU6eRYu6xR.2Tw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mXnmt3PVkKuZEyQXS.jlg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2djrV0ytk2gnh8XcIefnA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d2OtkPhqUiedSKj8ymAKA"/>
</p:tagLst>
</file>

<file path=ppt/theme/theme1.xml><?xml version="1.0" encoding="utf-8"?>
<a:theme xmlns:a="http://schemas.openxmlformats.org/drawingml/2006/main" name="Blank">
  <a:themeElements>
    <a:clrScheme name="ATK Color">
      <a:dk1>
        <a:srgbClr val="000000"/>
      </a:dk1>
      <a:lt1>
        <a:srgbClr val="FFFFFF"/>
      </a:lt1>
      <a:dk2>
        <a:srgbClr val="000000"/>
      </a:dk2>
      <a:lt2>
        <a:srgbClr val="7D0900"/>
      </a:lt2>
      <a:accent1>
        <a:srgbClr val="808080"/>
      </a:accent1>
      <a:accent2>
        <a:srgbClr val="A0A0A0"/>
      </a:accent2>
      <a:accent3>
        <a:srgbClr val="B9B9B9"/>
      </a:accent3>
      <a:accent4>
        <a:srgbClr val="DCDCDC"/>
      </a:accent4>
      <a:accent5>
        <a:srgbClr val="333333"/>
      </a:accent5>
      <a:accent6>
        <a:srgbClr val="5F5F5F"/>
      </a:accent6>
      <a:hlink>
        <a:srgbClr val="B9B9B9"/>
      </a:hlink>
      <a:folHlink>
        <a:srgbClr val="DCDCDC"/>
      </a:folHlink>
    </a:clrScheme>
    <a:fontScheme name="ATK2007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2700" cap="rnd">
          <a:solidFill>
            <a:schemeClr val="tx1"/>
          </a:solidFill>
        </a:ln>
      </a:spPr>
      <a:bodyPr lIns="73152" tIns="73152" rIns="73152" bIns="73152" rtlCol="0" anchor="ctr">
        <a:noAutofit/>
      </a:bodyPr>
      <a:lstStyle>
        <a:defPPr algn="ctr">
          <a:lnSpc>
            <a:spcPct val="90000"/>
          </a:lnSpc>
          <a:spcBef>
            <a:spcPts val="900"/>
          </a:spcBef>
          <a:buClr>
            <a:schemeClr val="bg2"/>
          </a:buClr>
          <a:defRPr sz="1400" dirty="0" err="1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rnd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12700" cap="rnd">
          <a:noFill/>
        </a:ln>
      </a:spPr>
      <a:bodyPr wrap="none" lIns="0" tIns="0" rIns="0" bIns="0" rtlCol="0" anchor="t" anchorCtr="0">
        <a:spAutoFit/>
      </a:bodyPr>
      <a:lstStyle>
        <a:defPPr>
          <a:lnSpc>
            <a:spcPct val="90000"/>
          </a:lnSpc>
          <a:spcBef>
            <a:spcPts val="900"/>
          </a:spcBef>
          <a:buClr>
            <a:schemeClr val="bg2"/>
          </a:buClr>
          <a:defRPr sz="1400" dirty="0" err="1" smtClean="0">
            <a:latin typeface="Arial 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1277</Words>
  <Application>Microsoft Office PowerPoint</Application>
  <PresentationFormat>On-screen Show (4:3)</PresentationFormat>
  <Paragraphs>459</Paragraphs>
  <Slides>10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Blank</vt:lpstr>
      <vt:lpstr>think-cell Slide</vt:lpstr>
      <vt:lpstr>Chart</vt:lpstr>
      <vt:lpstr>PowerPoint Presentation</vt:lpstr>
      <vt:lpstr>Hightech – in weiteren Sinne durchdringt – viele Industrie-sektoren; der Fokus heute ist auf die Basis: ICT</vt:lpstr>
      <vt:lpstr>Weltweit standen die Hightech Unternehmen 2010 für US$ 2.700 Mrd. Umsatz  (~4% des globalen BIP)</vt:lpstr>
      <vt:lpstr>28% der Hightech Umsätze wird in Europa erwirtschaftet – mit fallender Tendenz</vt:lpstr>
      <vt:lpstr>Europa stellt  nur einen Bruchteil der führenden Hightech Firmen – Europa hat den Anschluss an die Spitze verloren</vt:lpstr>
      <vt:lpstr>Die wenigen führenden europäischen Unternehmen sind   umsatzseitig überwiegend auf Europa konzentriert </vt:lpstr>
      <vt:lpstr>Mit 3,1 Millionen Arbeitsplätzen ist die HT Industrie auch für den europäischen Arbeitsmarkt  eine wichtige Säule</vt:lpstr>
      <vt:lpstr>Aufgrund von Kosten wandern viele Arbeitsplätze ab,  hoch qualifizierte Arbeitsplätze werden jedoch aufgebaut</vt:lpstr>
      <vt:lpstr>Die Zukunft des Hightech Standort Europe liegt im komplexeren Projektgeschäft und innovativen Segmenten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2011-10-18T02:38:43Z</dcterms:created>
  <dcterms:modified xsi:type="dcterms:W3CDTF">2011-11-17T13:15:27Z</dcterms:modified>
</cp:coreProperties>
</file>