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2"/>
  </p:sldMasterIdLst>
  <p:notesMasterIdLst>
    <p:notesMasterId r:id="rId16"/>
  </p:notesMasterIdLst>
  <p:handoutMasterIdLst>
    <p:handoutMasterId r:id="rId17"/>
  </p:handoutMasterIdLst>
  <p:sldIdLst>
    <p:sldId id="256" r:id="rId3"/>
    <p:sldId id="257" r:id="rId4"/>
    <p:sldId id="260" r:id="rId5"/>
    <p:sldId id="261" r:id="rId6"/>
    <p:sldId id="264" r:id="rId7"/>
    <p:sldId id="265" r:id="rId8"/>
    <p:sldId id="258" r:id="rId9"/>
    <p:sldId id="272" r:id="rId10"/>
    <p:sldId id="273" r:id="rId11"/>
    <p:sldId id="271" r:id="rId12"/>
    <p:sldId id="267" r:id="rId13"/>
    <p:sldId id="274" r:id="rId14"/>
    <p:sldId id="259" r:id="rId15"/>
  </p:sldIdLst>
  <p:sldSz cx="9144000" cy="5143500" type="screen16x9"/>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81" autoAdjust="0"/>
    <p:restoredTop sz="97278" autoAdjust="0"/>
  </p:normalViewPr>
  <p:slideViewPr>
    <p:cSldViewPr>
      <p:cViewPr>
        <p:scale>
          <a:sx n="153" d="100"/>
          <a:sy n="153" d="100"/>
        </p:scale>
        <p:origin x="-9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D8613-7555-4FFC-A07F-7525CCD0C19F}" type="doc">
      <dgm:prSet loTypeId="urn:microsoft.com/office/officeart/2005/8/layout/chevron1" loCatId="process" qsTypeId="urn:microsoft.com/office/officeart/2005/8/quickstyle/simple3" qsCatId="simple" csTypeId="urn:microsoft.com/office/officeart/2005/8/colors/accent0_2" csCatId="mainScheme" phldr="1"/>
      <dgm:spPr/>
    </dgm:pt>
    <dgm:pt modelId="{8F6B2D2F-D696-49AD-8D53-D8F09B1C2F70}">
      <dgm:prSet phldrT="[Text]"/>
      <dgm:spPr/>
      <dgm:t>
        <a:bodyPr/>
        <a:lstStyle/>
        <a:p>
          <a:r>
            <a:rPr lang="de-CH" dirty="0" smtClean="0"/>
            <a:t>2013</a:t>
          </a:r>
          <a:endParaRPr lang="en-US" dirty="0"/>
        </a:p>
      </dgm:t>
    </dgm:pt>
    <dgm:pt modelId="{F9EC20F5-144F-4F81-8BEC-93440F8E3AEB}" type="parTrans" cxnId="{99843B27-5E2F-41E5-8A56-116EAF3F9850}">
      <dgm:prSet/>
      <dgm:spPr/>
      <dgm:t>
        <a:bodyPr/>
        <a:lstStyle/>
        <a:p>
          <a:endParaRPr lang="en-US"/>
        </a:p>
      </dgm:t>
    </dgm:pt>
    <dgm:pt modelId="{E2B78FB5-47DF-4F9F-9871-1361F80EFCB1}" type="sibTrans" cxnId="{99843B27-5E2F-41E5-8A56-116EAF3F9850}">
      <dgm:prSet/>
      <dgm:spPr/>
      <dgm:t>
        <a:bodyPr/>
        <a:lstStyle/>
        <a:p>
          <a:endParaRPr lang="en-US"/>
        </a:p>
      </dgm:t>
    </dgm:pt>
    <dgm:pt modelId="{73B88A06-C62E-4C59-9EB6-88812F7B265A}">
      <dgm:prSet phldrT="[Text]"/>
      <dgm:spPr/>
      <dgm:t>
        <a:bodyPr/>
        <a:lstStyle/>
        <a:p>
          <a:r>
            <a:rPr lang="de-CH" dirty="0" smtClean="0"/>
            <a:t>2014</a:t>
          </a:r>
          <a:endParaRPr lang="en-US" dirty="0"/>
        </a:p>
      </dgm:t>
    </dgm:pt>
    <dgm:pt modelId="{F2D875F7-03E1-498E-A842-E48A4200F8B4}" type="parTrans" cxnId="{BBB78C9C-694D-4AD4-9AF1-4F72256D74C4}">
      <dgm:prSet/>
      <dgm:spPr/>
      <dgm:t>
        <a:bodyPr/>
        <a:lstStyle/>
        <a:p>
          <a:endParaRPr lang="en-US"/>
        </a:p>
      </dgm:t>
    </dgm:pt>
    <dgm:pt modelId="{EBD52743-9D64-4131-A606-7A1405420BBA}" type="sibTrans" cxnId="{BBB78C9C-694D-4AD4-9AF1-4F72256D74C4}">
      <dgm:prSet/>
      <dgm:spPr/>
      <dgm:t>
        <a:bodyPr/>
        <a:lstStyle/>
        <a:p>
          <a:endParaRPr lang="en-US"/>
        </a:p>
      </dgm:t>
    </dgm:pt>
    <dgm:pt modelId="{578D8CAC-C15B-42D8-A595-27D5FDAF8D72}">
      <dgm:prSet phldrT="[Text]"/>
      <dgm:spPr/>
      <dgm:t>
        <a:bodyPr/>
        <a:lstStyle/>
        <a:p>
          <a:r>
            <a:rPr lang="de-CH" dirty="0" smtClean="0"/>
            <a:t>2015</a:t>
          </a:r>
          <a:endParaRPr lang="en-US" dirty="0"/>
        </a:p>
      </dgm:t>
    </dgm:pt>
    <dgm:pt modelId="{FAEFA4BB-D160-43F5-A117-5A59DFB3091C}" type="parTrans" cxnId="{48C49824-1F75-47E3-8610-FCF636225771}">
      <dgm:prSet/>
      <dgm:spPr/>
      <dgm:t>
        <a:bodyPr/>
        <a:lstStyle/>
        <a:p>
          <a:endParaRPr lang="en-US"/>
        </a:p>
      </dgm:t>
    </dgm:pt>
    <dgm:pt modelId="{31B5DE4C-E49D-4AAE-A24F-F38C14B111C2}" type="sibTrans" cxnId="{48C49824-1F75-47E3-8610-FCF636225771}">
      <dgm:prSet/>
      <dgm:spPr/>
      <dgm:t>
        <a:bodyPr/>
        <a:lstStyle/>
        <a:p>
          <a:endParaRPr lang="en-US"/>
        </a:p>
      </dgm:t>
    </dgm:pt>
    <dgm:pt modelId="{2A77F155-2742-453F-A745-06870EAD3C7C}">
      <dgm:prSet phldrT="[Text]"/>
      <dgm:spPr/>
      <dgm:t>
        <a:bodyPr/>
        <a:lstStyle/>
        <a:p>
          <a:r>
            <a:rPr lang="de-CH" dirty="0" smtClean="0"/>
            <a:t>2016</a:t>
          </a:r>
          <a:endParaRPr lang="en-US" dirty="0"/>
        </a:p>
      </dgm:t>
    </dgm:pt>
    <dgm:pt modelId="{33962E14-88AF-4A81-A9D8-13D7F39AC76D}" type="parTrans" cxnId="{4AB439AD-EF00-4309-AD4B-3038214A929E}">
      <dgm:prSet/>
      <dgm:spPr/>
      <dgm:t>
        <a:bodyPr/>
        <a:lstStyle/>
        <a:p>
          <a:endParaRPr lang="en-US"/>
        </a:p>
      </dgm:t>
    </dgm:pt>
    <dgm:pt modelId="{8A75A29A-EDBB-4002-AD6B-F6FDB4D73E75}" type="sibTrans" cxnId="{4AB439AD-EF00-4309-AD4B-3038214A929E}">
      <dgm:prSet/>
      <dgm:spPr/>
      <dgm:t>
        <a:bodyPr/>
        <a:lstStyle/>
        <a:p>
          <a:endParaRPr lang="en-US"/>
        </a:p>
      </dgm:t>
    </dgm:pt>
    <dgm:pt modelId="{2E2D003D-3DA1-48F1-8181-3F8EF8D78793}">
      <dgm:prSet phldrT="[Text]"/>
      <dgm:spPr/>
      <dgm:t>
        <a:bodyPr/>
        <a:lstStyle/>
        <a:p>
          <a:r>
            <a:rPr lang="de-CH" dirty="0" smtClean="0"/>
            <a:t>2017</a:t>
          </a:r>
          <a:endParaRPr lang="en-US" dirty="0"/>
        </a:p>
      </dgm:t>
    </dgm:pt>
    <dgm:pt modelId="{552BB8F3-88BE-430A-83A7-47E15A2B8A68}" type="parTrans" cxnId="{D465686E-4850-498E-A4D7-BD6C42DC9956}">
      <dgm:prSet/>
      <dgm:spPr/>
      <dgm:t>
        <a:bodyPr/>
        <a:lstStyle/>
        <a:p>
          <a:endParaRPr lang="en-US"/>
        </a:p>
      </dgm:t>
    </dgm:pt>
    <dgm:pt modelId="{CA396C52-EB26-4A52-91EC-7DC9B5534EB3}" type="sibTrans" cxnId="{D465686E-4850-498E-A4D7-BD6C42DC9956}">
      <dgm:prSet/>
      <dgm:spPr/>
      <dgm:t>
        <a:bodyPr/>
        <a:lstStyle/>
        <a:p>
          <a:endParaRPr lang="en-US"/>
        </a:p>
      </dgm:t>
    </dgm:pt>
    <dgm:pt modelId="{1B1759D2-2F6D-4360-BEDE-8D548FCA306B}">
      <dgm:prSet phldrT="[Text]"/>
      <dgm:spPr/>
      <dgm:t>
        <a:bodyPr/>
        <a:lstStyle/>
        <a:p>
          <a:r>
            <a:rPr lang="de-CH" dirty="0" smtClean="0"/>
            <a:t>2018</a:t>
          </a:r>
          <a:endParaRPr lang="en-US" dirty="0"/>
        </a:p>
      </dgm:t>
    </dgm:pt>
    <dgm:pt modelId="{757DB701-545F-4E2E-BBDF-4234B0A416CA}" type="parTrans" cxnId="{D078B61D-18E5-461D-B94B-A01BAC7AE022}">
      <dgm:prSet/>
      <dgm:spPr/>
      <dgm:t>
        <a:bodyPr/>
        <a:lstStyle/>
        <a:p>
          <a:endParaRPr lang="en-US"/>
        </a:p>
      </dgm:t>
    </dgm:pt>
    <dgm:pt modelId="{3540787A-DE49-4828-A0B1-C42B5873E6A4}" type="sibTrans" cxnId="{D078B61D-18E5-461D-B94B-A01BAC7AE022}">
      <dgm:prSet/>
      <dgm:spPr/>
      <dgm:t>
        <a:bodyPr/>
        <a:lstStyle/>
        <a:p>
          <a:endParaRPr lang="en-US"/>
        </a:p>
      </dgm:t>
    </dgm:pt>
    <dgm:pt modelId="{DD432200-5695-4061-94D4-4161E4AA4F7E}">
      <dgm:prSet phldrT="[Text]"/>
      <dgm:spPr/>
      <dgm:t>
        <a:bodyPr/>
        <a:lstStyle/>
        <a:p>
          <a:r>
            <a:rPr lang="de-CH" dirty="0" smtClean="0"/>
            <a:t>2019</a:t>
          </a:r>
          <a:endParaRPr lang="en-US" dirty="0"/>
        </a:p>
      </dgm:t>
    </dgm:pt>
    <dgm:pt modelId="{95C8433E-B15D-4660-B957-16722D0438CD}" type="parTrans" cxnId="{5F95C6B5-D8BA-4112-B638-04698E0073B7}">
      <dgm:prSet/>
      <dgm:spPr/>
      <dgm:t>
        <a:bodyPr/>
        <a:lstStyle/>
        <a:p>
          <a:endParaRPr lang="en-US"/>
        </a:p>
      </dgm:t>
    </dgm:pt>
    <dgm:pt modelId="{A4CD38BB-DC0A-4FE9-979C-48A463015C21}" type="sibTrans" cxnId="{5F95C6B5-D8BA-4112-B638-04698E0073B7}">
      <dgm:prSet/>
      <dgm:spPr/>
      <dgm:t>
        <a:bodyPr/>
        <a:lstStyle/>
        <a:p>
          <a:endParaRPr lang="en-US"/>
        </a:p>
      </dgm:t>
    </dgm:pt>
    <dgm:pt modelId="{B856E25D-9040-4C02-9D65-27663EEBED20}">
      <dgm:prSet phldrT="[Text]"/>
      <dgm:spPr/>
      <dgm:t>
        <a:bodyPr/>
        <a:lstStyle/>
        <a:p>
          <a:r>
            <a:rPr lang="de-CH" smtClean="0"/>
            <a:t>2012</a:t>
          </a:r>
          <a:endParaRPr lang="en-US" dirty="0"/>
        </a:p>
      </dgm:t>
    </dgm:pt>
    <dgm:pt modelId="{22ED4A3C-65A8-4123-BAD9-9A8B33A9D10E}" type="parTrans" cxnId="{6CD13E63-2BA1-4E14-99FE-6851AC03FFA1}">
      <dgm:prSet/>
      <dgm:spPr/>
      <dgm:t>
        <a:bodyPr/>
        <a:lstStyle/>
        <a:p>
          <a:endParaRPr lang="en-US"/>
        </a:p>
      </dgm:t>
    </dgm:pt>
    <dgm:pt modelId="{EEAAD67D-C7E8-4367-9A33-1AEAE45E03A3}" type="sibTrans" cxnId="{6CD13E63-2BA1-4E14-99FE-6851AC03FFA1}">
      <dgm:prSet/>
      <dgm:spPr/>
      <dgm:t>
        <a:bodyPr/>
        <a:lstStyle/>
        <a:p>
          <a:endParaRPr lang="en-US"/>
        </a:p>
      </dgm:t>
    </dgm:pt>
    <dgm:pt modelId="{6A74E53D-6238-43AF-8382-E31D1CCB5778}" type="pres">
      <dgm:prSet presAssocID="{729D8613-7555-4FFC-A07F-7525CCD0C19F}" presName="Name0" presStyleCnt="0">
        <dgm:presLayoutVars>
          <dgm:dir/>
          <dgm:animLvl val="lvl"/>
          <dgm:resizeHandles val="exact"/>
        </dgm:presLayoutVars>
      </dgm:prSet>
      <dgm:spPr/>
    </dgm:pt>
    <dgm:pt modelId="{0576CAD4-19F3-4B74-8E27-444F5FF469CA}" type="pres">
      <dgm:prSet presAssocID="{B856E25D-9040-4C02-9D65-27663EEBED20}" presName="parTxOnly" presStyleLbl="node1" presStyleIdx="0" presStyleCnt="8">
        <dgm:presLayoutVars>
          <dgm:chMax val="0"/>
          <dgm:chPref val="0"/>
          <dgm:bulletEnabled val="1"/>
        </dgm:presLayoutVars>
      </dgm:prSet>
      <dgm:spPr/>
      <dgm:t>
        <a:bodyPr/>
        <a:lstStyle/>
        <a:p>
          <a:endParaRPr lang="en-US"/>
        </a:p>
      </dgm:t>
    </dgm:pt>
    <dgm:pt modelId="{6326C6BA-3974-401D-9DCA-C52730FAC050}" type="pres">
      <dgm:prSet presAssocID="{EEAAD67D-C7E8-4367-9A33-1AEAE45E03A3}" presName="parTxOnlySpace" presStyleCnt="0"/>
      <dgm:spPr/>
    </dgm:pt>
    <dgm:pt modelId="{B024B3E0-3B4A-410A-8E55-2F696E0B39F7}" type="pres">
      <dgm:prSet presAssocID="{8F6B2D2F-D696-49AD-8D53-D8F09B1C2F70}" presName="parTxOnly" presStyleLbl="node1" presStyleIdx="1" presStyleCnt="8">
        <dgm:presLayoutVars>
          <dgm:chMax val="0"/>
          <dgm:chPref val="0"/>
          <dgm:bulletEnabled val="1"/>
        </dgm:presLayoutVars>
      </dgm:prSet>
      <dgm:spPr/>
      <dgm:t>
        <a:bodyPr/>
        <a:lstStyle/>
        <a:p>
          <a:endParaRPr lang="en-GB"/>
        </a:p>
      </dgm:t>
    </dgm:pt>
    <dgm:pt modelId="{26D84360-F0D2-4582-A2AC-AE6B59F05841}" type="pres">
      <dgm:prSet presAssocID="{E2B78FB5-47DF-4F9F-9871-1361F80EFCB1}" presName="parTxOnlySpace" presStyleCnt="0"/>
      <dgm:spPr/>
    </dgm:pt>
    <dgm:pt modelId="{338C5FA9-65DE-4FB2-A0E9-E8591E17A977}" type="pres">
      <dgm:prSet presAssocID="{73B88A06-C62E-4C59-9EB6-88812F7B265A}" presName="parTxOnly" presStyleLbl="node1" presStyleIdx="2" presStyleCnt="8">
        <dgm:presLayoutVars>
          <dgm:chMax val="0"/>
          <dgm:chPref val="0"/>
          <dgm:bulletEnabled val="1"/>
        </dgm:presLayoutVars>
      </dgm:prSet>
      <dgm:spPr/>
      <dgm:t>
        <a:bodyPr/>
        <a:lstStyle/>
        <a:p>
          <a:endParaRPr lang="en-US"/>
        </a:p>
      </dgm:t>
    </dgm:pt>
    <dgm:pt modelId="{4BB3B216-1FAE-4F0B-AF3B-9160E92FECE2}" type="pres">
      <dgm:prSet presAssocID="{EBD52743-9D64-4131-A606-7A1405420BBA}" presName="parTxOnlySpace" presStyleCnt="0"/>
      <dgm:spPr/>
    </dgm:pt>
    <dgm:pt modelId="{59350A7B-481C-4D62-A2A2-0A10444EB17D}" type="pres">
      <dgm:prSet presAssocID="{578D8CAC-C15B-42D8-A595-27D5FDAF8D72}" presName="parTxOnly" presStyleLbl="node1" presStyleIdx="3" presStyleCnt="8">
        <dgm:presLayoutVars>
          <dgm:chMax val="0"/>
          <dgm:chPref val="0"/>
          <dgm:bulletEnabled val="1"/>
        </dgm:presLayoutVars>
      </dgm:prSet>
      <dgm:spPr/>
      <dgm:t>
        <a:bodyPr/>
        <a:lstStyle/>
        <a:p>
          <a:endParaRPr lang="en-GB"/>
        </a:p>
      </dgm:t>
    </dgm:pt>
    <dgm:pt modelId="{6DD71B0B-E21C-44C7-B91C-C40215690493}" type="pres">
      <dgm:prSet presAssocID="{31B5DE4C-E49D-4AAE-A24F-F38C14B111C2}" presName="parTxOnlySpace" presStyleCnt="0"/>
      <dgm:spPr/>
    </dgm:pt>
    <dgm:pt modelId="{CA24AFDD-80C5-45DD-9547-DFD71EC4E71E}" type="pres">
      <dgm:prSet presAssocID="{2A77F155-2742-453F-A745-06870EAD3C7C}" presName="parTxOnly" presStyleLbl="node1" presStyleIdx="4" presStyleCnt="8">
        <dgm:presLayoutVars>
          <dgm:chMax val="0"/>
          <dgm:chPref val="0"/>
          <dgm:bulletEnabled val="1"/>
        </dgm:presLayoutVars>
      </dgm:prSet>
      <dgm:spPr/>
      <dgm:t>
        <a:bodyPr/>
        <a:lstStyle/>
        <a:p>
          <a:endParaRPr lang="en-US"/>
        </a:p>
      </dgm:t>
    </dgm:pt>
    <dgm:pt modelId="{E1A29F84-1D27-492E-9E28-83AC3F9A05F8}" type="pres">
      <dgm:prSet presAssocID="{8A75A29A-EDBB-4002-AD6B-F6FDB4D73E75}" presName="parTxOnlySpace" presStyleCnt="0"/>
      <dgm:spPr/>
    </dgm:pt>
    <dgm:pt modelId="{3859C4E7-43C9-450E-B6F0-266843E0A489}" type="pres">
      <dgm:prSet presAssocID="{2E2D003D-3DA1-48F1-8181-3F8EF8D78793}" presName="parTxOnly" presStyleLbl="node1" presStyleIdx="5" presStyleCnt="8">
        <dgm:presLayoutVars>
          <dgm:chMax val="0"/>
          <dgm:chPref val="0"/>
          <dgm:bulletEnabled val="1"/>
        </dgm:presLayoutVars>
      </dgm:prSet>
      <dgm:spPr/>
      <dgm:t>
        <a:bodyPr/>
        <a:lstStyle/>
        <a:p>
          <a:endParaRPr lang="en-US"/>
        </a:p>
      </dgm:t>
    </dgm:pt>
    <dgm:pt modelId="{47405411-90B2-44D4-9BA3-B49C9889785C}" type="pres">
      <dgm:prSet presAssocID="{CA396C52-EB26-4A52-91EC-7DC9B5534EB3}" presName="parTxOnlySpace" presStyleCnt="0"/>
      <dgm:spPr/>
    </dgm:pt>
    <dgm:pt modelId="{62E7A46C-DFCD-457C-8917-3B87927F48DD}" type="pres">
      <dgm:prSet presAssocID="{1B1759D2-2F6D-4360-BEDE-8D548FCA306B}" presName="parTxOnly" presStyleLbl="node1" presStyleIdx="6" presStyleCnt="8">
        <dgm:presLayoutVars>
          <dgm:chMax val="0"/>
          <dgm:chPref val="0"/>
          <dgm:bulletEnabled val="1"/>
        </dgm:presLayoutVars>
      </dgm:prSet>
      <dgm:spPr/>
      <dgm:t>
        <a:bodyPr/>
        <a:lstStyle/>
        <a:p>
          <a:endParaRPr lang="en-GB"/>
        </a:p>
      </dgm:t>
    </dgm:pt>
    <dgm:pt modelId="{610BC1C0-AF44-448D-B647-992D78C22999}" type="pres">
      <dgm:prSet presAssocID="{3540787A-DE49-4828-A0B1-C42B5873E6A4}" presName="parTxOnlySpace" presStyleCnt="0"/>
      <dgm:spPr/>
    </dgm:pt>
    <dgm:pt modelId="{24BE7A3D-CFEB-4F82-9FBC-B1C405ECF689}" type="pres">
      <dgm:prSet presAssocID="{DD432200-5695-4061-94D4-4161E4AA4F7E}" presName="parTxOnly" presStyleLbl="node1" presStyleIdx="7" presStyleCnt="8">
        <dgm:presLayoutVars>
          <dgm:chMax val="0"/>
          <dgm:chPref val="0"/>
          <dgm:bulletEnabled val="1"/>
        </dgm:presLayoutVars>
      </dgm:prSet>
      <dgm:spPr/>
      <dgm:t>
        <a:bodyPr/>
        <a:lstStyle/>
        <a:p>
          <a:endParaRPr lang="en-US"/>
        </a:p>
      </dgm:t>
    </dgm:pt>
  </dgm:ptLst>
  <dgm:cxnLst>
    <dgm:cxn modelId="{BB54F89B-C909-4756-ACA5-83622B624855}" type="presOf" srcId="{2E2D003D-3DA1-48F1-8181-3F8EF8D78793}" destId="{3859C4E7-43C9-450E-B6F0-266843E0A489}" srcOrd="0" destOrd="0" presId="urn:microsoft.com/office/officeart/2005/8/layout/chevron1"/>
    <dgm:cxn modelId="{3DDCCB94-9592-4F79-8C62-E57DCCAFB32B}" type="presOf" srcId="{1B1759D2-2F6D-4360-BEDE-8D548FCA306B}" destId="{62E7A46C-DFCD-457C-8917-3B87927F48DD}" srcOrd="0" destOrd="0" presId="urn:microsoft.com/office/officeart/2005/8/layout/chevron1"/>
    <dgm:cxn modelId="{5F95C6B5-D8BA-4112-B638-04698E0073B7}" srcId="{729D8613-7555-4FFC-A07F-7525CCD0C19F}" destId="{DD432200-5695-4061-94D4-4161E4AA4F7E}" srcOrd="7" destOrd="0" parTransId="{95C8433E-B15D-4660-B957-16722D0438CD}" sibTransId="{A4CD38BB-DC0A-4FE9-979C-48A463015C21}"/>
    <dgm:cxn modelId="{249E3115-79F6-4440-A8DE-D712B7A2E71F}" type="presOf" srcId="{B856E25D-9040-4C02-9D65-27663EEBED20}" destId="{0576CAD4-19F3-4B74-8E27-444F5FF469CA}" srcOrd="0" destOrd="0" presId="urn:microsoft.com/office/officeart/2005/8/layout/chevron1"/>
    <dgm:cxn modelId="{4AB439AD-EF00-4309-AD4B-3038214A929E}" srcId="{729D8613-7555-4FFC-A07F-7525CCD0C19F}" destId="{2A77F155-2742-453F-A745-06870EAD3C7C}" srcOrd="4" destOrd="0" parTransId="{33962E14-88AF-4A81-A9D8-13D7F39AC76D}" sibTransId="{8A75A29A-EDBB-4002-AD6B-F6FDB4D73E75}"/>
    <dgm:cxn modelId="{BBB78C9C-694D-4AD4-9AF1-4F72256D74C4}" srcId="{729D8613-7555-4FFC-A07F-7525CCD0C19F}" destId="{73B88A06-C62E-4C59-9EB6-88812F7B265A}" srcOrd="2" destOrd="0" parTransId="{F2D875F7-03E1-498E-A842-E48A4200F8B4}" sibTransId="{EBD52743-9D64-4131-A606-7A1405420BBA}"/>
    <dgm:cxn modelId="{33EF6F79-5080-462E-8F35-E551233C7871}" type="presOf" srcId="{578D8CAC-C15B-42D8-A595-27D5FDAF8D72}" destId="{59350A7B-481C-4D62-A2A2-0A10444EB17D}" srcOrd="0" destOrd="0" presId="urn:microsoft.com/office/officeart/2005/8/layout/chevron1"/>
    <dgm:cxn modelId="{9D6DFADC-FBE0-4EBC-9678-3E047E1F952A}" type="presOf" srcId="{8F6B2D2F-D696-49AD-8D53-D8F09B1C2F70}" destId="{B024B3E0-3B4A-410A-8E55-2F696E0B39F7}" srcOrd="0" destOrd="0" presId="urn:microsoft.com/office/officeart/2005/8/layout/chevron1"/>
    <dgm:cxn modelId="{78B16E40-1910-4043-A34E-BC1151A120B7}" type="presOf" srcId="{73B88A06-C62E-4C59-9EB6-88812F7B265A}" destId="{338C5FA9-65DE-4FB2-A0E9-E8591E17A977}" srcOrd="0" destOrd="0" presId="urn:microsoft.com/office/officeart/2005/8/layout/chevron1"/>
    <dgm:cxn modelId="{48C49824-1F75-47E3-8610-FCF636225771}" srcId="{729D8613-7555-4FFC-A07F-7525CCD0C19F}" destId="{578D8CAC-C15B-42D8-A595-27D5FDAF8D72}" srcOrd="3" destOrd="0" parTransId="{FAEFA4BB-D160-43F5-A117-5A59DFB3091C}" sibTransId="{31B5DE4C-E49D-4AAE-A24F-F38C14B111C2}"/>
    <dgm:cxn modelId="{B053B98C-2056-45E3-A256-529F3A0EF8A1}" type="presOf" srcId="{DD432200-5695-4061-94D4-4161E4AA4F7E}" destId="{24BE7A3D-CFEB-4F82-9FBC-B1C405ECF689}" srcOrd="0" destOrd="0" presId="urn:microsoft.com/office/officeart/2005/8/layout/chevron1"/>
    <dgm:cxn modelId="{D465686E-4850-498E-A4D7-BD6C42DC9956}" srcId="{729D8613-7555-4FFC-A07F-7525CCD0C19F}" destId="{2E2D003D-3DA1-48F1-8181-3F8EF8D78793}" srcOrd="5" destOrd="0" parTransId="{552BB8F3-88BE-430A-83A7-47E15A2B8A68}" sibTransId="{CA396C52-EB26-4A52-91EC-7DC9B5534EB3}"/>
    <dgm:cxn modelId="{A24CC277-067A-4EA5-AEFA-995B627FADC2}" type="presOf" srcId="{2A77F155-2742-453F-A745-06870EAD3C7C}" destId="{CA24AFDD-80C5-45DD-9547-DFD71EC4E71E}" srcOrd="0" destOrd="0" presId="urn:microsoft.com/office/officeart/2005/8/layout/chevron1"/>
    <dgm:cxn modelId="{D078B61D-18E5-461D-B94B-A01BAC7AE022}" srcId="{729D8613-7555-4FFC-A07F-7525CCD0C19F}" destId="{1B1759D2-2F6D-4360-BEDE-8D548FCA306B}" srcOrd="6" destOrd="0" parTransId="{757DB701-545F-4E2E-BBDF-4234B0A416CA}" sibTransId="{3540787A-DE49-4828-A0B1-C42B5873E6A4}"/>
    <dgm:cxn modelId="{6CD13E63-2BA1-4E14-99FE-6851AC03FFA1}" srcId="{729D8613-7555-4FFC-A07F-7525CCD0C19F}" destId="{B856E25D-9040-4C02-9D65-27663EEBED20}" srcOrd="0" destOrd="0" parTransId="{22ED4A3C-65A8-4123-BAD9-9A8B33A9D10E}" sibTransId="{EEAAD67D-C7E8-4367-9A33-1AEAE45E03A3}"/>
    <dgm:cxn modelId="{FA754B52-C8E7-4E5E-853D-1783C4A04326}" type="presOf" srcId="{729D8613-7555-4FFC-A07F-7525CCD0C19F}" destId="{6A74E53D-6238-43AF-8382-E31D1CCB5778}" srcOrd="0" destOrd="0" presId="urn:microsoft.com/office/officeart/2005/8/layout/chevron1"/>
    <dgm:cxn modelId="{99843B27-5E2F-41E5-8A56-116EAF3F9850}" srcId="{729D8613-7555-4FFC-A07F-7525CCD0C19F}" destId="{8F6B2D2F-D696-49AD-8D53-D8F09B1C2F70}" srcOrd="1" destOrd="0" parTransId="{F9EC20F5-144F-4F81-8BEC-93440F8E3AEB}" sibTransId="{E2B78FB5-47DF-4F9F-9871-1361F80EFCB1}"/>
    <dgm:cxn modelId="{28B27D4B-985B-4955-9E2A-32DA94D9852C}" type="presParOf" srcId="{6A74E53D-6238-43AF-8382-E31D1CCB5778}" destId="{0576CAD4-19F3-4B74-8E27-444F5FF469CA}" srcOrd="0" destOrd="0" presId="urn:microsoft.com/office/officeart/2005/8/layout/chevron1"/>
    <dgm:cxn modelId="{A0F423F7-A3B9-44DB-B939-7B52689DDF07}" type="presParOf" srcId="{6A74E53D-6238-43AF-8382-E31D1CCB5778}" destId="{6326C6BA-3974-401D-9DCA-C52730FAC050}" srcOrd="1" destOrd="0" presId="urn:microsoft.com/office/officeart/2005/8/layout/chevron1"/>
    <dgm:cxn modelId="{86A88954-50B2-4E30-BBDD-1035243A2480}" type="presParOf" srcId="{6A74E53D-6238-43AF-8382-E31D1CCB5778}" destId="{B024B3E0-3B4A-410A-8E55-2F696E0B39F7}" srcOrd="2" destOrd="0" presId="urn:microsoft.com/office/officeart/2005/8/layout/chevron1"/>
    <dgm:cxn modelId="{A83E559E-6058-4AFD-8F5B-4F9E88E93386}" type="presParOf" srcId="{6A74E53D-6238-43AF-8382-E31D1CCB5778}" destId="{26D84360-F0D2-4582-A2AC-AE6B59F05841}" srcOrd="3" destOrd="0" presId="urn:microsoft.com/office/officeart/2005/8/layout/chevron1"/>
    <dgm:cxn modelId="{C020EA3C-B4D7-469B-A881-44E755DAC999}" type="presParOf" srcId="{6A74E53D-6238-43AF-8382-E31D1CCB5778}" destId="{338C5FA9-65DE-4FB2-A0E9-E8591E17A977}" srcOrd="4" destOrd="0" presId="urn:microsoft.com/office/officeart/2005/8/layout/chevron1"/>
    <dgm:cxn modelId="{FC3715C0-965F-4094-AA4A-1988DDCA5E22}" type="presParOf" srcId="{6A74E53D-6238-43AF-8382-E31D1CCB5778}" destId="{4BB3B216-1FAE-4F0B-AF3B-9160E92FECE2}" srcOrd="5" destOrd="0" presId="urn:microsoft.com/office/officeart/2005/8/layout/chevron1"/>
    <dgm:cxn modelId="{8C4EB62E-BD9B-4567-89FB-3165049BDF23}" type="presParOf" srcId="{6A74E53D-6238-43AF-8382-E31D1CCB5778}" destId="{59350A7B-481C-4D62-A2A2-0A10444EB17D}" srcOrd="6" destOrd="0" presId="urn:microsoft.com/office/officeart/2005/8/layout/chevron1"/>
    <dgm:cxn modelId="{0D6A0B43-D648-4ECB-A97E-2B1562497B76}" type="presParOf" srcId="{6A74E53D-6238-43AF-8382-E31D1CCB5778}" destId="{6DD71B0B-E21C-44C7-B91C-C40215690493}" srcOrd="7" destOrd="0" presId="urn:microsoft.com/office/officeart/2005/8/layout/chevron1"/>
    <dgm:cxn modelId="{ABBF859F-71F6-46CD-BADA-C846D0671832}" type="presParOf" srcId="{6A74E53D-6238-43AF-8382-E31D1CCB5778}" destId="{CA24AFDD-80C5-45DD-9547-DFD71EC4E71E}" srcOrd="8" destOrd="0" presId="urn:microsoft.com/office/officeart/2005/8/layout/chevron1"/>
    <dgm:cxn modelId="{8305F0A9-69A6-4169-A05E-A8BB8BC26537}" type="presParOf" srcId="{6A74E53D-6238-43AF-8382-E31D1CCB5778}" destId="{E1A29F84-1D27-492E-9E28-83AC3F9A05F8}" srcOrd="9" destOrd="0" presId="urn:microsoft.com/office/officeart/2005/8/layout/chevron1"/>
    <dgm:cxn modelId="{E0931D20-4C6B-46E8-A2B2-E396014DEFC1}" type="presParOf" srcId="{6A74E53D-6238-43AF-8382-E31D1CCB5778}" destId="{3859C4E7-43C9-450E-B6F0-266843E0A489}" srcOrd="10" destOrd="0" presId="urn:microsoft.com/office/officeart/2005/8/layout/chevron1"/>
    <dgm:cxn modelId="{6013AC2E-59CD-4802-93CA-2D89DB96D928}" type="presParOf" srcId="{6A74E53D-6238-43AF-8382-E31D1CCB5778}" destId="{47405411-90B2-44D4-9BA3-B49C9889785C}" srcOrd="11" destOrd="0" presId="urn:microsoft.com/office/officeart/2005/8/layout/chevron1"/>
    <dgm:cxn modelId="{02C2AF25-E662-4504-9ADD-2B1B2014EC93}" type="presParOf" srcId="{6A74E53D-6238-43AF-8382-E31D1CCB5778}" destId="{62E7A46C-DFCD-457C-8917-3B87927F48DD}" srcOrd="12" destOrd="0" presId="urn:microsoft.com/office/officeart/2005/8/layout/chevron1"/>
    <dgm:cxn modelId="{4B501C78-968B-4D82-82D4-0B447323264F}" type="presParOf" srcId="{6A74E53D-6238-43AF-8382-E31D1CCB5778}" destId="{610BC1C0-AF44-448D-B647-992D78C22999}" srcOrd="13" destOrd="0" presId="urn:microsoft.com/office/officeart/2005/8/layout/chevron1"/>
    <dgm:cxn modelId="{01378CAB-C38E-469D-8000-71B4C37FB83A}" type="presParOf" srcId="{6A74E53D-6238-43AF-8382-E31D1CCB5778}" destId="{24BE7A3D-CFEB-4F82-9FBC-B1C405ECF689}" srcOrd="14" destOrd="0" presId="urn:microsoft.com/office/officeart/2005/8/layout/chevron1"/>
  </dgm:cxnLst>
  <dgm:bg/>
  <dgm:whole/>
  <dgm:extLst>
    <a:ext uri="http://schemas.microsoft.com/office/drawing/2008/diagram">
      <dsp:dataModelExt xmlns:dsp="http://schemas.microsoft.com/office/drawing/2008/diagram" relId="rId5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6CAD4-19F3-4B74-8E27-444F5FF469CA}">
      <dsp:nvSpPr>
        <dsp:cNvPr id="0" name=""/>
        <dsp:cNvSpPr/>
      </dsp:nvSpPr>
      <dsp:spPr>
        <a:xfrm>
          <a:off x="589"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smtClean="0"/>
            <a:t>2012</a:t>
          </a:r>
          <a:endParaRPr lang="en-US" sz="1300" kern="1200" dirty="0"/>
        </a:p>
      </dsp:txBody>
      <dsp:txXfrm>
        <a:off x="114889" y="0"/>
        <a:ext cx="716636" cy="228600"/>
      </dsp:txXfrm>
    </dsp:sp>
    <dsp:sp modelId="{B024B3E0-3B4A-410A-8E55-2F696E0B39F7}">
      <dsp:nvSpPr>
        <dsp:cNvPr id="0" name=""/>
        <dsp:cNvSpPr/>
      </dsp:nvSpPr>
      <dsp:spPr>
        <a:xfrm>
          <a:off x="851302"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dirty="0" smtClean="0"/>
            <a:t>2013</a:t>
          </a:r>
          <a:endParaRPr lang="en-US" sz="1300" kern="1200" dirty="0"/>
        </a:p>
      </dsp:txBody>
      <dsp:txXfrm>
        <a:off x="965602" y="0"/>
        <a:ext cx="716636" cy="228600"/>
      </dsp:txXfrm>
    </dsp:sp>
    <dsp:sp modelId="{338C5FA9-65DE-4FB2-A0E9-E8591E17A977}">
      <dsp:nvSpPr>
        <dsp:cNvPr id="0" name=""/>
        <dsp:cNvSpPr/>
      </dsp:nvSpPr>
      <dsp:spPr>
        <a:xfrm>
          <a:off x="1702014"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dirty="0" smtClean="0"/>
            <a:t>2014</a:t>
          </a:r>
          <a:endParaRPr lang="en-US" sz="1300" kern="1200" dirty="0"/>
        </a:p>
      </dsp:txBody>
      <dsp:txXfrm>
        <a:off x="1816314" y="0"/>
        <a:ext cx="716636" cy="228600"/>
      </dsp:txXfrm>
    </dsp:sp>
    <dsp:sp modelId="{59350A7B-481C-4D62-A2A2-0A10444EB17D}">
      <dsp:nvSpPr>
        <dsp:cNvPr id="0" name=""/>
        <dsp:cNvSpPr/>
      </dsp:nvSpPr>
      <dsp:spPr>
        <a:xfrm>
          <a:off x="2552727"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dirty="0" smtClean="0"/>
            <a:t>2015</a:t>
          </a:r>
          <a:endParaRPr lang="en-US" sz="1300" kern="1200" dirty="0"/>
        </a:p>
      </dsp:txBody>
      <dsp:txXfrm>
        <a:off x="2667027" y="0"/>
        <a:ext cx="716636" cy="228600"/>
      </dsp:txXfrm>
    </dsp:sp>
    <dsp:sp modelId="{CA24AFDD-80C5-45DD-9547-DFD71EC4E71E}">
      <dsp:nvSpPr>
        <dsp:cNvPr id="0" name=""/>
        <dsp:cNvSpPr/>
      </dsp:nvSpPr>
      <dsp:spPr>
        <a:xfrm>
          <a:off x="3403439"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dirty="0" smtClean="0"/>
            <a:t>2016</a:t>
          </a:r>
          <a:endParaRPr lang="en-US" sz="1300" kern="1200" dirty="0"/>
        </a:p>
      </dsp:txBody>
      <dsp:txXfrm>
        <a:off x="3517739" y="0"/>
        <a:ext cx="716636" cy="228600"/>
      </dsp:txXfrm>
    </dsp:sp>
    <dsp:sp modelId="{3859C4E7-43C9-450E-B6F0-266843E0A489}">
      <dsp:nvSpPr>
        <dsp:cNvPr id="0" name=""/>
        <dsp:cNvSpPr/>
      </dsp:nvSpPr>
      <dsp:spPr>
        <a:xfrm>
          <a:off x="4254152"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dirty="0" smtClean="0"/>
            <a:t>2017</a:t>
          </a:r>
          <a:endParaRPr lang="en-US" sz="1300" kern="1200" dirty="0"/>
        </a:p>
      </dsp:txBody>
      <dsp:txXfrm>
        <a:off x="4368452" y="0"/>
        <a:ext cx="716636" cy="228600"/>
      </dsp:txXfrm>
    </dsp:sp>
    <dsp:sp modelId="{62E7A46C-DFCD-457C-8917-3B87927F48DD}">
      <dsp:nvSpPr>
        <dsp:cNvPr id="0" name=""/>
        <dsp:cNvSpPr/>
      </dsp:nvSpPr>
      <dsp:spPr>
        <a:xfrm>
          <a:off x="5104864"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dirty="0" smtClean="0"/>
            <a:t>2018</a:t>
          </a:r>
          <a:endParaRPr lang="en-US" sz="1300" kern="1200" dirty="0"/>
        </a:p>
      </dsp:txBody>
      <dsp:txXfrm>
        <a:off x="5219164" y="0"/>
        <a:ext cx="716636" cy="228600"/>
      </dsp:txXfrm>
    </dsp:sp>
    <dsp:sp modelId="{24BE7A3D-CFEB-4F82-9FBC-B1C405ECF689}">
      <dsp:nvSpPr>
        <dsp:cNvPr id="0" name=""/>
        <dsp:cNvSpPr/>
      </dsp:nvSpPr>
      <dsp:spPr>
        <a:xfrm>
          <a:off x="5955577" y="0"/>
          <a:ext cx="945236" cy="2286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de-CH" sz="1300" kern="1200" dirty="0" smtClean="0"/>
            <a:t>2019</a:t>
          </a:r>
          <a:endParaRPr lang="en-US" sz="1300" kern="1200" dirty="0"/>
        </a:p>
      </dsp:txBody>
      <dsp:txXfrm>
        <a:off x="6069877" y="0"/>
        <a:ext cx="716636" cy="228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D67F82-672F-4F53-A1F4-B2E94B24F54F}" type="datetimeFigureOut">
              <a:rPr lang="en-US" smtClean="0"/>
              <a:t>11/19/2012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129119-3722-4E71-B35B-E076024E65FF}" type="slidenum">
              <a:rPr lang="en-US" smtClean="0"/>
              <a:t>‹Nr.›</a:t>
            </a:fld>
            <a:endParaRPr lang="en-US"/>
          </a:p>
        </p:txBody>
      </p:sp>
    </p:spTree>
    <p:extLst>
      <p:ext uri="{BB962C8B-B14F-4D97-AF65-F5344CB8AC3E}">
        <p14:creationId xmlns:p14="http://schemas.microsoft.com/office/powerpoint/2010/main" val="3567112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14A10-4F98-41F0-8B04-7DBDA2BFE5CB}" type="datetimeFigureOut">
              <a:rPr lang="en-US" smtClean="0"/>
              <a:t>11/19/2012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A85D7-B3B4-45E7-877A-D11769640575}" type="slidenum">
              <a:rPr lang="en-US" smtClean="0"/>
              <a:t>‹Nr.›</a:t>
            </a:fld>
            <a:endParaRPr lang="en-US"/>
          </a:p>
        </p:txBody>
      </p:sp>
    </p:spTree>
    <p:extLst>
      <p:ext uri="{BB962C8B-B14F-4D97-AF65-F5344CB8AC3E}">
        <p14:creationId xmlns:p14="http://schemas.microsoft.com/office/powerpoint/2010/main" val="312871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G Title">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4" cstate="print"/>
          <a:srcRect t="18151"/>
          <a:stretch>
            <a:fillRect/>
          </a:stretch>
        </p:blipFill>
        <p:spPr bwMode="auto">
          <a:xfrm>
            <a:off x="0" y="0"/>
            <a:ext cx="9144000" cy="5156200"/>
          </a:xfrm>
          <a:prstGeom prst="rect">
            <a:avLst/>
          </a:prstGeom>
          <a:noFill/>
          <a:ln w="9525">
            <a:noFill/>
            <a:miter lim="800000"/>
            <a:headEnd/>
            <a:tailEnd/>
          </a:ln>
        </p:spPr>
      </p:pic>
      <p:sp>
        <p:nvSpPr>
          <p:cNvPr id="8" name="Rechteck 8"/>
          <p:cNvSpPr/>
          <p:nvPr/>
        </p:nvSpPr>
        <p:spPr>
          <a:xfrm>
            <a:off x="-1" y="2578100"/>
            <a:ext cx="7059614" cy="895350"/>
          </a:xfrm>
          <a:prstGeom prst="rect">
            <a:avLst/>
          </a:prstGeom>
          <a:solidFill>
            <a:srgbClr val="7AB800">
              <a:alpha val="8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tx1"/>
              </a:solidFill>
              <a:latin typeface="Calibri"/>
            </a:endParaRPr>
          </a:p>
        </p:txBody>
      </p:sp>
      <p:pic>
        <p:nvPicPr>
          <p:cNvPr id="9" name="Picture 6"/>
          <p:cNvPicPr>
            <a:picLocks noChangeAspect="1" noChangeArrowheads="1"/>
          </p:cNvPicPr>
          <p:nvPr userDrawn="1"/>
        </p:nvPicPr>
        <p:blipFill>
          <a:blip r:embed="rId5" cstate="print"/>
          <a:srcRect/>
          <a:stretch>
            <a:fillRect/>
          </a:stretch>
        </p:blipFill>
        <p:spPr bwMode="auto">
          <a:xfrm>
            <a:off x="6376194" y="-54769"/>
            <a:ext cx="2749011" cy="1288083"/>
          </a:xfrm>
          <a:prstGeom prst="rect">
            <a:avLst/>
          </a:prstGeom>
          <a:noFill/>
          <a:ln w="9525">
            <a:noFill/>
            <a:miter lim="800000"/>
            <a:headEnd/>
            <a:tailEnd/>
          </a:ln>
        </p:spPr>
      </p:pic>
      <p:sp>
        <p:nvSpPr>
          <p:cNvPr id="10" name="TextBox 9"/>
          <p:cNvSpPr txBox="1"/>
          <p:nvPr>
            <p:custDataLst>
              <p:tags r:id="rId1"/>
            </p:custDataLst>
          </p:nvPr>
        </p:nvSpPr>
        <p:spPr>
          <a:xfrm>
            <a:off x="432000" y="3507854"/>
            <a:ext cx="6552000" cy="1049894"/>
          </a:xfrm>
          <a:prstGeom prst="rect">
            <a:avLst/>
          </a:prstGeom>
          <a:noFill/>
        </p:spPr>
        <p:txBody>
          <a:bodyPr wrap="square" lIns="72000" tIns="36000" rIns="72000" bIns="36000" rtlCol="0">
            <a:spAutoFit/>
          </a:bodyPr>
          <a:lstStyle/>
          <a:p>
            <a:pPr>
              <a:lnSpc>
                <a:spcPct val="100000"/>
              </a:lnSpc>
              <a:spcBef>
                <a:spcPts val="300"/>
              </a:spcBef>
            </a:pPr>
            <a:endParaRPr lang="en-US" sz="1400" b="1" dirty="0" smtClean="0">
              <a:solidFill>
                <a:schemeClr val="bg1"/>
              </a:solidFill>
              <a:latin typeface="+mn-lt"/>
            </a:endParaRPr>
          </a:p>
          <a:p>
            <a:pPr>
              <a:lnSpc>
                <a:spcPct val="100000"/>
              </a:lnSpc>
              <a:spcBef>
                <a:spcPts val="300"/>
              </a:spcBef>
            </a:pPr>
            <a:r>
              <a:rPr lang="en-US" sz="1400" b="1" dirty="0" smtClean="0">
                <a:solidFill>
                  <a:schemeClr val="bg1"/>
                </a:solidFill>
                <a:latin typeface="+mn-lt"/>
              </a:rPr>
              <a:t>Dr. </a:t>
            </a:r>
            <a:r>
              <a:rPr lang="en-US" sz="1400" b="1" dirty="0" err="1" smtClean="0">
                <a:solidFill>
                  <a:schemeClr val="bg1"/>
                </a:solidFill>
                <a:latin typeface="+mn-lt"/>
              </a:rPr>
              <a:t>Branko</a:t>
            </a:r>
            <a:r>
              <a:rPr lang="en-US" sz="1400" b="1" dirty="0" smtClean="0">
                <a:solidFill>
                  <a:schemeClr val="bg1"/>
                </a:solidFill>
                <a:latin typeface="+mn-lt"/>
              </a:rPr>
              <a:t> </a:t>
            </a:r>
            <a:r>
              <a:rPr lang="en-US" sz="1400" b="1" dirty="0" err="1" smtClean="0">
                <a:solidFill>
                  <a:schemeClr val="bg1"/>
                </a:solidFill>
                <a:latin typeface="+mn-lt"/>
              </a:rPr>
              <a:t>Bjelajac</a:t>
            </a:r>
            <a:r>
              <a:rPr lang="en-US" sz="1400" b="1" dirty="0" smtClean="0">
                <a:solidFill>
                  <a:schemeClr val="bg1"/>
                </a:solidFill>
                <a:latin typeface="+mn-lt"/>
              </a:rPr>
              <a:t>, Executive VP &amp; CTO</a:t>
            </a:r>
          </a:p>
          <a:p>
            <a:pPr>
              <a:lnSpc>
                <a:spcPct val="100000"/>
              </a:lnSpc>
              <a:spcBef>
                <a:spcPts val="300"/>
              </a:spcBef>
            </a:pPr>
            <a:r>
              <a:rPr lang="en-US" sz="1400" b="1" dirty="0" err="1" smtClean="0">
                <a:solidFill>
                  <a:schemeClr val="bg1"/>
                </a:solidFill>
                <a:latin typeface="+mn-lt"/>
              </a:rPr>
              <a:t>Landis+Gyr</a:t>
            </a:r>
            <a:r>
              <a:rPr lang="en-US" sz="1400" b="1" dirty="0" smtClean="0">
                <a:solidFill>
                  <a:schemeClr val="bg1"/>
                </a:solidFill>
                <a:latin typeface="+mn-lt"/>
              </a:rPr>
              <a:t> AG
</a:t>
            </a:r>
            <a:endParaRPr lang="de-CH" sz="1400" b="1" dirty="0" smtClean="0">
              <a:solidFill>
                <a:schemeClr val="bg1"/>
              </a:solidFill>
              <a:latin typeface="+mn-lt"/>
            </a:endParaRPr>
          </a:p>
        </p:txBody>
      </p:sp>
      <p:sp>
        <p:nvSpPr>
          <p:cNvPr id="11" name="TextBox 10"/>
          <p:cNvSpPr txBox="1"/>
          <p:nvPr>
            <p:custDataLst>
              <p:tags r:id="rId2"/>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1"/>
                </a:solidFill>
                <a:latin typeface="+mn-lt"/>
              </a:rPr>
              <a:t>© Landis+Gyr | Munich, November 21, 2012 | PUBLIC</a:t>
            </a:r>
            <a:endParaRPr lang="de-CH" sz="900" dirty="0" smtClean="0">
              <a:solidFill>
                <a:schemeClr val="bg1"/>
              </a:solidFill>
              <a:latin typeface="+mn-lt"/>
            </a:endParaRPr>
          </a:p>
        </p:txBody>
      </p:sp>
      <p:sp>
        <p:nvSpPr>
          <p:cNvPr id="12" name="Title 1"/>
          <p:cNvSpPr>
            <a:spLocks noGrp="1"/>
          </p:cNvSpPr>
          <p:nvPr>
            <p:ph type="title"/>
          </p:nvPr>
        </p:nvSpPr>
        <p:spPr>
          <a:xfrm>
            <a:off x="432000" y="2628000"/>
            <a:ext cx="6552000" cy="792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ctr" anchorCtr="0" compatLnSpc="1">
            <a:prstTxWarp prst="textNoShape">
              <a:avLst/>
            </a:prstTxWarp>
            <a:normAutofit fontScale="92500" lnSpcReduction="10000"/>
          </a:bodyPr>
          <a:lstStyle>
            <a:lvl1pPr>
              <a:defRPr lang="de-CH" kern="1200" dirty="0">
                <a:solidFill>
                  <a:schemeClr val="bg1"/>
                </a:solidFill>
              </a:defRPr>
            </a:lvl1pPr>
          </a:lstStyle>
          <a:p>
            <a:pPr lvl="0"/>
            <a:r>
              <a:rPr lang="en-US" smtClean="0"/>
              <a:t>Click to edit Master title style</a:t>
            </a:r>
            <a:endParaRPr lang="de-CH" dirty="0"/>
          </a:p>
        </p:txBody>
      </p:sp>
      <p:sp>
        <p:nvSpPr>
          <p:cNvPr id="13" name="Rectangle 3"/>
          <p:cNvSpPr>
            <a:spLocks noGrp="1" noChangeArrowheads="1"/>
          </p:cNvSpPr>
          <p:nvPr>
            <p:ph idx="1"/>
          </p:nvPr>
        </p:nvSpPr>
        <p:spPr bwMode="auto">
          <a:xfrm>
            <a:off x="9288968" y="-20538"/>
            <a:ext cx="899656"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Autofit/>
          </a:bodyPr>
          <a:lstStyle>
            <a:lvl1pPr>
              <a:defRPr sz="1000"/>
            </a:lvl1pPr>
            <a:lvl2pPr>
              <a:defRPr sz="1000"/>
            </a:lvl2pPr>
            <a:lvl3pPr>
              <a:defRPr sz="9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5672669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G Content 33:33:33">
    <p:spTree>
      <p:nvGrpSpPr>
        <p:cNvPr id="1" name=""/>
        <p:cNvGrpSpPr/>
        <p:nvPr/>
      </p:nvGrpSpPr>
      <p:grpSpPr>
        <a:xfrm>
          <a:off x="0" y="0"/>
          <a:ext cx="0" cy="0"/>
          <a:chOff x="0" y="0"/>
          <a:chExt cx="0" cy="0"/>
        </a:xfrm>
      </p:grpSpPr>
      <p:sp>
        <p:nvSpPr>
          <p:cNvPr id="8" name="Rechteck 18"/>
          <p:cNvSpPr/>
          <p:nvPr/>
        </p:nvSpPr>
        <p:spPr>
          <a:xfrm>
            <a:off x="-15333" y="0"/>
            <a:ext cx="8100000" cy="700088"/>
          </a:xfrm>
          <a:prstGeom prst="rect">
            <a:avLst/>
          </a:prstGeom>
          <a:solidFill>
            <a:srgbClr val="7A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e-DE" dirty="0">
              <a:solidFill>
                <a:schemeClr val="tx1"/>
              </a:solidFill>
              <a:latin typeface="Calibri"/>
              <a:ea typeface="ＭＳ Ｐゴシック" pitchFamily="-104" charset="-128"/>
              <a:cs typeface="ＭＳ Ｐゴシック" pitchFamily="-104"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de-CH" dirty="0"/>
          </a:p>
        </p:txBody>
      </p:sp>
      <p:sp>
        <p:nvSpPr>
          <p:cNvPr id="3" name="Content Placeholder 2"/>
          <p:cNvSpPr>
            <a:spLocks noGrp="1"/>
          </p:cNvSpPr>
          <p:nvPr>
            <p:ph idx="1"/>
          </p:nvPr>
        </p:nvSpPr>
        <p:spPr>
          <a:xfrm>
            <a:off x="360000" y="756000"/>
            <a:ext cx="8208000" cy="519606"/>
          </a:xfrm>
        </p:spPr>
        <p:txBody>
          <a:body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3111FE93-51A2-4199-9482-6BD7F3503D0F}" type="slidenum">
              <a:rPr lang="en-US" smtClean="0"/>
              <a:t>‹Nr.›</a:t>
            </a:fld>
            <a:endParaRPr lang="en-US"/>
          </a:p>
        </p:txBody>
      </p:sp>
      <p:pic>
        <p:nvPicPr>
          <p:cNvPr id="9" name="Picture 80" descr="landis_gyr_rgb"/>
          <p:cNvPicPr>
            <a:picLocks noChangeAspect="1" noChangeArrowheads="1"/>
          </p:cNvPicPr>
          <p:nvPr/>
        </p:nvPicPr>
        <p:blipFill>
          <a:blip r:embed="rId6" cstate="print"/>
          <a:srcRect b="20452"/>
          <a:stretch>
            <a:fillRect/>
          </a:stretch>
        </p:blipFill>
        <p:spPr bwMode="auto">
          <a:xfrm>
            <a:off x="8205256" y="31750"/>
            <a:ext cx="828209" cy="529238"/>
          </a:xfrm>
          <a:prstGeom prst="rect">
            <a:avLst/>
          </a:prstGeom>
          <a:noFill/>
          <a:ln w="9525">
            <a:noFill/>
            <a:miter lim="800000"/>
            <a:headEnd/>
            <a:tailEnd/>
          </a:ln>
        </p:spPr>
      </p:pic>
      <p:sp>
        <p:nvSpPr>
          <p:cNvPr id="11" name="Content Placeholder 10"/>
          <p:cNvSpPr>
            <a:spLocks noGrp="1"/>
          </p:cNvSpPr>
          <p:nvPr>
            <p:ph sz="quarter" idx="13" hasCustomPrompt="1"/>
            <p:custDataLst>
              <p:tags r:id="rId1"/>
            </p:custDataLst>
          </p:nvPr>
        </p:nvSpPr>
        <p:spPr>
          <a:xfrm>
            <a:off x="5894520" y="1350000"/>
            <a:ext cx="2682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5" name="Content Placeholder 10"/>
          <p:cNvSpPr>
            <a:spLocks noGrp="1"/>
          </p:cNvSpPr>
          <p:nvPr>
            <p:ph sz="quarter" idx="14" hasCustomPrompt="1"/>
            <p:custDataLst>
              <p:tags r:id="rId2"/>
            </p:custDataLst>
          </p:nvPr>
        </p:nvSpPr>
        <p:spPr>
          <a:xfrm>
            <a:off x="360000" y="1350000"/>
            <a:ext cx="2682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2" name="Content Placeholder 10"/>
          <p:cNvSpPr>
            <a:spLocks noGrp="1"/>
          </p:cNvSpPr>
          <p:nvPr>
            <p:ph sz="quarter" idx="15" hasCustomPrompt="1"/>
            <p:custDataLst>
              <p:tags r:id="rId3"/>
            </p:custDataLst>
          </p:nvPr>
        </p:nvSpPr>
        <p:spPr>
          <a:xfrm>
            <a:off x="3131840" y="1350000"/>
            <a:ext cx="2682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4" name="TextBox 13"/>
          <p:cNvSpPr txBox="1"/>
          <p:nvPr>
            <p:custDataLst>
              <p:tags r:id="rId4"/>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2"/>
                </a:solidFill>
                <a:latin typeface="+mn-lt"/>
              </a:rPr>
              <a:t>Branko Bjelajac | © Landis+Gyr | Munich, November 21, 2012 | PUBLIC</a:t>
            </a:r>
            <a:endParaRPr lang="de-CH" sz="900" dirty="0" smtClean="0">
              <a:solidFill>
                <a:schemeClr val="bg2"/>
              </a:solidFill>
              <a:latin typeface="+mn-lt"/>
            </a:endParaRPr>
          </a:p>
        </p:txBody>
      </p:sp>
    </p:spTree>
    <p:extLst>
      <p:ext uri="{BB962C8B-B14F-4D97-AF65-F5344CB8AC3E}">
        <p14:creationId xmlns:p14="http://schemas.microsoft.com/office/powerpoint/2010/main" val="37268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L+G Agenda">
    <p:spTree>
      <p:nvGrpSpPr>
        <p:cNvPr id="1" name=""/>
        <p:cNvGrpSpPr/>
        <p:nvPr/>
      </p:nvGrpSpPr>
      <p:grpSpPr>
        <a:xfrm>
          <a:off x="0" y="0"/>
          <a:ext cx="0" cy="0"/>
          <a:chOff x="0" y="0"/>
          <a:chExt cx="0" cy="0"/>
        </a:xfrm>
      </p:grpSpPr>
      <p:sp>
        <p:nvSpPr>
          <p:cNvPr id="8" name="Rechteck 18"/>
          <p:cNvSpPr/>
          <p:nvPr/>
        </p:nvSpPr>
        <p:spPr>
          <a:xfrm>
            <a:off x="-15333" y="0"/>
            <a:ext cx="8100000" cy="700088"/>
          </a:xfrm>
          <a:prstGeom prst="rect">
            <a:avLst/>
          </a:prstGeom>
          <a:solidFill>
            <a:srgbClr val="7A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e-DE" dirty="0">
              <a:solidFill>
                <a:schemeClr val="tx1"/>
              </a:solidFill>
              <a:latin typeface="Calibri"/>
              <a:ea typeface="ＭＳ Ｐゴシック" pitchFamily="-104" charset="-128"/>
              <a:cs typeface="ＭＳ Ｐゴシック" pitchFamily="-104" charset="-128"/>
            </a:endParaRPr>
          </a:p>
        </p:txBody>
      </p:sp>
      <p:sp>
        <p:nvSpPr>
          <p:cNvPr id="2" name="Title 1"/>
          <p:cNvSpPr>
            <a:spLocks noGrp="1"/>
          </p:cNvSpPr>
          <p:nvPr>
            <p:ph type="title"/>
          </p:nvPr>
        </p:nvSpPr>
        <p:spPr>
          <a:xfrm>
            <a:off x="9252848" y="36000"/>
            <a:ext cx="575736" cy="612000"/>
          </a:xfrm>
        </p:spPr>
        <p:txBody>
          <a:bodyPr>
            <a:noAutofit/>
          </a:bodyPr>
          <a:lstStyle>
            <a:lvl1pPr>
              <a:defRPr sz="600">
                <a:solidFill>
                  <a:schemeClr val="bg1"/>
                </a:solidFill>
              </a:defRPr>
            </a:lvl1pPr>
          </a:lstStyle>
          <a:p>
            <a:r>
              <a:rPr lang="en-US" smtClean="0"/>
              <a:t>Click to edit Master title style</a:t>
            </a:r>
            <a:endParaRPr lang="de-CH" dirty="0"/>
          </a:p>
        </p:txBody>
      </p:sp>
      <p:sp>
        <p:nvSpPr>
          <p:cNvPr id="3" name="Content Placeholder 2"/>
          <p:cNvSpPr>
            <a:spLocks noGrp="1"/>
          </p:cNvSpPr>
          <p:nvPr>
            <p:ph idx="1"/>
          </p:nvPr>
        </p:nvSpPr>
        <p:spPr/>
        <p:txBody>
          <a:bodyPr/>
          <a:lstStyle>
            <a:lvl1pPr marL="234000" indent="-234000">
              <a:spcAft>
                <a:spcPts val="500"/>
              </a:spcAft>
              <a:buClr>
                <a:schemeClr val="tx2"/>
              </a:buClr>
              <a:buSzPct val="75000"/>
              <a:buFont typeface="Wingdings" pitchFamily="2" charset="2"/>
              <a:buChar char=""/>
              <a:defRPr sz="2000">
                <a:solidFill>
                  <a:schemeClr val="bg2"/>
                </a:solidFill>
              </a:defRPr>
            </a:lvl1pPr>
            <a:lvl2pPr marL="468000" indent="-234000">
              <a:spcAft>
                <a:spcPts val="500"/>
              </a:spcAft>
              <a:buFont typeface="Calibri" pitchFamily="34" charset="0"/>
              <a:buChar char="–"/>
              <a:defRPr sz="2000"/>
            </a:lvl2pPr>
            <a:lvl3pPr marL="702000" indent="-234000">
              <a:spcAft>
                <a:spcPts val="500"/>
              </a:spcAft>
              <a:buClr>
                <a:schemeClr val="bg2"/>
              </a:buClr>
              <a:buSzPct val="100000"/>
              <a:buFont typeface="Calibri" pitchFamily="34" charset="0"/>
              <a:buChar char="–"/>
              <a:defRPr b="0"/>
            </a:lvl3pPr>
            <a:lvl4pPr marL="936000">
              <a:spcAft>
                <a:spcPts val="500"/>
              </a:spcAft>
              <a:defRPr sz="2000"/>
            </a:lvl4pPr>
            <a:lvl5pPr marL="1170000" indent="-234000">
              <a:spcAft>
                <a:spcPts val="500"/>
              </a:spcAft>
              <a:buFont typeface="Calibri"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Slide Number Placeholder 5"/>
          <p:cNvSpPr>
            <a:spLocks noGrp="1"/>
          </p:cNvSpPr>
          <p:nvPr>
            <p:ph type="sldNum" sz="quarter" idx="12"/>
          </p:nvPr>
        </p:nvSpPr>
        <p:spPr/>
        <p:txBody>
          <a:bodyPr/>
          <a:lstStyle>
            <a:lvl1pPr>
              <a:defRPr/>
            </a:lvl1pPr>
          </a:lstStyle>
          <a:p>
            <a:fld id="{3111FE93-51A2-4199-9482-6BD7F3503D0F}" type="slidenum">
              <a:rPr lang="en-US" smtClean="0"/>
              <a:t>‹Nr.›</a:t>
            </a:fld>
            <a:endParaRPr lang="en-US"/>
          </a:p>
        </p:txBody>
      </p:sp>
      <p:pic>
        <p:nvPicPr>
          <p:cNvPr id="9" name="Picture 80" descr="landis_gyr_rgb"/>
          <p:cNvPicPr>
            <a:picLocks noChangeAspect="1" noChangeArrowheads="1"/>
          </p:cNvPicPr>
          <p:nvPr/>
        </p:nvPicPr>
        <p:blipFill>
          <a:blip r:embed="rId4" cstate="print"/>
          <a:srcRect b="20452"/>
          <a:stretch>
            <a:fillRect/>
          </a:stretch>
        </p:blipFill>
        <p:spPr bwMode="auto">
          <a:xfrm>
            <a:off x="8205256" y="31750"/>
            <a:ext cx="828209" cy="529238"/>
          </a:xfrm>
          <a:prstGeom prst="rect">
            <a:avLst/>
          </a:prstGeom>
          <a:noFill/>
          <a:ln w="9525">
            <a:noFill/>
            <a:miter lim="800000"/>
            <a:headEnd/>
            <a:tailEnd/>
          </a:ln>
        </p:spPr>
      </p:pic>
      <p:sp>
        <p:nvSpPr>
          <p:cNvPr id="10" name="TextBox 9"/>
          <p:cNvSpPr txBox="1"/>
          <p:nvPr>
            <p:custDataLst>
              <p:tags r:id="rId1"/>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2"/>
                </a:solidFill>
                <a:latin typeface="+mn-lt"/>
              </a:rPr>
              <a:t>Branko Bjelajac | © Landis+Gyr | Munich, November 21, 2012 | PUBLIC</a:t>
            </a:r>
            <a:endParaRPr lang="de-CH" sz="900" dirty="0" smtClean="0">
              <a:solidFill>
                <a:schemeClr val="bg2"/>
              </a:solidFill>
              <a:latin typeface="+mn-lt"/>
            </a:endParaRPr>
          </a:p>
        </p:txBody>
      </p:sp>
      <p:sp>
        <p:nvSpPr>
          <p:cNvPr id="4" name="TextBox 3"/>
          <p:cNvSpPr txBox="1"/>
          <p:nvPr>
            <p:custDataLst>
              <p:tags r:id="rId2"/>
            </p:custDataLst>
          </p:nvPr>
        </p:nvSpPr>
        <p:spPr>
          <a:xfrm>
            <a:off x="360000" y="36000"/>
            <a:ext cx="7164000" cy="612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ctr" anchorCtr="0" compatLnSpc="1">
            <a:prstTxWarp prst="textNoShape">
              <a:avLst/>
            </a:prstTxWarp>
            <a:normAutofit/>
          </a:bodyPr>
          <a:lstStyle>
            <a:lvl1pPr eaLnBrk="1" hangingPunct="1">
              <a:defRPr sz="2800">
                <a:solidFill>
                  <a:schemeClr val="bg1"/>
                </a:solidFill>
                <a:latin typeface="+mj-lt"/>
                <a:ea typeface="+mj-ea"/>
                <a:cs typeface="+mj-cs"/>
              </a:defRPr>
            </a:lvl1pPr>
            <a:lvl2pPr algn="ctr" eaLnBrk="1" hangingPunct="1">
              <a:defRPr sz="4400">
                <a:solidFill>
                  <a:schemeClr val="tx2"/>
                </a:solidFill>
              </a:defRPr>
            </a:lvl2pPr>
            <a:lvl3pPr algn="ctr" eaLnBrk="1" hangingPunct="1">
              <a:defRPr sz="4400">
                <a:solidFill>
                  <a:schemeClr val="tx2"/>
                </a:solidFill>
              </a:defRPr>
            </a:lvl3pPr>
            <a:lvl4pPr algn="ctr" eaLnBrk="1" hangingPunct="1">
              <a:defRPr sz="4400">
                <a:solidFill>
                  <a:schemeClr val="tx2"/>
                </a:solidFill>
              </a:defRPr>
            </a:lvl4pPr>
            <a:lvl5pPr algn="ctr" eaLnBrk="1" hangingPunct="1">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lvl="0"/>
            <a:r>
              <a:rPr lang="en-US" smtClean="0"/>
              <a:t>Agenda</a:t>
            </a:r>
            <a:endParaRPr lang="en-US" dirty="0" smtClean="0"/>
          </a:p>
        </p:txBody>
      </p:sp>
    </p:spTree>
    <p:extLst>
      <p:ext uri="{BB962C8B-B14F-4D97-AF65-F5344CB8AC3E}">
        <p14:creationId xmlns:p14="http://schemas.microsoft.com/office/powerpoint/2010/main" val="165500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G End">
    <p:spTree>
      <p:nvGrpSpPr>
        <p:cNvPr id="1" name=""/>
        <p:cNvGrpSpPr/>
        <p:nvPr/>
      </p:nvGrpSpPr>
      <p:grpSpPr>
        <a:xfrm>
          <a:off x="0" y="0"/>
          <a:ext cx="0" cy="0"/>
          <a:chOff x="0" y="0"/>
          <a:chExt cx="0" cy="0"/>
        </a:xfrm>
      </p:grpSpPr>
      <p:pic>
        <p:nvPicPr>
          <p:cNvPr id="8" name="Bild 1"/>
          <p:cNvPicPr>
            <a:picLocks noChangeAspect="1"/>
          </p:cNvPicPr>
          <p:nvPr/>
        </p:nvPicPr>
        <p:blipFill rotWithShape="1">
          <a:blip r:embed="rId4" cstate="print">
            <a:extLst>
              <a:ext uri="{28A0092B-C50C-407E-A947-70E740481C1C}">
                <a14:useLocalDpi xmlns:a14="http://schemas.microsoft.com/office/drawing/2010/main" val="0"/>
              </a:ext>
            </a:extLst>
          </a:blip>
          <a:srcRect t="10700"/>
          <a:stretch/>
        </p:blipFill>
        <p:spPr>
          <a:xfrm>
            <a:off x="1" y="0"/>
            <a:ext cx="9144000" cy="5143500"/>
          </a:xfrm>
          <a:prstGeom prst="rect">
            <a:avLst/>
          </a:prstGeom>
        </p:spPr>
      </p:pic>
      <p:sp>
        <p:nvSpPr>
          <p:cNvPr id="9" name="Textfeld 2"/>
          <p:cNvSpPr txBox="1"/>
          <p:nvPr>
            <p:custDataLst>
              <p:tags r:id="rId1"/>
            </p:custDataLst>
          </p:nvPr>
        </p:nvSpPr>
        <p:spPr>
          <a:xfrm>
            <a:off x="360000" y="1584000"/>
            <a:ext cx="7470775" cy="441591"/>
          </a:xfrm>
          <a:prstGeom prst="rect">
            <a:avLst/>
          </a:prstGeom>
          <a:noFill/>
        </p:spPr>
        <p:txBody>
          <a:bodyPr wrap="square" lIns="72000" tIns="36000" rIns="72000" bIns="36000" rtlCol="0">
            <a:spAutoFit/>
          </a:bodyPr>
          <a:lstStyle/>
          <a:p>
            <a:pPr marL="0" marR="0" lvl="0" indent="0" algn="l" defTabSz="914400" rtl="0" eaLnBrk="0" fontAlgn="base" latinLnBrk="0" hangingPunct="0">
              <a:lnSpc>
                <a:spcPts val="2800"/>
              </a:lnSpc>
              <a:spcBef>
                <a:spcPct val="0"/>
              </a:spcBef>
              <a:spcAft>
                <a:spcPct val="0"/>
              </a:spcAft>
              <a:buClrTx/>
              <a:buSzTx/>
              <a:buFontTx/>
              <a:buNone/>
              <a:tabLst/>
              <a:defRPr/>
            </a:pPr>
            <a:r>
              <a:rPr kumimoji="0" lang="en-US" sz="2800" b="0" i="0" u="none" strike="noStrike" kern="1200" cap="none" spc="0" normalizeH="0" baseline="0" noProof="0" smtClean="0">
                <a:ln>
                  <a:noFill/>
                </a:ln>
                <a:solidFill>
                  <a:schemeClr val="bg1"/>
                </a:solidFill>
                <a:effectLst/>
                <a:uLnTx/>
                <a:uFillTx/>
                <a:latin typeface="Calibri"/>
                <a:ea typeface="ＭＳ Ｐゴシック" charset="0"/>
                <a:cs typeface="Calibri"/>
              </a:rPr>
              <a:t>Thank you for your attention</a:t>
            </a:r>
            <a:endParaRPr kumimoji="0" lang="de-DE" sz="2800" b="0" i="0" u="none" strike="noStrike" kern="1200" cap="none" spc="0" normalizeH="0" baseline="0" noProof="0" dirty="0">
              <a:ln>
                <a:noFill/>
              </a:ln>
              <a:solidFill>
                <a:schemeClr val="tx2"/>
              </a:solidFill>
              <a:effectLst/>
              <a:uLnTx/>
              <a:uFillTx/>
              <a:latin typeface="Calibri"/>
              <a:ea typeface="ＭＳ Ｐゴシック" charset="0"/>
              <a:cs typeface="Calibri"/>
            </a:endParaRPr>
          </a:p>
        </p:txBody>
      </p:sp>
      <p:pic>
        <p:nvPicPr>
          <p:cNvPr id="10" name="Picture 6"/>
          <p:cNvPicPr>
            <a:picLocks noChangeAspect="1" noChangeArrowheads="1"/>
          </p:cNvPicPr>
          <p:nvPr/>
        </p:nvPicPr>
        <p:blipFill>
          <a:blip r:embed="rId5" cstate="print"/>
          <a:srcRect/>
          <a:stretch>
            <a:fillRect/>
          </a:stretch>
        </p:blipFill>
        <p:spPr bwMode="auto">
          <a:xfrm>
            <a:off x="6376194" y="-54769"/>
            <a:ext cx="2749011" cy="1288083"/>
          </a:xfrm>
          <a:prstGeom prst="rect">
            <a:avLst/>
          </a:prstGeom>
          <a:noFill/>
          <a:ln w="9525">
            <a:noFill/>
            <a:miter lim="800000"/>
            <a:headEnd/>
            <a:tailEnd/>
          </a:ln>
        </p:spPr>
      </p:pic>
      <p:sp>
        <p:nvSpPr>
          <p:cNvPr id="5" name="TextBox 4"/>
          <p:cNvSpPr txBox="1"/>
          <p:nvPr>
            <p:custDataLst>
              <p:tags r:id="rId2"/>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1"/>
                </a:solidFill>
                <a:latin typeface="+mn-lt"/>
              </a:rPr>
              <a:t>Branko Bjelajac | © Landis+Gyr | Munich, November 21, 2012 | PUBLIC</a:t>
            </a:r>
            <a:endParaRPr lang="de-CH" sz="900" dirty="0" smtClean="0">
              <a:solidFill>
                <a:schemeClr val="bg1"/>
              </a:solidFill>
              <a:latin typeface="+mn-lt"/>
            </a:endParaRPr>
          </a:p>
        </p:txBody>
      </p:sp>
      <p:sp>
        <p:nvSpPr>
          <p:cNvPr id="6" name="Title 1"/>
          <p:cNvSpPr>
            <a:spLocks noGrp="1"/>
          </p:cNvSpPr>
          <p:nvPr>
            <p:ph type="title"/>
          </p:nvPr>
        </p:nvSpPr>
        <p:spPr>
          <a:xfrm>
            <a:off x="9216984" y="36000"/>
            <a:ext cx="539592" cy="612000"/>
          </a:xfrm>
        </p:spPr>
        <p:txBody>
          <a:bodyPr/>
          <a:lstStyle>
            <a:lvl1pPr>
              <a:defRPr sz="1000"/>
            </a:lvl1pPr>
          </a:lstStyle>
          <a:p>
            <a:r>
              <a:rPr lang="en-US" smtClean="0"/>
              <a:t>Click to edit Master title style</a:t>
            </a:r>
            <a:endParaRPr lang="de-CH" dirty="0"/>
          </a:p>
        </p:txBody>
      </p:sp>
      <p:sp>
        <p:nvSpPr>
          <p:cNvPr id="7" name="Content Placeholder 2"/>
          <p:cNvSpPr>
            <a:spLocks noGrp="1"/>
          </p:cNvSpPr>
          <p:nvPr>
            <p:ph idx="1"/>
          </p:nvPr>
        </p:nvSpPr>
        <p:spPr>
          <a:xfrm>
            <a:off x="9216984" y="756000"/>
            <a:ext cx="539592" cy="3960000"/>
          </a:xfrm>
        </p:spPr>
        <p:txBody>
          <a:bodyPr>
            <a:normAutofit/>
          </a:bodyPr>
          <a:lstStyle>
            <a:lvl1pPr marL="234000" indent="-234000">
              <a:spcAft>
                <a:spcPts val="500"/>
              </a:spcAft>
              <a:buClr>
                <a:schemeClr val="tx2"/>
              </a:buClr>
              <a:buSzPct val="75000"/>
              <a:buFont typeface="Wingdings" pitchFamily="2" charset="2"/>
              <a:buChar char=""/>
              <a:defRPr sz="800">
                <a:solidFill>
                  <a:schemeClr val="bg2"/>
                </a:solidFill>
              </a:defRPr>
            </a:lvl1pPr>
            <a:lvl2pPr marL="468000" indent="-234000">
              <a:spcAft>
                <a:spcPts val="500"/>
              </a:spcAft>
              <a:buFont typeface="Calibri" pitchFamily="34" charset="0"/>
              <a:buChar char="–"/>
              <a:defRPr sz="800"/>
            </a:lvl2pPr>
            <a:lvl3pPr marL="702000" indent="-234000">
              <a:spcAft>
                <a:spcPts val="500"/>
              </a:spcAft>
              <a:buClr>
                <a:schemeClr val="bg2"/>
              </a:buClr>
              <a:buSzPct val="100000"/>
              <a:buFont typeface="Calibri" pitchFamily="34" charset="0"/>
              <a:buChar char="–"/>
              <a:defRPr sz="800" b="0"/>
            </a:lvl3pPr>
            <a:lvl4pPr marL="936000">
              <a:spcAft>
                <a:spcPts val="500"/>
              </a:spcAft>
              <a:defRPr sz="800"/>
            </a:lvl4pPr>
            <a:lvl5pPr marL="1170000" indent="-234000">
              <a:spcAft>
                <a:spcPts val="500"/>
              </a:spcAft>
              <a:buFont typeface="Calibri" pitchFamily="34" charset="0"/>
              <a:buChar cha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Tree>
    <p:extLst>
      <p:ext uri="{BB962C8B-B14F-4D97-AF65-F5344CB8AC3E}">
        <p14:creationId xmlns:p14="http://schemas.microsoft.com/office/powerpoint/2010/main" val="141225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111FE93-51A2-4199-9482-6BD7F3503D0F}" type="slidenum">
              <a:rPr lang="en-US" smtClean="0"/>
              <a:t>‹Nr.›</a:t>
            </a:fld>
            <a:endParaRPr lang="en-US"/>
          </a:p>
        </p:txBody>
      </p:sp>
    </p:spTree>
    <p:extLst>
      <p:ext uri="{BB962C8B-B14F-4D97-AF65-F5344CB8AC3E}">
        <p14:creationId xmlns:p14="http://schemas.microsoft.com/office/powerpoint/2010/main" val="304509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 G Content">
    <p:spTree>
      <p:nvGrpSpPr>
        <p:cNvPr id="1" name=""/>
        <p:cNvGrpSpPr/>
        <p:nvPr/>
      </p:nvGrpSpPr>
      <p:grpSpPr>
        <a:xfrm>
          <a:off x="0" y="0"/>
          <a:ext cx="0" cy="0"/>
          <a:chOff x="0" y="0"/>
          <a:chExt cx="0" cy="0"/>
        </a:xfrm>
      </p:grpSpPr>
      <p:sp>
        <p:nvSpPr>
          <p:cNvPr id="8" name="Rechteck 18"/>
          <p:cNvSpPr/>
          <p:nvPr/>
        </p:nvSpPr>
        <p:spPr>
          <a:xfrm>
            <a:off x="-15333" y="0"/>
            <a:ext cx="8100000" cy="700088"/>
          </a:xfrm>
          <a:prstGeom prst="rect">
            <a:avLst/>
          </a:prstGeom>
          <a:solidFill>
            <a:srgbClr val="7A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e-DE" dirty="0">
              <a:solidFill>
                <a:schemeClr val="tx1"/>
              </a:solidFill>
              <a:latin typeface="Calibri"/>
              <a:ea typeface="ＭＳ Ｐゴシック" pitchFamily="-104" charset="-128"/>
              <a:cs typeface="ＭＳ Ｐゴシック" pitchFamily="-104"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de-CH" dirty="0"/>
          </a:p>
        </p:txBody>
      </p:sp>
      <p:sp>
        <p:nvSpPr>
          <p:cNvPr id="3" name="Content Placeholder 2"/>
          <p:cNvSpPr>
            <a:spLocks noGrp="1"/>
          </p:cNvSpPr>
          <p:nvPr>
            <p:ph idx="1" hasCustomPrompt="1"/>
            <p:custDataLst>
              <p:tags r:id="rId1"/>
            </p:custDataLst>
          </p:nvPr>
        </p:nvSpPr>
        <p:spPr/>
        <p:txBody>
          <a:bodyPr/>
          <a:lstStyle/>
          <a:p>
            <a:pPr lvl="0"/>
            <a:r>
              <a:rPr lang="en-US" smtClean="0"/>
              <a:t>Use the button Indent Increase to add bullet points
Second level
Third level
Fourth level
Fifth level</a:t>
            </a:r>
            <a:endParaRPr lang="de-CH" dirty="0"/>
          </a:p>
        </p:txBody>
      </p:sp>
      <p:sp>
        <p:nvSpPr>
          <p:cNvPr id="6" name="Slide Number Placeholder 5"/>
          <p:cNvSpPr>
            <a:spLocks noGrp="1"/>
          </p:cNvSpPr>
          <p:nvPr>
            <p:ph type="sldNum" sz="quarter" idx="12"/>
          </p:nvPr>
        </p:nvSpPr>
        <p:spPr/>
        <p:txBody>
          <a:bodyPr/>
          <a:lstStyle>
            <a:lvl1pPr>
              <a:defRPr/>
            </a:lvl1pPr>
          </a:lstStyle>
          <a:p>
            <a:fld id="{3111FE93-51A2-4199-9482-6BD7F3503D0F}" type="slidenum">
              <a:rPr lang="en-US" smtClean="0"/>
              <a:t>‹Nr.›</a:t>
            </a:fld>
            <a:endParaRPr lang="en-US"/>
          </a:p>
        </p:txBody>
      </p:sp>
      <p:pic>
        <p:nvPicPr>
          <p:cNvPr id="9" name="Picture 80" descr="landis_gyr_rgb"/>
          <p:cNvPicPr>
            <a:picLocks noChangeAspect="1" noChangeArrowheads="1"/>
          </p:cNvPicPr>
          <p:nvPr/>
        </p:nvPicPr>
        <p:blipFill>
          <a:blip r:embed="rId4" cstate="print"/>
          <a:srcRect b="20452"/>
          <a:stretch>
            <a:fillRect/>
          </a:stretch>
        </p:blipFill>
        <p:spPr bwMode="auto">
          <a:xfrm>
            <a:off x="8205256" y="31750"/>
            <a:ext cx="828209" cy="529238"/>
          </a:xfrm>
          <a:prstGeom prst="rect">
            <a:avLst/>
          </a:prstGeom>
          <a:noFill/>
          <a:ln w="9525">
            <a:noFill/>
            <a:miter lim="800000"/>
            <a:headEnd/>
            <a:tailEnd/>
          </a:ln>
        </p:spPr>
      </p:pic>
      <p:sp>
        <p:nvSpPr>
          <p:cNvPr id="11" name="TextBox 10"/>
          <p:cNvSpPr txBox="1"/>
          <p:nvPr>
            <p:custDataLst>
              <p:tags r:id="rId2"/>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2"/>
                </a:solidFill>
                <a:latin typeface="+mn-lt"/>
              </a:rPr>
              <a:t>Branko Bjelajac | © Landis+Gyr | Munich, November 21, 2012 | PUBLIC</a:t>
            </a:r>
            <a:endParaRPr lang="de-CH" sz="900" dirty="0" smtClean="0">
              <a:solidFill>
                <a:schemeClr val="bg2"/>
              </a:solidFill>
              <a:latin typeface="+mn-lt"/>
            </a:endParaRPr>
          </a:p>
        </p:txBody>
      </p:sp>
    </p:spTree>
    <p:extLst>
      <p:ext uri="{BB962C8B-B14F-4D97-AF65-F5344CB8AC3E}">
        <p14:creationId xmlns:p14="http://schemas.microsoft.com/office/powerpoint/2010/main" val="387605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G Chapter">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0"/>
            <a:ext cx="9345613"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lvl1pPr>
              <a:defRPr>
                <a:solidFill>
                  <a:schemeClr val="bg1"/>
                </a:solidFill>
              </a:defRPr>
            </a:lvl1pPr>
          </a:lstStyle>
          <a:p>
            <a:fld id="{3111FE93-51A2-4199-9482-6BD7F3503D0F}" type="slidenum">
              <a:rPr lang="en-US" smtClean="0"/>
              <a:t>‹Nr.›</a:t>
            </a:fld>
            <a:endParaRPr lang="en-US"/>
          </a:p>
        </p:txBody>
      </p:sp>
      <p:sp>
        <p:nvSpPr>
          <p:cNvPr id="8" name="Rectangle 2"/>
          <p:cNvSpPr>
            <a:spLocks noGrp="1" noChangeArrowheads="1"/>
          </p:cNvSpPr>
          <p:nvPr>
            <p:ph type="title"/>
          </p:nvPr>
        </p:nvSpPr>
        <p:spPr bwMode="auto">
          <a:xfrm>
            <a:off x="360000" y="36000"/>
            <a:ext cx="71640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ctr" anchorCtr="0" compatLnSpc="1">
            <a:prstTxWarp prst="textNoShape">
              <a:avLst/>
            </a:prstTxWarp>
            <a:normAutofit/>
          </a:bodyPr>
          <a:lstStyle>
            <a:lvl1pPr>
              <a:defRPr>
                <a:solidFill>
                  <a:schemeClr val="bg1"/>
                </a:solidFill>
              </a:defRPr>
            </a:lvl1pPr>
          </a:lstStyle>
          <a:p>
            <a:pPr lvl="0"/>
            <a:r>
              <a:rPr lang="en-US" smtClean="0"/>
              <a:t>Click to edit Master title style</a:t>
            </a:r>
            <a:endParaRPr lang="en-GB" smtClean="0"/>
          </a:p>
        </p:txBody>
      </p:sp>
      <p:sp>
        <p:nvSpPr>
          <p:cNvPr id="9" name="Rectangle 3"/>
          <p:cNvSpPr>
            <a:spLocks noGrp="1" noChangeArrowheads="1"/>
          </p:cNvSpPr>
          <p:nvPr>
            <p:ph idx="1"/>
          </p:nvPr>
        </p:nvSpPr>
        <p:spPr bwMode="auto">
          <a:xfrm>
            <a:off x="360000" y="756000"/>
            <a:ext cx="8208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marL="234000" indent="-234000">
              <a:spcAft>
                <a:spcPts val="600"/>
              </a:spcAft>
              <a:buFont typeface="Symbol" pitchFamily="18" charset="2"/>
              <a:buChar char="-"/>
              <a:defRPr sz="1600" b="0">
                <a:solidFill>
                  <a:schemeClr val="bg1">
                    <a:lumMod val="50000"/>
                  </a:schemeClr>
                </a:solidFill>
              </a:defRPr>
            </a:lvl1pPr>
            <a:lvl2pPr marL="234000" indent="-234000">
              <a:spcAft>
                <a:spcPts val="600"/>
              </a:spcAft>
              <a:buSzPct val="85000"/>
              <a:buFont typeface="Symbol" pitchFamily="18" charset="2"/>
              <a:buChar char="-"/>
              <a:defRPr sz="2000" b="1">
                <a:solidFill>
                  <a:schemeClr val="bg1"/>
                </a:solidFill>
              </a:defRPr>
            </a:lvl2pPr>
            <a:lvl3pPr marL="468000" indent="-234000">
              <a:spcAft>
                <a:spcPts val="600"/>
              </a:spcAft>
              <a:buClrTx/>
              <a:buFont typeface="Symbol" pitchFamily="18" charset="2"/>
              <a:buChar char="-"/>
              <a:defRPr sz="1600" b="0">
                <a:solidFill>
                  <a:schemeClr val="bg1">
                    <a:lumMod val="50000"/>
                  </a:schemeClr>
                </a:solidFill>
              </a:defRPr>
            </a:lvl3pPr>
            <a:lvl4pPr marL="468000" indent="-234000">
              <a:spcAft>
                <a:spcPts val="600"/>
              </a:spcAft>
              <a:buFont typeface="Symbol" pitchFamily="18" charset="2"/>
              <a:buChar char="-"/>
              <a:defRPr sz="2000" b="1">
                <a:solidFill>
                  <a:schemeClr val="bg1"/>
                </a:solidFill>
              </a:defRPr>
            </a:lvl4pPr>
            <a:lvl5pPr marL="702000" indent="-234000">
              <a:spcAft>
                <a:spcPts val="600"/>
              </a:spcAft>
              <a:buFont typeface="Symbol" pitchFamily="18" charset="2"/>
              <a:buChar char="-"/>
              <a:defRPr sz="1600" b="0">
                <a:solidFill>
                  <a:schemeClr val="bg1">
                    <a:lumMod val="50000"/>
                  </a:schemeClr>
                </a:solidFill>
              </a:defRPr>
            </a:lvl5pPr>
            <a:lvl6pPr marL="702000" indent="-234000">
              <a:spcAft>
                <a:spcPts val="600"/>
              </a:spcAft>
              <a:buFont typeface="Symbol" pitchFamily="18" charset="2"/>
              <a:buChar char="-"/>
              <a:defRPr sz="2000" b="1">
                <a:solidFill>
                  <a:schemeClr val="bg1"/>
                </a:solidFill>
              </a:defRPr>
            </a:lvl6pPr>
            <a:lvl7pPr marL="936000" indent="-234000">
              <a:spcAft>
                <a:spcPts val="600"/>
              </a:spcAft>
              <a:buFont typeface="Symbol" pitchFamily="18" charset="2"/>
              <a:buChar char="-"/>
              <a:defRPr sz="2000" b="0">
                <a:solidFill>
                  <a:schemeClr val="accent3">
                    <a:lumMod val="60000"/>
                    <a:lumOff val="40000"/>
                  </a:schemeClr>
                </a:solidFill>
              </a:defRPr>
            </a:lvl7pPr>
            <a:lvl8pPr marL="936000" indent="-234000">
              <a:spcAft>
                <a:spcPts val="600"/>
              </a:spcAft>
              <a:buFont typeface="Symbol" pitchFamily="18" charset="2"/>
              <a:buChar char="-"/>
              <a:defRPr sz="2000" b="1">
                <a:solidFill>
                  <a:schemeClr val="bg1"/>
                </a:solidFill>
              </a:defRPr>
            </a:lvl8pPr>
            <a:lvl9pPr marL="1170000" indent="-234000">
              <a:spcAft>
                <a:spcPts val="600"/>
              </a:spcAft>
              <a:buFont typeface="Symbol" pitchFamily="18" charset="2"/>
              <a:buChar char="-"/>
              <a:defRPr sz="2000" b="0">
                <a:solidFill>
                  <a:schemeClr val="accent3">
                    <a:lumMod val="60000"/>
                    <a:lumOff val="40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TextBox 4"/>
          <p:cNvSpPr txBox="1"/>
          <p:nvPr>
            <p:custDataLst>
              <p:tags r:id="rId1"/>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1"/>
                </a:solidFill>
                <a:latin typeface="+mn-lt"/>
              </a:rPr>
              <a:t>Branko Bjelajac | © Landis+Gyr | Munich, November 21, 2012 | PUBLIC</a:t>
            </a:r>
            <a:endParaRPr lang="de-CH" sz="900" dirty="0" smtClean="0">
              <a:solidFill>
                <a:schemeClr val="bg1"/>
              </a:solidFill>
              <a:latin typeface="+mn-lt"/>
            </a:endParaRPr>
          </a:p>
        </p:txBody>
      </p:sp>
    </p:spTree>
    <p:extLst>
      <p:ext uri="{BB962C8B-B14F-4D97-AF65-F5344CB8AC3E}">
        <p14:creationId xmlns:p14="http://schemas.microsoft.com/office/powerpoint/2010/main" val="360258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G Title Only">
    <p:spTree>
      <p:nvGrpSpPr>
        <p:cNvPr id="1" name=""/>
        <p:cNvGrpSpPr/>
        <p:nvPr/>
      </p:nvGrpSpPr>
      <p:grpSpPr>
        <a:xfrm>
          <a:off x="0" y="0"/>
          <a:ext cx="0" cy="0"/>
          <a:chOff x="0" y="0"/>
          <a:chExt cx="0" cy="0"/>
        </a:xfrm>
      </p:grpSpPr>
      <p:sp>
        <p:nvSpPr>
          <p:cNvPr id="6" name="Rechteck 18"/>
          <p:cNvSpPr/>
          <p:nvPr/>
        </p:nvSpPr>
        <p:spPr>
          <a:xfrm>
            <a:off x="-15333" y="0"/>
            <a:ext cx="8100000" cy="700088"/>
          </a:xfrm>
          <a:prstGeom prst="rect">
            <a:avLst/>
          </a:prstGeom>
          <a:solidFill>
            <a:srgbClr val="7A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e-DE" dirty="0">
              <a:solidFill>
                <a:schemeClr val="tx1"/>
              </a:solidFill>
              <a:latin typeface="Calibri"/>
              <a:ea typeface="ＭＳ Ｐゴシック" pitchFamily="-104" charset="-128"/>
              <a:cs typeface="ＭＳ Ｐゴシック" pitchFamily="-104" charset="-128"/>
            </a:endParaRPr>
          </a:p>
        </p:txBody>
      </p:sp>
      <p:pic>
        <p:nvPicPr>
          <p:cNvPr id="7" name="Picture 80" descr="landis_gyr_rgb"/>
          <p:cNvPicPr>
            <a:picLocks noChangeAspect="1" noChangeArrowheads="1"/>
          </p:cNvPicPr>
          <p:nvPr/>
        </p:nvPicPr>
        <p:blipFill>
          <a:blip r:embed="rId3" cstate="print"/>
          <a:srcRect b="20452"/>
          <a:stretch>
            <a:fillRect/>
          </a:stretch>
        </p:blipFill>
        <p:spPr bwMode="auto">
          <a:xfrm>
            <a:off x="8205256" y="31750"/>
            <a:ext cx="828209" cy="529238"/>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de-CH"/>
          </a:p>
        </p:txBody>
      </p:sp>
      <p:sp>
        <p:nvSpPr>
          <p:cNvPr id="5" name="Slide Number Placeholder 4"/>
          <p:cNvSpPr>
            <a:spLocks noGrp="1"/>
          </p:cNvSpPr>
          <p:nvPr>
            <p:ph type="sldNum" sz="quarter" idx="12"/>
          </p:nvPr>
        </p:nvSpPr>
        <p:spPr/>
        <p:txBody>
          <a:bodyPr/>
          <a:lstStyle>
            <a:lvl1pPr>
              <a:defRPr/>
            </a:lvl1pPr>
          </a:lstStyle>
          <a:p>
            <a:fld id="{3111FE93-51A2-4199-9482-6BD7F3503D0F}" type="slidenum">
              <a:rPr lang="en-US" smtClean="0"/>
              <a:t>‹Nr.›</a:t>
            </a:fld>
            <a:endParaRPr lang="en-US"/>
          </a:p>
        </p:txBody>
      </p:sp>
      <p:sp>
        <p:nvSpPr>
          <p:cNvPr id="9" name="TextBox 8"/>
          <p:cNvSpPr txBox="1"/>
          <p:nvPr>
            <p:custDataLst>
              <p:tags r:id="rId1"/>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2"/>
                </a:solidFill>
                <a:latin typeface="+mn-lt"/>
              </a:rPr>
              <a:t>Branko Bjelajac | © Landis+Gyr | Munich, November 21, 2012 | PUBLIC</a:t>
            </a:r>
            <a:endParaRPr lang="de-CH" sz="900" dirty="0" smtClean="0">
              <a:solidFill>
                <a:schemeClr val="bg2"/>
              </a:solidFill>
              <a:latin typeface="+mn-lt"/>
            </a:endParaRPr>
          </a:p>
        </p:txBody>
      </p:sp>
    </p:spTree>
    <p:extLst>
      <p:ext uri="{BB962C8B-B14F-4D97-AF65-F5344CB8AC3E}">
        <p14:creationId xmlns:p14="http://schemas.microsoft.com/office/powerpoint/2010/main" val="224839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G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2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G Content 66:33">
    <p:spTree>
      <p:nvGrpSpPr>
        <p:cNvPr id="1" name=""/>
        <p:cNvGrpSpPr/>
        <p:nvPr/>
      </p:nvGrpSpPr>
      <p:grpSpPr>
        <a:xfrm>
          <a:off x="0" y="0"/>
          <a:ext cx="0" cy="0"/>
          <a:chOff x="0" y="0"/>
          <a:chExt cx="0" cy="0"/>
        </a:xfrm>
      </p:grpSpPr>
      <p:sp>
        <p:nvSpPr>
          <p:cNvPr id="8" name="Rechteck 18"/>
          <p:cNvSpPr/>
          <p:nvPr/>
        </p:nvSpPr>
        <p:spPr>
          <a:xfrm>
            <a:off x="-15333" y="0"/>
            <a:ext cx="8100000" cy="700088"/>
          </a:xfrm>
          <a:prstGeom prst="rect">
            <a:avLst/>
          </a:prstGeom>
          <a:solidFill>
            <a:srgbClr val="7A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e-DE" dirty="0">
              <a:solidFill>
                <a:schemeClr val="tx1"/>
              </a:solidFill>
              <a:latin typeface="Calibri"/>
              <a:ea typeface="ＭＳ Ｐゴシック" pitchFamily="-104" charset="-128"/>
              <a:cs typeface="ＭＳ Ｐゴシック" pitchFamily="-104"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de-CH" dirty="0"/>
          </a:p>
        </p:txBody>
      </p:sp>
      <p:sp>
        <p:nvSpPr>
          <p:cNvPr id="3" name="Content Placeholder 2"/>
          <p:cNvSpPr>
            <a:spLocks noGrp="1"/>
          </p:cNvSpPr>
          <p:nvPr>
            <p:ph idx="1"/>
          </p:nvPr>
        </p:nvSpPr>
        <p:spPr>
          <a:xfrm>
            <a:off x="360000" y="756000"/>
            <a:ext cx="8208000" cy="519606"/>
          </a:xfrm>
        </p:spPr>
        <p:txBody>
          <a:body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3111FE93-51A2-4199-9482-6BD7F3503D0F}" type="slidenum">
              <a:rPr lang="en-US" smtClean="0"/>
              <a:t>‹Nr.›</a:t>
            </a:fld>
            <a:endParaRPr lang="en-US"/>
          </a:p>
        </p:txBody>
      </p:sp>
      <p:pic>
        <p:nvPicPr>
          <p:cNvPr id="9" name="Picture 80" descr="landis_gyr_rgb"/>
          <p:cNvPicPr>
            <a:picLocks noChangeAspect="1" noChangeArrowheads="1"/>
          </p:cNvPicPr>
          <p:nvPr/>
        </p:nvPicPr>
        <p:blipFill>
          <a:blip r:embed="rId5" cstate="print"/>
          <a:srcRect b="20452"/>
          <a:stretch>
            <a:fillRect/>
          </a:stretch>
        </p:blipFill>
        <p:spPr bwMode="auto">
          <a:xfrm>
            <a:off x="8205256" y="31750"/>
            <a:ext cx="828209" cy="529238"/>
          </a:xfrm>
          <a:prstGeom prst="rect">
            <a:avLst/>
          </a:prstGeom>
          <a:noFill/>
          <a:ln w="9525">
            <a:noFill/>
            <a:miter lim="800000"/>
            <a:headEnd/>
            <a:tailEnd/>
          </a:ln>
        </p:spPr>
      </p:pic>
      <p:sp>
        <p:nvSpPr>
          <p:cNvPr id="11" name="Content Placeholder 10"/>
          <p:cNvSpPr>
            <a:spLocks noGrp="1"/>
          </p:cNvSpPr>
          <p:nvPr>
            <p:ph sz="quarter" idx="13" hasCustomPrompt="1"/>
            <p:custDataLst>
              <p:tags r:id="rId1"/>
            </p:custDataLst>
          </p:nvPr>
        </p:nvSpPr>
        <p:spPr>
          <a:xfrm>
            <a:off x="5894520" y="1350000"/>
            <a:ext cx="2682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5" name="Content Placeholder 10"/>
          <p:cNvSpPr>
            <a:spLocks noGrp="1"/>
          </p:cNvSpPr>
          <p:nvPr>
            <p:ph sz="quarter" idx="14" hasCustomPrompt="1"/>
            <p:custDataLst>
              <p:tags r:id="rId2"/>
            </p:custDataLst>
          </p:nvPr>
        </p:nvSpPr>
        <p:spPr>
          <a:xfrm>
            <a:off x="360000" y="1350000"/>
            <a:ext cx="5436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0" name="TextBox 9"/>
          <p:cNvSpPr txBox="1"/>
          <p:nvPr>
            <p:custDataLst>
              <p:tags r:id="rId3"/>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2"/>
                </a:solidFill>
                <a:latin typeface="+mn-lt"/>
              </a:rPr>
              <a:t>Branko Bjelajac | © Landis+Gyr | Munich, November 21, 2012 | PUBLIC</a:t>
            </a:r>
            <a:endParaRPr lang="de-CH" sz="900" dirty="0" smtClean="0">
              <a:solidFill>
                <a:schemeClr val="bg2"/>
              </a:solidFill>
              <a:latin typeface="+mn-lt"/>
            </a:endParaRPr>
          </a:p>
        </p:txBody>
      </p:sp>
    </p:spTree>
    <p:extLst>
      <p:ext uri="{BB962C8B-B14F-4D97-AF65-F5344CB8AC3E}">
        <p14:creationId xmlns:p14="http://schemas.microsoft.com/office/powerpoint/2010/main" val="280155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G Content 50:50">
    <p:spTree>
      <p:nvGrpSpPr>
        <p:cNvPr id="1" name=""/>
        <p:cNvGrpSpPr/>
        <p:nvPr/>
      </p:nvGrpSpPr>
      <p:grpSpPr>
        <a:xfrm>
          <a:off x="0" y="0"/>
          <a:ext cx="0" cy="0"/>
          <a:chOff x="0" y="0"/>
          <a:chExt cx="0" cy="0"/>
        </a:xfrm>
      </p:grpSpPr>
      <p:sp>
        <p:nvSpPr>
          <p:cNvPr id="8" name="Rechteck 18"/>
          <p:cNvSpPr/>
          <p:nvPr/>
        </p:nvSpPr>
        <p:spPr>
          <a:xfrm>
            <a:off x="-15333" y="0"/>
            <a:ext cx="8100000" cy="700088"/>
          </a:xfrm>
          <a:prstGeom prst="rect">
            <a:avLst/>
          </a:prstGeom>
          <a:solidFill>
            <a:srgbClr val="7A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e-DE" dirty="0">
              <a:solidFill>
                <a:schemeClr val="tx1"/>
              </a:solidFill>
              <a:latin typeface="Calibri"/>
              <a:ea typeface="ＭＳ Ｐゴシック" pitchFamily="-104" charset="-128"/>
              <a:cs typeface="ＭＳ Ｐゴシック" pitchFamily="-104"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de-CH" dirty="0"/>
          </a:p>
        </p:txBody>
      </p:sp>
      <p:sp>
        <p:nvSpPr>
          <p:cNvPr id="3" name="Content Placeholder 2"/>
          <p:cNvSpPr>
            <a:spLocks noGrp="1"/>
          </p:cNvSpPr>
          <p:nvPr>
            <p:ph idx="1"/>
          </p:nvPr>
        </p:nvSpPr>
        <p:spPr>
          <a:xfrm>
            <a:off x="360000" y="756000"/>
            <a:ext cx="8208000" cy="519606"/>
          </a:xfrm>
        </p:spPr>
        <p:txBody>
          <a:body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3111FE93-51A2-4199-9482-6BD7F3503D0F}" type="slidenum">
              <a:rPr lang="en-US" smtClean="0"/>
              <a:t>‹Nr.›</a:t>
            </a:fld>
            <a:endParaRPr lang="en-US"/>
          </a:p>
        </p:txBody>
      </p:sp>
      <p:pic>
        <p:nvPicPr>
          <p:cNvPr id="9" name="Picture 80" descr="landis_gyr_rgb"/>
          <p:cNvPicPr>
            <a:picLocks noChangeAspect="1" noChangeArrowheads="1"/>
          </p:cNvPicPr>
          <p:nvPr/>
        </p:nvPicPr>
        <p:blipFill>
          <a:blip r:embed="rId5" cstate="print"/>
          <a:srcRect b="20452"/>
          <a:stretch>
            <a:fillRect/>
          </a:stretch>
        </p:blipFill>
        <p:spPr bwMode="auto">
          <a:xfrm>
            <a:off x="8205256" y="31750"/>
            <a:ext cx="828209" cy="529238"/>
          </a:xfrm>
          <a:prstGeom prst="rect">
            <a:avLst/>
          </a:prstGeom>
          <a:noFill/>
          <a:ln w="9525">
            <a:noFill/>
            <a:miter lim="800000"/>
            <a:headEnd/>
            <a:tailEnd/>
          </a:ln>
        </p:spPr>
      </p:pic>
      <p:sp>
        <p:nvSpPr>
          <p:cNvPr id="11" name="Content Placeholder 10"/>
          <p:cNvSpPr>
            <a:spLocks noGrp="1"/>
          </p:cNvSpPr>
          <p:nvPr>
            <p:ph sz="quarter" idx="13" hasCustomPrompt="1"/>
            <p:custDataLst>
              <p:tags r:id="rId1"/>
            </p:custDataLst>
          </p:nvPr>
        </p:nvSpPr>
        <p:spPr>
          <a:xfrm>
            <a:off x="360000" y="1350000"/>
            <a:ext cx="4032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5" name="Content Placeholder 10"/>
          <p:cNvSpPr>
            <a:spLocks noGrp="1"/>
          </p:cNvSpPr>
          <p:nvPr>
            <p:ph sz="quarter" idx="14" hasCustomPrompt="1"/>
            <p:custDataLst>
              <p:tags r:id="rId2"/>
            </p:custDataLst>
          </p:nvPr>
        </p:nvSpPr>
        <p:spPr>
          <a:xfrm>
            <a:off x="4543952" y="1348690"/>
            <a:ext cx="4032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0" name="TextBox 9"/>
          <p:cNvSpPr txBox="1"/>
          <p:nvPr>
            <p:custDataLst>
              <p:tags r:id="rId3"/>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2"/>
                </a:solidFill>
                <a:latin typeface="+mn-lt"/>
              </a:rPr>
              <a:t>Branko Bjelajac | © Landis+Gyr | Munich, November 21, 2012 | PUBLIC</a:t>
            </a:r>
            <a:endParaRPr lang="de-CH" sz="900" dirty="0" smtClean="0">
              <a:solidFill>
                <a:schemeClr val="bg2"/>
              </a:solidFill>
              <a:latin typeface="+mn-lt"/>
            </a:endParaRPr>
          </a:p>
        </p:txBody>
      </p:sp>
    </p:spTree>
    <p:extLst>
      <p:ext uri="{BB962C8B-B14F-4D97-AF65-F5344CB8AC3E}">
        <p14:creationId xmlns:p14="http://schemas.microsoft.com/office/powerpoint/2010/main" val="234266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G Content 33:66">
    <p:spTree>
      <p:nvGrpSpPr>
        <p:cNvPr id="1" name=""/>
        <p:cNvGrpSpPr/>
        <p:nvPr/>
      </p:nvGrpSpPr>
      <p:grpSpPr>
        <a:xfrm>
          <a:off x="0" y="0"/>
          <a:ext cx="0" cy="0"/>
          <a:chOff x="0" y="0"/>
          <a:chExt cx="0" cy="0"/>
        </a:xfrm>
      </p:grpSpPr>
      <p:sp>
        <p:nvSpPr>
          <p:cNvPr id="8" name="Rechteck 18"/>
          <p:cNvSpPr/>
          <p:nvPr/>
        </p:nvSpPr>
        <p:spPr>
          <a:xfrm>
            <a:off x="-15333" y="0"/>
            <a:ext cx="8100000" cy="700088"/>
          </a:xfrm>
          <a:prstGeom prst="rect">
            <a:avLst/>
          </a:prstGeom>
          <a:solidFill>
            <a:srgbClr val="7A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e-DE" dirty="0">
              <a:solidFill>
                <a:schemeClr val="tx1"/>
              </a:solidFill>
              <a:latin typeface="Calibri"/>
              <a:ea typeface="ＭＳ Ｐゴシック" pitchFamily="-104" charset="-128"/>
              <a:cs typeface="ＭＳ Ｐゴシック" pitchFamily="-104"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de-CH" dirty="0"/>
          </a:p>
        </p:txBody>
      </p:sp>
      <p:sp>
        <p:nvSpPr>
          <p:cNvPr id="3" name="Content Placeholder 2"/>
          <p:cNvSpPr>
            <a:spLocks noGrp="1"/>
          </p:cNvSpPr>
          <p:nvPr>
            <p:ph idx="1"/>
          </p:nvPr>
        </p:nvSpPr>
        <p:spPr>
          <a:xfrm>
            <a:off x="360000" y="756000"/>
            <a:ext cx="8208000" cy="519606"/>
          </a:xfrm>
        </p:spPr>
        <p:txBody>
          <a:body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3111FE93-51A2-4199-9482-6BD7F3503D0F}" type="slidenum">
              <a:rPr lang="en-US" smtClean="0"/>
              <a:t>‹Nr.›</a:t>
            </a:fld>
            <a:endParaRPr lang="en-US"/>
          </a:p>
        </p:txBody>
      </p:sp>
      <p:pic>
        <p:nvPicPr>
          <p:cNvPr id="9" name="Picture 80" descr="landis_gyr_rgb"/>
          <p:cNvPicPr>
            <a:picLocks noChangeAspect="1" noChangeArrowheads="1"/>
          </p:cNvPicPr>
          <p:nvPr/>
        </p:nvPicPr>
        <p:blipFill>
          <a:blip r:embed="rId5" cstate="print"/>
          <a:srcRect b="20452"/>
          <a:stretch>
            <a:fillRect/>
          </a:stretch>
        </p:blipFill>
        <p:spPr bwMode="auto">
          <a:xfrm>
            <a:off x="8205256" y="31750"/>
            <a:ext cx="828209" cy="529238"/>
          </a:xfrm>
          <a:prstGeom prst="rect">
            <a:avLst/>
          </a:prstGeom>
          <a:noFill/>
          <a:ln w="9525">
            <a:noFill/>
            <a:miter lim="800000"/>
            <a:headEnd/>
            <a:tailEnd/>
          </a:ln>
        </p:spPr>
      </p:pic>
      <p:sp>
        <p:nvSpPr>
          <p:cNvPr id="11" name="Content Placeholder 10"/>
          <p:cNvSpPr>
            <a:spLocks noGrp="1"/>
          </p:cNvSpPr>
          <p:nvPr>
            <p:ph sz="quarter" idx="13" hasCustomPrompt="1"/>
            <p:custDataLst>
              <p:tags r:id="rId1"/>
            </p:custDataLst>
          </p:nvPr>
        </p:nvSpPr>
        <p:spPr>
          <a:xfrm>
            <a:off x="360000" y="1350000"/>
            <a:ext cx="2682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5" name="Content Placeholder 10"/>
          <p:cNvSpPr>
            <a:spLocks noGrp="1"/>
          </p:cNvSpPr>
          <p:nvPr>
            <p:ph sz="quarter" idx="14" hasCustomPrompt="1"/>
            <p:custDataLst>
              <p:tags r:id="rId2"/>
            </p:custDataLst>
          </p:nvPr>
        </p:nvSpPr>
        <p:spPr>
          <a:xfrm>
            <a:off x="3140632" y="1350000"/>
            <a:ext cx="5436000" cy="336571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Use the button Indent Increase to add bullet points
Second level
Third level
Fourth level
Fifth level</a:t>
            </a:r>
            <a:endParaRPr lang="en-US" dirty="0" smtClean="0"/>
          </a:p>
        </p:txBody>
      </p:sp>
      <p:sp>
        <p:nvSpPr>
          <p:cNvPr id="10" name="TextBox 9"/>
          <p:cNvSpPr txBox="1"/>
          <p:nvPr>
            <p:custDataLst>
              <p:tags r:id="rId3"/>
            </p:custDataLst>
          </p:nvPr>
        </p:nvSpPr>
        <p:spPr>
          <a:xfrm>
            <a:off x="360000" y="4803998"/>
            <a:ext cx="7920000" cy="339502"/>
          </a:xfrm>
          <a:prstGeom prst="rect">
            <a:avLst/>
          </a:prstGeom>
          <a:noFill/>
        </p:spPr>
        <p:txBody>
          <a:bodyPr wrap="square" lIns="72000" tIns="36000" rIns="72000" bIns="36000" rtlCol="0" anchor="t">
            <a:noAutofit/>
          </a:bodyPr>
          <a:lstStyle/>
          <a:p>
            <a:pPr>
              <a:lnSpc>
                <a:spcPct val="200000"/>
              </a:lnSpc>
            </a:pPr>
            <a:r>
              <a:rPr lang="de-CH" sz="900" smtClean="0">
                <a:solidFill>
                  <a:schemeClr val="bg2"/>
                </a:solidFill>
                <a:latin typeface="+mn-lt"/>
              </a:rPr>
              <a:t>Branko Bjelajac | © Landis+Gyr | Munich, November 21, 2012 | PUBLIC</a:t>
            </a:r>
            <a:endParaRPr lang="de-CH" sz="900" dirty="0" smtClean="0">
              <a:solidFill>
                <a:schemeClr val="bg2"/>
              </a:solidFill>
              <a:latin typeface="+mn-lt"/>
            </a:endParaRPr>
          </a:p>
        </p:txBody>
      </p:sp>
    </p:spTree>
    <p:extLst>
      <p:ext uri="{BB962C8B-B14F-4D97-AF65-F5344CB8AC3E}">
        <p14:creationId xmlns:p14="http://schemas.microsoft.com/office/powerpoint/2010/main" val="275500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0000" y="36000"/>
            <a:ext cx="71640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ctr" anchorCtr="0" compatLnSpc="1">
            <a:prstTxWarp prst="textNoShape">
              <a:avLst/>
            </a:prstTxWarp>
            <a:normAutofit/>
          </a:bodyPr>
          <a:lstStyle/>
          <a:p>
            <a:pPr lvl="0"/>
            <a:r>
              <a:rPr lang="en-US" smtClean="0"/>
              <a:t>Click to edit Master title style</a:t>
            </a:r>
            <a:endParaRPr lang="en-GB" smtClean="0"/>
          </a:p>
        </p:txBody>
      </p:sp>
      <p:sp>
        <p:nvSpPr>
          <p:cNvPr id="1027" name="Rectangle 3"/>
          <p:cNvSpPr>
            <a:spLocks noGrp="1" noChangeArrowheads="1"/>
          </p:cNvSpPr>
          <p:nvPr>
            <p:ph type="body" idx="1"/>
            <p:custDataLst>
              <p:tags r:id="rId15"/>
            </p:custDataLst>
          </p:nvPr>
        </p:nvSpPr>
        <p:spPr bwMode="auto">
          <a:xfrm>
            <a:off x="360000" y="756000"/>
            <a:ext cx="8208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t" anchorCtr="0" compatLnSpc="1">
            <a:prstTxWarp prst="textNoShape">
              <a:avLst/>
            </a:prstTxWarp>
            <a:normAutofit/>
          </a:bodyPr>
          <a:lstStyle/>
          <a:p>
            <a:pPr lvl="0"/>
            <a:r>
              <a:rPr lang="en-US" smtClean="0"/>
              <a:t>Use the button Indent Increase to add bullet points
Second level
Third level
Fourth level
Fifth level</a:t>
            </a:r>
            <a:endParaRPr lang="en-GB" dirty="0" smtClean="0"/>
          </a:p>
        </p:txBody>
      </p:sp>
      <p:sp>
        <p:nvSpPr>
          <p:cNvPr id="1030" name="Rectangle 6"/>
          <p:cNvSpPr>
            <a:spLocks noGrp="1" noChangeArrowheads="1"/>
          </p:cNvSpPr>
          <p:nvPr>
            <p:ph type="sldNum" sz="quarter" idx="4"/>
          </p:nvPr>
        </p:nvSpPr>
        <p:spPr bwMode="auto">
          <a:xfrm>
            <a:off x="8424000" y="4932000"/>
            <a:ext cx="540000"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ctr" anchorCtr="0" compatLnSpc="1">
            <a:prstTxWarp prst="textNoShape">
              <a:avLst/>
            </a:prstTxWarp>
          </a:bodyPr>
          <a:lstStyle>
            <a:lvl1pPr algn="r">
              <a:defRPr sz="1000">
                <a:solidFill>
                  <a:schemeClr val="bg2"/>
                </a:solidFill>
                <a:latin typeface="+mn-lt"/>
              </a:defRPr>
            </a:lvl1pPr>
          </a:lstStyle>
          <a:p>
            <a:fld id="{3111FE93-51A2-4199-9482-6BD7F3503D0F}" type="slidenum">
              <a:rPr lang="en-US" smtClean="0"/>
              <a:t>‹Nr.›</a:t>
            </a:fld>
            <a:endParaRPr lang="en-US"/>
          </a:p>
        </p:txBody>
      </p:sp>
    </p:spTree>
    <p:custDataLst>
      <p:custData r:id="rId14"/>
    </p:custDataLst>
  </p:cSld>
  <p:clrMap bg1="lt1" tx1="dk1" bg2="lt2" tx2="dk2" accent1="accent1" accent2="accent2" accent3="accent3" accent4="accent4" accent5="accent5" accent6="accent6" hlink="hlink" folHlink="folHlink"/>
  <p:sldLayoutIdLst>
    <p:sldLayoutId id="2147483710" r:id="rId1"/>
    <p:sldLayoutId id="2147483721"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0" indent="0" algn="l" rtl="0" eaLnBrk="1" fontAlgn="base" hangingPunct="1">
        <a:spcBef>
          <a:spcPts val="0"/>
        </a:spcBef>
        <a:spcAft>
          <a:spcPts val="1000"/>
        </a:spcAft>
        <a:buFont typeface="Calibri" pitchFamily="34" charset="0"/>
        <a:buChar char="​"/>
        <a:defRPr sz="2400" b="1">
          <a:solidFill>
            <a:schemeClr val="tx2"/>
          </a:solidFill>
          <a:latin typeface="+mn-lt"/>
          <a:ea typeface="+mn-ea"/>
          <a:cs typeface="+mn-cs"/>
        </a:defRPr>
      </a:lvl1pPr>
      <a:lvl2pPr marL="0" indent="0" algn="l" rtl="0" eaLnBrk="1" fontAlgn="base" hangingPunct="1">
        <a:spcBef>
          <a:spcPts val="0"/>
        </a:spcBef>
        <a:spcAft>
          <a:spcPts val="1000"/>
        </a:spcAft>
        <a:buFont typeface="Calibri" pitchFamily="34" charset="0"/>
        <a:buChar char="​"/>
        <a:defRPr sz="2200">
          <a:solidFill>
            <a:schemeClr val="bg2"/>
          </a:solidFill>
          <a:latin typeface="+mn-lt"/>
        </a:defRPr>
      </a:lvl2pPr>
      <a:lvl3pPr marL="234000" indent="-234000" algn="l" rtl="0" eaLnBrk="1" fontAlgn="base" hangingPunct="1">
        <a:spcBef>
          <a:spcPts val="0"/>
        </a:spcBef>
        <a:spcAft>
          <a:spcPct val="0"/>
        </a:spcAft>
        <a:buClr>
          <a:schemeClr val="tx2"/>
        </a:buClr>
        <a:buSzPct val="75000"/>
        <a:buFont typeface="Wingdings" pitchFamily="2" charset="2"/>
        <a:buChar char=""/>
        <a:defRPr sz="2000" b="1">
          <a:solidFill>
            <a:schemeClr val="bg2"/>
          </a:solidFill>
          <a:latin typeface="+mn-lt"/>
        </a:defRPr>
      </a:lvl3pPr>
      <a:lvl4pPr marL="468000" indent="-234000" algn="l" rtl="0" eaLnBrk="1" fontAlgn="base" hangingPunct="1">
        <a:spcBef>
          <a:spcPts val="0"/>
        </a:spcBef>
        <a:spcAft>
          <a:spcPct val="0"/>
        </a:spcAft>
        <a:buChar char="–"/>
        <a:defRPr sz="1800">
          <a:solidFill>
            <a:schemeClr val="bg2"/>
          </a:solidFill>
          <a:latin typeface="+mn-lt"/>
        </a:defRPr>
      </a:lvl4pPr>
      <a:lvl5pPr marL="702000" indent="-234000" algn="l" rtl="0" eaLnBrk="1" fontAlgn="base" hangingPunct="1">
        <a:spcBef>
          <a:spcPts val="0"/>
        </a:spcBef>
        <a:spcAft>
          <a:spcPct val="0"/>
        </a:spcAft>
        <a:buFont typeface="Symbol" pitchFamily="18" charset="2"/>
        <a:buChar char="-"/>
        <a:defRPr sz="1800">
          <a:solidFill>
            <a:schemeClr val="bg2"/>
          </a:solidFill>
          <a:latin typeface="+mn-lt"/>
        </a:defRPr>
      </a:lvl5pPr>
      <a:lvl6pPr marL="936000" indent="-234000" algn="l" rtl="0" eaLnBrk="1" fontAlgn="base" hangingPunct="1">
        <a:spcBef>
          <a:spcPts val="0"/>
        </a:spcBef>
        <a:spcAft>
          <a:spcPct val="0"/>
        </a:spcAft>
        <a:buFont typeface="Symbol" pitchFamily="18" charset="2"/>
        <a:buChar char="-"/>
        <a:defRPr sz="1800">
          <a:solidFill>
            <a:schemeClr val="bg2"/>
          </a:solidFill>
          <a:latin typeface="+mn-lt"/>
        </a:defRPr>
      </a:lvl6pPr>
      <a:lvl7pPr marL="1170000" indent="-234000" algn="l" rtl="0" eaLnBrk="1" fontAlgn="base" hangingPunct="1">
        <a:spcBef>
          <a:spcPts val="0"/>
        </a:spcBef>
        <a:spcAft>
          <a:spcPct val="0"/>
        </a:spcAft>
        <a:buFont typeface="Symbol" pitchFamily="18" charset="2"/>
        <a:buChar char="-"/>
        <a:defRPr sz="1800">
          <a:solidFill>
            <a:schemeClr val="bg2"/>
          </a:solidFill>
          <a:latin typeface="+mn-lt"/>
        </a:defRPr>
      </a:lvl7pPr>
      <a:lvl8pPr marL="1404000" indent="-234000" algn="l" rtl="0" eaLnBrk="1" fontAlgn="base" hangingPunct="1">
        <a:spcBef>
          <a:spcPts val="0"/>
        </a:spcBef>
        <a:spcAft>
          <a:spcPct val="0"/>
        </a:spcAft>
        <a:buFont typeface="Symbol" pitchFamily="18" charset="2"/>
        <a:buChar char="-"/>
        <a:defRPr sz="1800">
          <a:solidFill>
            <a:schemeClr val="bg2"/>
          </a:solidFill>
          <a:latin typeface="+mn-lt"/>
        </a:defRPr>
      </a:lvl8pPr>
      <a:lvl9pPr marL="1638000" indent="-234000" algn="l" rtl="0" eaLnBrk="1" fontAlgn="base" hangingPunct="1">
        <a:spcBef>
          <a:spcPts val="0"/>
        </a:spcBef>
        <a:spcAft>
          <a:spcPct val="0"/>
        </a:spcAft>
        <a:buFont typeface="Symbol" pitchFamily="18" charset="2"/>
        <a:buChar char="-"/>
        <a:defRPr sz="18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2.xml"/><Relationship Id="rId7"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image" Target="../media/image9.gif"/><Relationship Id="rId47" Type="http://schemas.openxmlformats.org/officeDocument/2006/relationships/diagramLayout" Target="../diagrams/layout1.xml"/><Relationship Id="rId50" Type="http://schemas.microsoft.com/office/2007/relationships/diagramDrawing" Target="../diagrams/drawing1.xml"/><Relationship Id="rId55" Type="http://schemas.openxmlformats.org/officeDocument/2006/relationships/hyperlink" Target="http://switzerland.originalgunfightersmc.com/images/flag-swiss.gif" TargetMode="Externa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diagramData" Target="../diagrams/data1.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41" Type="http://schemas.openxmlformats.org/officeDocument/2006/relationships/slideLayout" Target="../slideLayouts/slideLayout5.xml"/><Relationship Id="rId54" Type="http://schemas.openxmlformats.org/officeDocument/2006/relationships/image" Target="../media/image16.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image" Target="../media/image12.png"/><Relationship Id="rId53" Type="http://schemas.openxmlformats.org/officeDocument/2006/relationships/image" Target="../media/image15.png"/><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49" Type="http://schemas.openxmlformats.org/officeDocument/2006/relationships/diagramColors" Target="../diagrams/colors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image" Target="../media/image11.png"/><Relationship Id="rId52" Type="http://schemas.openxmlformats.org/officeDocument/2006/relationships/image" Target="../media/image14.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image" Target="../media/image10.png"/><Relationship Id="rId48" Type="http://schemas.openxmlformats.org/officeDocument/2006/relationships/diagramQuickStyle" Target="../diagrams/quickStyle1.xml"/><Relationship Id="rId56" Type="http://schemas.openxmlformats.org/officeDocument/2006/relationships/image" Target="../media/image17.jpeg"/><Relationship Id="rId8" Type="http://schemas.openxmlformats.org/officeDocument/2006/relationships/tags" Target="../tags/tag43.xml"/><Relationship Id="rId51" Type="http://schemas.openxmlformats.org/officeDocument/2006/relationships/image" Target="../media/image13.png"/><Relationship Id="rId3" Type="http://schemas.openxmlformats.org/officeDocument/2006/relationships/tags" Target="../tags/tag3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1.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normAutofit fontScale="90000"/>
          </a:bodyPr>
          <a:lstStyle/>
          <a:p>
            <a:r>
              <a:rPr lang="en-US" sz="3100" dirty="0" smtClean="0"/>
              <a:t>From Smart Metering to Smart Grid</a:t>
            </a:r>
            <a:br>
              <a:rPr lang="en-US" sz="3100" dirty="0" smtClean="0"/>
            </a:br>
            <a:r>
              <a:rPr lang="en-US" sz="2000" dirty="0" smtClean="0"/>
              <a:t>An International Perspective</a:t>
            </a:r>
            <a:endParaRPr lang="en-US" dirty="0"/>
          </a:p>
        </p:txBody>
      </p:sp>
      <p:sp>
        <p:nvSpPr>
          <p:cNvPr id="2" name="Content Placeholder 1"/>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682821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The Smart Grid Ecosystem Today</a:t>
            </a:r>
            <a:endParaRPr lang="en-US" dirty="0"/>
          </a:p>
        </p:txBody>
      </p:sp>
      <p:sp>
        <p:nvSpPr>
          <p:cNvPr id="4" name="Slide Number Placeholder 3"/>
          <p:cNvSpPr>
            <a:spLocks noGrp="1"/>
          </p:cNvSpPr>
          <p:nvPr>
            <p:ph type="sldNum" sz="quarter" idx="12"/>
            <p:custDataLst>
              <p:tags r:id="rId2"/>
            </p:custDataLst>
          </p:nvPr>
        </p:nvSpPr>
        <p:spPr/>
        <p:txBody>
          <a:bodyPr/>
          <a:lstStyle/>
          <a:p>
            <a:fld id="{3111FE93-51A2-4199-9482-6BD7F3503D0F}" type="slidenum">
              <a:rPr lang="en-US" smtClean="0"/>
              <a:t>10</a:t>
            </a:fld>
            <a:endParaRPr lang="en-US"/>
          </a:p>
        </p:txBody>
      </p:sp>
      <p:pic>
        <p:nvPicPr>
          <p:cNvPr id="6" name="Picture 2" descr="http://2.bp.blogspot.com/-BMiYN9KXCeY/T4MnD7VlSyI/AAAAAAAAAfU/Dh7t-KHvVCg/s1600/GTM+Smart+Grid+map.JPG"/>
          <p:cNvPicPr>
            <a:picLocks noChangeAspect="1" noChangeArrowheads="1"/>
          </p:cNvPicPr>
          <p:nvPr/>
        </p:nvPicPr>
        <p:blipFill rotWithShape="1">
          <a:blip r:embed="rId4">
            <a:extLst>
              <a:ext uri="{28A0092B-C50C-407E-A947-70E740481C1C}">
                <a14:useLocalDpi xmlns:a14="http://schemas.microsoft.com/office/drawing/2010/main" val="0"/>
              </a:ext>
            </a:extLst>
          </a:blip>
          <a:srcRect l="1747" t="13765" r="1697" b="25467"/>
          <a:stretch/>
        </p:blipFill>
        <p:spPr bwMode="auto">
          <a:xfrm>
            <a:off x="35496" y="843558"/>
            <a:ext cx="8506215" cy="382665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052879" y="4659982"/>
            <a:ext cx="7488832" cy="10228"/>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44967" y="4674056"/>
            <a:ext cx="6290505" cy="253916"/>
          </a:xfrm>
          <a:prstGeom prst="rect">
            <a:avLst/>
          </a:prstGeom>
          <a:noFill/>
        </p:spPr>
        <p:txBody>
          <a:bodyPr wrap="none" rtlCol="0">
            <a:spAutoFit/>
          </a:bodyPr>
          <a:lstStyle/>
          <a:p>
            <a:r>
              <a:rPr lang="en-US" sz="1050" b="1" dirty="0" smtClean="0">
                <a:solidFill>
                  <a:schemeClr val="tx1">
                    <a:lumMod val="50000"/>
                    <a:lumOff val="50000"/>
                  </a:schemeClr>
                </a:solidFill>
              </a:rPr>
              <a:t>Utility			Infrastructure			Consumer</a:t>
            </a:r>
            <a:endParaRPr lang="en-US" sz="1050" b="1" dirty="0">
              <a:solidFill>
                <a:schemeClr val="tx1">
                  <a:lumMod val="50000"/>
                  <a:lumOff val="50000"/>
                </a:schemeClr>
              </a:solidFill>
            </a:endParaRPr>
          </a:p>
        </p:txBody>
      </p:sp>
    </p:spTree>
    <p:extLst>
      <p:ext uri="{BB962C8B-B14F-4D97-AF65-F5344CB8AC3E}">
        <p14:creationId xmlns:p14="http://schemas.microsoft.com/office/powerpoint/2010/main" val="4196250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0000" y="36000"/>
            <a:ext cx="7479772" cy="612000"/>
          </a:xfrm>
        </p:spPr>
        <p:txBody>
          <a:bodyPr>
            <a:normAutofit/>
          </a:bodyPr>
          <a:lstStyle/>
          <a:p>
            <a:r>
              <a:rPr lang="en-US" sz="2200" dirty="0" smtClean="0"/>
              <a:t>2H12: As Investment Activity Declines … Partnerships Flourish</a:t>
            </a:r>
            <a:endParaRPr lang="en-US" sz="2200" dirty="0"/>
          </a:p>
        </p:txBody>
      </p:sp>
      <p:sp>
        <p:nvSpPr>
          <p:cNvPr id="3" name="Slide Number Placeholder 2"/>
          <p:cNvSpPr>
            <a:spLocks noGrp="1"/>
          </p:cNvSpPr>
          <p:nvPr>
            <p:ph type="sldNum" sz="quarter" idx="12"/>
            <p:custDataLst>
              <p:tags r:id="rId2"/>
            </p:custDataLst>
          </p:nvPr>
        </p:nvSpPr>
        <p:spPr/>
        <p:txBody>
          <a:bodyPr/>
          <a:lstStyle/>
          <a:p>
            <a:fld id="{3111FE93-51A2-4199-9482-6BD7F3503D0F}" type="slidenum">
              <a:rPr lang="en-US" smtClean="0"/>
              <a:t>11</a:t>
            </a:fld>
            <a:endParaRPr lang="en-US"/>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476" b="2776"/>
          <a:stretch/>
        </p:blipFill>
        <p:spPr bwMode="auto">
          <a:xfrm>
            <a:off x="467544" y="735439"/>
            <a:ext cx="7877291" cy="401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180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The Way Forward …</a:t>
            </a:r>
            <a:endParaRPr lang="en-US" dirty="0"/>
          </a:p>
        </p:txBody>
      </p:sp>
      <p:sp>
        <p:nvSpPr>
          <p:cNvPr id="3" name="Slide Number Placeholder 2"/>
          <p:cNvSpPr>
            <a:spLocks noGrp="1"/>
          </p:cNvSpPr>
          <p:nvPr>
            <p:ph type="sldNum" sz="quarter" idx="12"/>
            <p:custDataLst>
              <p:tags r:id="rId2"/>
            </p:custDataLst>
          </p:nvPr>
        </p:nvSpPr>
        <p:spPr/>
        <p:txBody>
          <a:bodyPr/>
          <a:lstStyle/>
          <a:p>
            <a:fld id="{3111FE93-51A2-4199-9482-6BD7F3503D0F}" type="slidenum">
              <a:rPr lang="en-US" smtClean="0"/>
              <a:t>12</a:t>
            </a:fld>
            <a:endParaRPr lang="en-US"/>
          </a:p>
        </p:txBody>
      </p:sp>
      <p:pic>
        <p:nvPicPr>
          <p:cNvPr id="4" name="Picture 2" descr="http://www.japanese-symbols.org/font.php?text=%E7%9F%A5%E8%A6%8B+&amp;size=130&amp;f=8&amp;a=6133cd88b2b0c2ff7c138182c6a4435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2989"/>
          <a:stretch/>
        </p:blipFill>
        <p:spPr bwMode="auto">
          <a:xfrm>
            <a:off x="6732240" y="51470"/>
            <a:ext cx="1355333" cy="60553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75856" y="915566"/>
            <a:ext cx="2664296" cy="3888432"/>
          </a:xfrm>
          <a:prstGeom prst="roundRect">
            <a:avLst/>
          </a:prstGeom>
          <a:solidFill>
            <a:schemeClr val="bg1"/>
          </a:solidFill>
          <a:ln w="19050" cmpd="sng">
            <a:solidFill>
              <a:schemeClr val="tx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pPr>
            <a:endParaRPr lang="en-US" sz="2000" dirty="0" smtClean="0">
              <a:solidFill>
                <a:schemeClr val="tx1"/>
              </a:solidFill>
              <a:latin typeface="Helvetica"/>
              <a:cs typeface="Helvetica"/>
            </a:endParaRPr>
          </a:p>
          <a:p>
            <a:pPr algn="ctr">
              <a:spcBef>
                <a:spcPts val="300"/>
              </a:spcBef>
            </a:pPr>
            <a:r>
              <a:rPr lang="en-US" sz="2000" smtClean="0">
                <a:solidFill>
                  <a:schemeClr val="tx1"/>
                </a:solidFill>
                <a:latin typeface="Helvetica"/>
                <a:cs typeface="Helvetica"/>
              </a:rPr>
              <a:t>What SG </a:t>
            </a:r>
            <a:r>
              <a:rPr lang="en-US" sz="2000" dirty="0" smtClean="0">
                <a:solidFill>
                  <a:schemeClr val="tx1"/>
                </a:solidFill>
                <a:latin typeface="Helvetica"/>
                <a:cs typeface="Helvetica"/>
              </a:rPr>
              <a:t>spec’s should I use?</a:t>
            </a:r>
          </a:p>
          <a:p>
            <a:pPr algn="ctr">
              <a:spcBef>
                <a:spcPts val="300"/>
              </a:spcBef>
            </a:pPr>
            <a:endParaRPr lang="en-US" sz="2000" dirty="0" smtClean="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endParaRPr lang="en-US" sz="2000" dirty="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endParaRPr lang="en-US" sz="2000" dirty="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r>
              <a:rPr lang="en-US" sz="2000" dirty="0" smtClean="0">
                <a:solidFill>
                  <a:schemeClr val="tx1"/>
                </a:solidFill>
                <a:latin typeface="Helvetica"/>
                <a:cs typeface="Helvetica"/>
              </a:rPr>
              <a:t>Apply standards, build in flexibility</a:t>
            </a:r>
          </a:p>
        </p:txBody>
      </p:sp>
      <p:sp>
        <p:nvSpPr>
          <p:cNvPr id="7" name="TextBox 6"/>
          <p:cNvSpPr txBox="1"/>
          <p:nvPr/>
        </p:nvSpPr>
        <p:spPr>
          <a:xfrm>
            <a:off x="3743715" y="915566"/>
            <a:ext cx="1766830" cy="400110"/>
          </a:xfrm>
          <a:prstGeom prst="rect">
            <a:avLst/>
          </a:prstGeom>
          <a:noFill/>
        </p:spPr>
        <p:txBody>
          <a:bodyPr wrap="none" rtlCol="0">
            <a:spAutoFit/>
          </a:bodyPr>
          <a:lstStyle/>
          <a:p>
            <a:pPr algn="ctr"/>
            <a:r>
              <a:rPr lang="en-US" sz="2000" b="1" dirty="0">
                <a:solidFill>
                  <a:schemeClr val="tx2"/>
                </a:solidFill>
                <a:latin typeface="Helvetica"/>
                <a:cs typeface="Helvetica"/>
              </a:rPr>
              <a:t>Challenge </a:t>
            </a:r>
            <a:r>
              <a:rPr lang="en-US" sz="2000" b="1" dirty="0" smtClean="0">
                <a:solidFill>
                  <a:schemeClr val="tx2"/>
                </a:solidFill>
                <a:latin typeface="Helvetica"/>
                <a:cs typeface="Helvetica"/>
              </a:rPr>
              <a:t>#2</a:t>
            </a:r>
          </a:p>
        </p:txBody>
      </p:sp>
      <p:sp>
        <p:nvSpPr>
          <p:cNvPr id="8" name="Rounded Rectangle 7"/>
          <p:cNvSpPr/>
          <p:nvPr/>
        </p:nvSpPr>
        <p:spPr>
          <a:xfrm>
            <a:off x="323528" y="915566"/>
            <a:ext cx="2664296" cy="3888432"/>
          </a:xfrm>
          <a:prstGeom prst="roundRect">
            <a:avLst/>
          </a:prstGeom>
          <a:solidFill>
            <a:schemeClr val="bg1"/>
          </a:solidFill>
          <a:ln w="19050" cmpd="sng">
            <a:solidFill>
              <a:schemeClr val="tx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pPr>
            <a:r>
              <a:rPr lang="en-US" sz="2000" dirty="0" smtClean="0">
                <a:solidFill>
                  <a:schemeClr val="tx1"/>
                </a:solidFill>
                <a:latin typeface="Helvetica"/>
                <a:cs typeface="Helvetica"/>
              </a:rPr>
              <a:t>When should I start deploying SG tech?</a:t>
            </a:r>
          </a:p>
          <a:p>
            <a:pPr algn="ctr">
              <a:spcBef>
                <a:spcPts val="300"/>
              </a:spcBef>
            </a:pPr>
            <a:endParaRPr lang="en-US" sz="2000" dirty="0" smtClean="0">
              <a:solidFill>
                <a:schemeClr val="tx1"/>
              </a:solidFill>
              <a:latin typeface="Helvetica"/>
              <a:cs typeface="Helvetica"/>
            </a:endParaRPr>
          </a:p>
          <a:p>
            <a:pPr algn="ctr">
              <a:spcBef>
                <a:spcPts val="300"/>
              </a:spcBef>
            </a:pPr>
            <a:endParaRPr lang="en-US" sz="2000" dirty="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endParaRPr lang="en-US" sz="2000" dirty="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r>
              <a:rPr lang="en-US" sz="2000" dirty="0" smtClean="0">
                <a:solidFill>
                  <a:schemeClr val="tx1"/>
                </a:solidFill>
                <a:latin typeface="Helvetica"/>
                <a:cs typeface="Helvetica"/>
              </a:rPr>
              <a:t>Deploy </a:t>
            </a:r>
            <a:r>
              <a:rPr lang="en-US" sz="2000" dirty="0" err="1" smtClean="0">
                <a:solidFill>
                  <a:schemeClr val="tx1"/>
                </a:solidFill>
                <a:latin typeface="Helvetica"/>
                <a:cs typeface="Helvetica"/>
              </a:rPr>
              <a:t>asap</a:t>
            </a:r>
            <a:r>
              <a:rPr lang="en-US" sz="2000" dirty="0" smtClean="0">
                <a:solidFill>
                  <a:schemeClr val="tx1"/>
                </a:solidFill>
                <a:latin typeface="Helvetica"/>
                <a:cs typeface="Helvetica"/>
              </a:rPr>
              <a:t>: basis for new business</a:t>
            </a:r>
          </a:p>
        </p:txBody>
      </p:sp>
      <p:sp>
        <p:nvSpPr>
          <p:cNvPr id="9" name="TextBox 8"/>
          <p:cNvSpPr txBox="1"/>
          <p:nvPr/>
        </p:nvSpPr>
        <p:spPr>
          <a:xfrm>
            <a:off x="791388" y="915566"/>
            <a:ext cx="1766830" cy="400110"/>
          </a:xfrm>
          <a:prstGeom prst="rect">
            <a:avLst/>
          </a:prstGeom>
          <a:noFill/>
        </p:spPr>
        <p:txBody>
          <a:bodyPr wrap="none" rtlCol="0">
            <a:spAutoFit/>
          </a:bodyPr>
          <a:lstStyle/>
          <a:p>
            <a:pPr algn="ctr"/>
            <a:r>
              <a:rPr lang="en-US" sz="2000" b="1" dirty="0" smtClean="0">
                <a:solidFill>
                  <a:schemeClr val="tx2"/>
                </a:solidFill>
                <a:latin typeface="Helvetica"/>
                <a:cs typeface="Helvetica"/>
              </a:rPr>
              <a:t>Challenge #1</a:t>
            </a:r>
          </a:p>
        </p:txBody>
      </p:sp>
      <p:sp>
        <p:nvSpPr>
          <p:cNvPr id="10" name="Rounded Rectangle 9"/>
          <p:cNvSpPr/>
          <p:nvPr/>
        </p:nvSpPr>
        <p:spPr>
          <a:xfrm>
            <a:off x="6228184" y="915566"/>
            <a:ext cx="2664296" cy="3888432"/>
          </a:xfrm>
          <a:prstGeom prst="roundRect">
            <a:avLst/>
          </a:prstGeom>
          <a:solidFill>
            <a:schemeClr val="bg1"/>
          </a:solidFill>
          <a:ln w="19050" cmpd="sng">
            <a:solidFill>
              <a:schemeClr val="tx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300"/>
              </a:spcBef>
            </a:pPr>
            <a:r>
              <a:rPr lang="en-US" sz="2000" dirty="0" smtClean="0">
                <a:solidFill>
                  <a:schemeClr val="tx1"/>
                </a:solidFill>
                <a:latin typeface="Helvetica"/>
                <a:cs typeface="Helvetica"/>
              </a:rPr>
              <a:t>How </a:t>
            </a:r>
            <a:r>
              <a:rPr lang="en-US" sz="2000" dirty="0">
                <a:solidFill>
                  <a:schemeClr val="tx1"/>
                </a:solidFill>
                <a:latin typeface="Helvetica"/>
                <a:cs typeface="Helvetica"/>
              </a:rPr>
              <a:t>t</a:t>
            </a:r>
            <a:r>
              <a:rPr lang="en-US" sz="2000" dirty="0" smtClean="0">
                <a:solidFill>
                  <a:schemeClr val="tx1"/>
                </a:solidFill>
                <a:latin typeface="Helvetica"/>
                <a:cs typeface="Helvetica"/>
              </a:rPr>
              <a:t>o develop my SG business?</a:t>
            </a:r>
          </a:p>
          <a:p>
            <a:pPr algn="ctr">
              <a:spcBef>
                <a:spcPts val="300"/>
              </a:spcBef>
            </a:pPr>
            <a:endParaRPr lang="en-US" sz="2000" dirty="0" smtClean="0">
              <a:solidFill>
                <a:schemeClr val="tx1"/>
              </a:solidFill>
              <a:latin typeface="Helvetica"/>
              <a:cs typeface="Helvetica"/>
            </a:endParaRPr>
          </a:p>
          <a:p>
            <a:pPr algn="ctr">
              <a:spcBef>
                <a:spcPts val="300"/>
              </a:spcBef>
            </a:pPr>
            <a:r>
              <a:rPr lang="en-US" sz="2000" dirty="0" smtClean="0">
                <a:solidFill>
                  <a:schemeClr val="tx1"/>
                </a:solidFill>
                <a:latin typeface="Helvetica"/>
                <a:cs typeface="Helvetica"/>
              </a:rPr>
              <a:t> </a:t>
            </a:r>
          </a:p>
          <a:p>
            <a:pPr algn="ctr">
              <a:spcBef>
                <a:spcPts val="300"/>
              </a:spcBef>
            </a:pPr>
            <a:endParaRPr lang="en-US" sz="2000" dirty="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endParaRPr lang="en-US" sz="2000" dirty="0">
              <a:solidFill>
                <a:schemeClr val="tx1"/>
              </a:solidFill>
              <a:latin typeface="Helvetica"/>
              <a:cs typeface="Helvetica"/>
            </a:endParaRPr>
          </a:p>
          <a:p>
            <a:pPr algn="ctr">
              <a:spcBef>
                <a:spcPts val="300"/>
              </a:spcBef>
            </a:pPr>
            <a:endParaRPr lang="en-US" sz="2000" dirty="0" smtClean="0">
              <a:solidFill>
                <a:schemeClr val="tx1"/>
              </a:solidFill>
              <a:latin typeface="Helvetica"/>
              <a:cs typeface="Helvetica"/>
            </a:endParaRPr>
          </a:p>
          <a:p>
            <a:pPr algn="ctr">
              <a:spcBef>
                <a:spcPts val="300"/>
              </a:spcBef>
            </a:pPr>
            <a:r>
              <a:rPr lang="en-US" sz="2000" dirty="0" smtClean="0">
                <a:solidFill>
                  <a:schemeClr val="tx1"/>
                </a:solidFill>
                <a:latin typeface="Helvetica"/>
                <a:cs typeface="Helvetica"/>
              </a:rPr>
              <a:t>As an incumbent, evolve from core</a:t>
            </a:r>
          </a:p>
        </p:txBody>
      </p:sp>
      <p:sp>
        <p:nvSpPr>
          <p:cNvPr id="11" name="TextBox 10"/>
          <p:cNvSpPr txBox="1"/>
          <p:nvPr/>
        </p:nvSpPr>
        <p:spPr>
          <a:xfrm>
            <a:off x="6696043" y="915566"/>
            <a:ext cx="1766830" cy="400110"/>
          </a:xfrm>
          <a:prstGeom prst="rect">
            <a:avLst/>
          </a:prstGeom>
          <a:noFill/>
        </p:spPr>
        <p:txBody>
          <a:bodyPr wrap="none" rtlCol="0">
            <a:spAutoFit/>
          </a:bodyPr>
          <a:lstStyle/>
          <a:p>
            <a:pPr algn="ctr"/>
            <a:r>
              <a:rPr lang="en-US" sz="2000" b="1" dirty="0">
                <a:solidFill>
                  <a:schemeClr val="tx2"/>
                </a:solidFill>
                <a:latin typeface="Helvetica"/>
                <a:cs typeface="Helvetica"/>
              </a:rPr>
              <a:t>Challenge </a:t>
            </a:r>
            <a:r>
              <a:rPr lang="en-US" sz="2000" b="1" dirty="0" smtClean="0">
                <a:solidFill>
                  <a:schemeClr val="tx2"/>
                </a:solidFill>
                <a:latin typeface="Helvetica"/>
                <a:cs typeface="Helvetica"/>
              </a:rPr>
              <a:t>#3</a:t>
            </a:r>
          </a:p>
        </p:txBody>
      </p:sp>
      <p:pic>
        <p:nvPicPr>
          <p:cNvPr id="12" name="Picture 11"/>
          <p:cNvPicPr>
            <a:picLocks noChangeAspect="1"/>
          </p:cNvPicPr>
          <p:nvPr/>
        </p:nvPicPr>
        <p:blipFill>
          <a:blip r:embed="rId5"/>
          <a:stretch>
            <a:fillRect/>
          </a:stretch>
        </p:blipFill>
        <p:spPr>
          <a:xfrm>
            <a:off x="323528" y="2144640"/>
            <a:ext cx="1435222" cy="1435222"/>
          </a:xfrm>
          <a:prstGeom prst="rect">
            <a:avLst/>
          </a:prstGeom>
        </p:spPr>
      </p:pic>
      <p:pic>
        <p:nvPicPr>
          <p:cNvPr id="13" name="Picture 12"/>
          <p:cNvPicPr>
            <a:picLocks noChangeAspect="1"/>
          </p:cNvPicPr>
          <p:nvPr/>
        </p:nvPicPr>
        <p:blipFill>
          <a:blip r:embed="rId6"/>
          <a:stretch>
            <a:fillRect/>
          </a:stretch>
        </p:blipFill>
        <p:spPr>
          <a:xfrm>
            <a:off x="1591684" y="2283718"/>
            <a:ext cx="1180116" cy="1115209"/>
          </a:xfrm>
          <a:prstGeom prst="rect">
            <a:avLst/>
          </a:prstGeom>
        </p:spPr>
      </p:pic>
      <p:sp>
        <p:nvSpPr>
          <p:cNvPr id="14" name="TextBox 13"/>
          <p:cNvSpPr txBox="1"/>
          <p:nvPr/>
        </p:nvSpPr>
        <p:spPr>
          <a:xfrm>
            <a:off x="3943276" y="3651870"/>
            <a:ext cx="1382110" cy="400110"/>
          </a:xfrm>
          <a:prstGeom prst="rect">
            <a:avLst/>
          </a:prstGeom>
          <a:noFill/>
        </p:spPr>
        <p:txBody>
          <a:bodyPr wrap="none" rtlCol="0">
            <a:spAutoFit/>
          </a:bodyPr>
          <a:lstStyle/>
          <a:p>
            <a:pPr algn="ctr"/>
            <a:r>
              <a:rPr lang="en-US" sz="2000" b="1" dirty="0" smtClean="0">
                <a:solidFill>
                  <a:schemeClr val="tx2"/>
                </a:solidFill>
                <a:latin typeface="Helvetica"/>
                <a:cs typeface="Helvetica"/>
              </a:rPr>
              <a:t>Advice #2</a:t>
            </a:r>
          </a:p>
        </p:txBody>
      </p:sp>
      <p:sp>
        <p:nvSpPr>
          <p:cNvPr id="15" name="TextBox 14"/>
          <p:cNvSpPr txBox="1"/>
          <p:nvPr/>
        </p:nvSpPr>
        <p:spPr>
          <a:xfrm>
            <a:off x="990948" y="3651870"/>
            <a:ext cx="1382110" cy="400110"/>
          </a:xfrm>
          <a:prstGeom prst="rect">
            <a:avLst/>
          </a:prstGeom>
          <a:noFill/>
        </p:spPr>
        <p:txBody>
          <a:bodyPr wrap="none" rtlCol="0">
            <a:spAutoFit/>
          </a:bodyPr>
          <a:lstStyle/>
          <a:p>
            <a:pPr algn="ctr"/>
            <a:r>
              <a:rPr lang="en-US" sz="2000" b="1" dirty="0" smtClean="0">
                <a:solidFill>
                  <a:schemeClr val="tx2"/>
                </a:solidFill>
                <a:latin typeface="Helvetica"/>
                <a:cs typeface="Helvetica"/>
              </a:rPr>
              <a:t>Advice #1</a:t>
            </a:r>
          </a:p>
        </p:txBody>
      </p:sp>
      <p:sp>
        <p:nvSpPr>
          <p:cNvPr id="16" name="TextBox 15"/>
          <p:cNvSpPr txBox="1"/>
          <p:nvPr/>
        </p:nvSpPr>
        <p:spPr>
          <a:xfrm>
            <a:off x="6895604" y="3651870"/>
            <a:ext cx="1382110" cy="400110"/>
          </a:xfrm>
          <a:prstGeom prst="rect">
            <a:avLst/>
          </a:prstGeom>
          <a:noFill/>
        </p:spPr>
        <p:txBody>
          <a:bodyPr wrap="none" rtlCol="0">
            <a:spAutoFit/>
          </a:bodyPr>
          <a:lstStyle/>
          <a:p>
            <a:pPr algn="ctr"/>
            <a:r>
              <a:rPr lang="en-US" sz="2000" b="1" dirty="0" smtClean="0">
                <a:solidFill>
                  <a:schemeClr val="tx2"/>
                </a:solidFill>
                <a:latin typeface="Helvetica"/>
                <a:cs typeface="Helvetica"/>
              </a:rPr>
              <a:t>Advice #3</a:t>
            </a:r>
          </a:p>
        </p:txBody>
      </p:sp>
      <p:pic>
        <p:nvPicPr>
          <p:cNvPr id="19" name="Picture 18"/>
          <p:cNvPicPr>
            <a:picLocks noChangeAspect="1"/>
          </p:cNvPicPr>
          <p:nvPr/>
        </p:nvPicPr>
        <p:blipFill>
          <a:blip r:embed="rId7"/>
          <a:stretch>
            <a:fillRect/>
          </a:stretch>
        </p:blipFill>
        <p:spPr>
          <a:xfrm>
            <a:off x="3702838" y="2132972"/>
            <a:ext cx="1877274" cy="1495045"/>
          </a:xfrm>
          <a:prstGeom prst="rect">
            <a:avLst/>
          </a:prstGeom>
          <a:effectLst>
            <a:softEdge rad="63500"/>
          </a:effectLst>
        </p:spPr>
      </p:pic>
      <p:pic>
        <p:nvPicPr>
          <p:cNvPr id="717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1" y="2061296"/>
            <a:ext cx="2088233" cy="159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523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a:p>
        </p:txBody>
      </p:sp>
      <p:sp>
        <p:nvSpPr>
          <p:cNvPr id="3" name="Content Placeholder 2"/>
          <p:cNvSpPr>
            <a:spLocks noGrp="1"/>
          </p:cNvSpPr>
          <p:nvPr>
            <p:ph idx="1"/>
            <p:custDataLst>
              <p:tags r:id="rId2"/>
            </p:custDataLst>
          </p:nvPr>
        </p:nvSpPr>
        <p:spPr/>
        <p:txBody>
          <a:bodyPr/>
          <a:lstStyle/>
          <a:p>
            <a:endParaRPr lang="en-US"/>
          </a:p>
        </p:txBody>
      </p:sp>
    </p:spTree>
    <p:extLst>
      <p:ext uri="{BB962C8B-B14F-4D97-AF65-F5344CB8AC3E}">
        <p14:creationId xmlns:p14="http://schemas.microsoft.com/office/powerpoint/2010/main" val="3122777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111FE93-51A2-4199-9482-6BD7F3503D0F}" type="slidenum">
              <a:rPr lang="en-US" smtClean="0"/>
              <a:t>2</a:t>
            </a:fld>
            <a:endParaRPr lang="en-US"/>
          </a:p>
        </p:txBody>
      </p:sp>
      <p:sp>
        <p:nvSpPr>
          <p:cNvPr id="3" name="Title 2"/>
          <p:cNvSpPr>
            <a:spLocks noGrp="1"/>
          </p:cNvSpPr>
          <p:nvPr>
            <p:ph type="title"/>
            <p:custDataLst>
              <p:tags r:id="rId2"/>
            </p:custDataLst>
          </p:nvPr>
        </p:nvSpPr>
        <p:spPr/>
        <p:txBody>
          <a:bodyPr/>
          <a:lstStyle/>
          <a:p>
            <a:r>
              <a:rPr lang="en-US" dirty="0" smtClean="0"/>
              <a:t>From Smart Metering …</a:t>
            </a:r>
            <a:endParaRPr lang="en-US" dirty="0"/>
          </a:p>
        </p:txBody>
      </p:sp>
      <p:sp>
        <p:nvSpPr>
          <p:cNvPr id="8" name="Rectangle 15"/>
          <p:cNvSpPr>
            <a:spLocks noChangeArrowheads="1"/>
          </p:cNvSpPr>
          <p:nvPr/>
        </p:nvSpPr>
        <p:spPr bwMode="auto">
          <a:xfrm>
            <a:off x="293298" y="1139528"/>
            <a:ext cx="1866578" cy="3095719"/>
          </a:xfrm>
          <a:prstGeom prst="rect">
            <a:avLst/>
          </a:prstGeom>
          <a:noFill/>
          <a:ln w="9525">
            <a:noFill/>
            <a:miter lim="800000"/>
            <a:headEnd/>
            <a:tailEnd/>
          </a:ln>
        </p:spPr>
        <p:txBody>
          <a:bodyPr wrap="square">
            <a:prstTxWarp prst="textNoShape">
              <a:avLst/>
            </a:prstTxWarp>
            <a:spAutoFit/>
          </a:bodyPr>
          <a:lstStyle/>
          <a:p>
            <a:pPr>
              <a:lnSpc>
                <a:spcPts val="1800"/>
              </a:lnSpc>
              <a:spcBef>
                <a:spcPts val="600"/>
              </a:spcBef>
              <a:spcAft>
                <a:spcPts val="0"/>
              </a:spcAft>
              <a:tabLst>
                <a:tab pos="177800" algn="l"/>
              </a:tabLst>
            </a:pPr>
            <a:r>
              <a:rPr lang="de-DE" sz="1600" b="1" dirty="0" smtClean="0">
                <a:solidFill>
                  <a:schemeClr val="tx2"/>
                </a:solidFill>
                <a:latin typeface="Helvetica"/>
                <a:ea typeface="Tahoma" pitchFamily="-106" charset="0"/>
                <a:cs typeface="Helvetica"/>
              </a:rPr>
              <a:t>A </a:t>
            </a:r>
          </a:p>
          <a:p>
            <a:pPr>
              <a:lnSpc>
                <a:spcPts val="1800"/>
              </a:lnSpc>
              <a:spcBef>
                <a:spcPts val="0"/>
              </a:spcBef>
              <a:spcAft>
                <a:spcPts val="600"/>
              </a:spcAft>
              <a:tabLst>
                <a:tab pos="177800" algn="l"/>
              </a:tabLst>
            </a:pPr>
            <a:r>
              <a:rPr lang="de-DE" sz="1600" b="1" dirty="0" smtClean="0">
                <a:solidFill>
                  <a:schemeClr val="tx2"/>
                </a:solidFill>
                <a:latin typeface="Helvetica"/>
                <a:ea typeface="Tahoma" pitchFamily="-106" charset="0"/>
                <a:cs typeface="Helvetica"/>
              </a:rPr>
              <a:t>Group Company</a:t>
            </a:r>
          </a:p>
          <a:p>
            <a:pPr>
              <a:lnSpc>
                <a:spcPts val="1800"/>
              </a:lnSpc>
              <a:spcBef>
                <a:spcPts val="600"/>
              </a:spcBef>
              <a:spcAft>
                <a:spcPts val="600"/>
              </a:spcAft>
              <a:tabLst>
                <a:tab pos="177800" algn="l"/>
              </a:tabLst>
            </a:pPr>
            <a:r>
              <a:rPr lang="de-DE" sz="1600" b="1" dirty="0" err="1" smtClean="0">
                <a:solidFill>
                  <a:schemeClr val="tx2"/>
                </a:solidFill>
                <a:latin typeface="Helvetica"/>
                <a:ea typeface="Tahoma" pitchFamily="-106" charset="0"/>
                <a:cs typeface="Helvetica"/>
              </a:rPr>
              <a:t>Turnover</a:t>
            </a:r>
            <a:r>
              <a:rPr lang="de-DE" sz="1600" b="1" dirty="0" smtClean="0">
                <a:solidFill>
                  <a:schemeClr val="tx2"/>
                </a:solidFill>
                <a:latin typeface="Helvetica"/>
                <a:ea typeface="Tahoma" pitchFamily="-106" charset="0"/>
                <a:cs typeface="Helvetica"/>
              </a:rPr>
              <a:t> 2011</a:t>
            </a:r>
            <a:br>
              <a:rPr lang="de-DE" sz="1600" b="1" dirty="0" smtClean="0">
                <a:solidFill>
                  <a:schemeClr val="tx2"/>
                </a:solidFill>
                <a:latin typeface="Helvetica"/>
                <a:ea typeface="Tahoma" pitchFamily="-106" charset="0"/>
                <a:cs typeface="Helvetica"/>
              </a:rPr>
            </a:br>
            <a:r>
              <a:rPr lang="de-DE" sz="1600" dirty="0" smtClean="0">
                <a:solidFill>
                  <a:srgbClr val="FFFFFF"/>
                </a:solidFill>
                <a:latin typeface="Helvetica"/>
                <a:ea typeface="Tahoma" pitchFamily="-106" charset="0"/>
                <a:cs typeface="Helvetica"/>
              </a:rPr>
              <a:t>1.6 </a:t>
            </a:r>
            <a:r>
              <a:rPr lang="de-DE" sz="1600" dirty="0" err="1" smtClean="0">
                <a:solidFill>
                  <a:srgbClr val="FFFFFF"/>
                </a:solidFill>
                <a:latin typeface="Helvetica"/>
                <a:ea typeface="Tahoma" pitchFamily="-106" charset="0"/>
                <a:cs typeface="Helvetica"/>
              </a:rPr>
              <a:t>bn</a:t>
            </a:r>
            <a:r>
              <a:rPr lang="de-DE" sz="1600" dirty="0" smtClean="0">
                <a:solidFill>
                  <a:srgbClr val="FFFFFF"/>
                </a:solidFill>
                <a:latin typeface="Helvetica"/>
                <a:ea typeface="Tahoma" pitchFamily="-106" charset="0"/>
                <a:cs typeface="Helvetica"/>
              </a:rPr>
              <a:t> USD</a:t>
            </a:r>
            <a:br>
              <a:rPr lang="de-DE" sz="1600" dirty="0" smtClean="0">
                <a:solidFill>
                  <a:srgbClr val="FFFFFF"/>
                </a:solidFill>
                <a:latin typeface="Helvetica"/>
                <a:ea typeface="Tahoma" pitchFamily="-106" charset="0"/>
                <a:cs typeface="Helvetica"/>
              </a:rPr>
            </a:br>
            <a:r>
              <a:rPr lang="de-DE" sz="1600" dirty="0" smtClean="0">
                <a:solidFill>
                  <a:srgbClr val="FFFFFF"/>
                </a:solidFill>
                <a:latin typeface="Helvetica"/>
                <a:ea typeface="Tahoma" pitchFamily="-106" charset="0"/>
                <a:cs typeface="Helvetica"/>
              </a:rPr>
              <a:t>-	</a:t>
            </a:r>
            <a:r>
              <a:rPr lang="de-DE" sz="1600" dirty="0" err="1" smtClean="0">
                <a:solidFill>
                  <a:srgbClr val="FFFFFF"/>
                </a:solidFill>
                <a:latin typeface="Helvetica"/>
                <a:ea typeface="Tahoma" pitchFamily="-106" charset="0"/>
                <a:cs typeface="Helvetica"/>
              </a:rPr>
              <a:t>Americas</a:t>
            </a:r>
            <a:r>
              <a:rPr lang="de-DE" sz="1600" dirty="0" smtClean="0">
                <a:solidFill>
                  <a:srgbClr val="FFFFFF"/>
                </a:solidFill>
                <a:latin typeface="Helvetica"/>
                <a:ea typeface="Tahoma" pitchFamily="-106" charset="0"/>
                <a:cs typeface="Helvetica"/>
              </a:rPr>
              <a:t> 47%</a:t>
            </a:r>
            <a:br>
              <a:rPr lang="de-DE" sz="1600" dirty="0" smtClean="0">
                <a:solidFill>
                  <a:srgbClr val="FFFFFF"/>
                </a:solidFill>
                <a:latin typeface="Helvetica"/>
                <a:ea typeface="Tahoma" pitchFamily="-106" charset="0"/>
                <a:cs typeface="Helvetica"/>
              </a:rPr>
            </a:br>
            <a:r>
              <a:rPr lang="de-DE" sz="1600" dirty="0" smtClean="0">
                <a:solidFill>
                  <a:srgbClr val="FFFFFF"/>
                </a:solidFill>
                <a:latin typeface="Helvetica"/>
                <a:ea typeface="Tahoma" pitchFamily="-106" charset="0"/>
                <a:cs typeface="Helvetica"/>
              </a:rPr>
              <a:t>-	EMEA 35%</a:t>
            </a:r>
            <a:br>
              <a:rPr lang="de-DE" sz="1600" dirty="0" smtClean="0">
                <a:solidFill>
                  <a:srgbClr val="FFFFFF"/>
                </a:solidFill>
                <a:latin typeface="Helvetica"/>
                <a:ea typeface="Tahoma" pitchFamily="-106" charset="0"/>
                <a:cs typeface="Helvetica"/>
              </a:rPr>
            </a:br>
            <a:r>
              <a:rPr lang="de-DE" sz="1600" dirty="0" smtClean="0">
                <a:solidFill>
                  <a:srgbClr val="FFFFFF"/>
                </a:solidFill>
                <a:latin typeface="Helvetica"/>
                <a:ea typeface="Tahoma" pitchFamily="-106" charset="0"/>
                <a:cs typeface="Helvetica"/>
              </a:rPr>
              <a:t>-	</a:t>
            </a:r>
            <a:r>
              <a:rPr lang="de-DE" sz="1600" dirty="0" err="1" smtClean="0">
                <a:solidFill>
                  <a:srgbClr val="FFFFFF"/>
                </a:solidFill>
                <a:latin typeface="Helvetica"/>
                <a:ea typeface="Tahoma" pitchFamily="-106" charset="0"/>
                <a:cs typeface="Helvetica"/>
              </a:rPr>
              <a:t>AsiaPacific</a:t>
            </a:r>
            <a:r>
              <a:rPr lang="de-DE" sz="1600" dirty="0" smtClean="0">
                <a:solidFill>
                  <a:srgbClr val="FFFFFF"/>
                </a:solidFill>
                <a:latin typeface="Helvetica"/>
                <a:ea typeface="Tahoma" pitchFamily="-106" charset="0"/>
                <a:cs typeface="Helvetica"/>
              </a:rPr>
              <a:t> 17%</a:t>
            </a:r>
          </a:p>
          <a:p>
            <a:pPr>
              <a:lnSpc>
                <a:spcPts val="1800"/>
              </a:lnSpc>
              <a:spcBef>
                <a:spcPts val="600"/>
              </a:spcBef>
              <a:spcAft>
                <a:spcPts val="600"/>
              </a:spcAft>
              <a:tabLst>
                <a:tab pos="177800" algn="l"/>
              </a:tabLst>
            </a:pPr>
            <a:r>
              <a:rPr lang="de-DE" sz="1600" b="1" dirty="0" smtClean="0">
                <a:solidFill>
                  <a:schemeClr val="tx2"/>
                </a:solidFill>
                <a:latin typeface="Helvetica"/>
                <a:ea typeface="Tahoma" pitchFamily="-106" charset="0"/>
                <a:cs typeface="Helvetica"/>
              </a:rPr>
              <a:t>R&amp;D</a:t>
            </a:r>
            <a:r>
              <a:rPr lang="de-DE" sz="1600" b="1" dirty="0">
                <a:solidFill>
                  <a:schemeClr val="bg2"/>
                </a:solidFill>
                <a:latin typeface="Helvetica"/>
                <a:ea typeface="Tahoma" pitchFamily="-106" charset="0"/>
                <a:cs typeface="Helvetica"/>
              </a:rPr>
              <a:t/>
            </a:r>
            <a:br>
              <a:rPr lang="de-DE" sz="1600" b="1" dirty="0">
                <a:solidFill>
                  <a:schemeClr val="bg2"/>
                </a:solidFill>
                <a:latin typeface="Helvetica"/>
                <a:ea typeface="Tahoma" pitchFamily="-106" charset="0"/>
                <a:cs typeface="Helvetica"/>
              </a:rPr>
            </a:br>
            <a:r>
              <a:rPr lang="en-US" sz="1600" dirty="0">
                <a:solidFill>
                  <a:srgbClr val="FFFFFF"/>
                </a:solidFill>
                <a:latin typeface="Helvetica"/>
                <a:ea typeface="Tahoma" pitchFamily="-106" charset="0"/>
                <a:cs typeface="Helvetica"/>
              </a:rPr>
              <a:t>7</a:t>
            </a:r>
            <a:r>
              <a:rPr lang="en-US" sz="1600" dirty="0" smtClean="0">
                <a:solidFill>
                  <a:srgbClr val="FFFFFF"/>
                </a:solidFill>
                <a:latin typeface="Helvetica"/>
                <a:ea typeface="Tahoma" pitchFamily="-106" charset="0"/>
                <a:cs typeface="Helvetica"/>
              </a:rPr>
              <a:t>% </a:t>
            </a:r>
            <a:r>
              <a:rPr lang="en-US" sz="1600" dirty="0">
                <a:solidFill>
                  <a:srgbClr val="FFFFFF"/>
                </a:solidFill>
                <a:latin typeface="Helvetica"/>
                <a:ea typeface="Tahoma" pitchFamily="-106" charset="0"/>
                <a:cs typeface="Helvetica"/>
              </a:rPr>
              <a:t>of </a:t>
            </a:r>
            <a:r>
              <a:rPr lang="en-US" sz="1600" dirty="0" smtClean="0">
                <a:solidFill>
                  <a:srgbClr val="FFFFFF"/>
                </a:solidFill>
                <a:latin typeface="Helvetica"/>
                <a:ea typeface="Tahoma" pitchFamily="-106" charset="0"/>
                <a:cs typeface="Helvetica"/>
              </a:rPr>
              <a:t>sales</a:t>
            </a:r>
          </a:p>
          <a:p>
            <a:pPr>
              <a:lnSpc>
                <a:spcPts val="1800"/>
              </a:lnSpc>
              <a:spcBef>
                <a:spcPts val="600"/>
              </a:spcBef>
              <a:spcAft>
                <a:spcPts val="600"/>
              </a:spcAft>
              <a:tabLst>
                <a:tab pos="177800" algn="l"/>
              </a:tabLst>
            </a:pPr>
            <a:r>
              <a:rPr lang="en-US" sz="1600" b="1" dirty="0" smtClean="0">
                <a:solidFill>
                  <a:schemeClr val="tx2"/>
                </a:solidFill>
                <a:latin typeface="Helvetica"/>
                <a:ea typeface="Tahoma" pitchFamily="-106" charset="0"/>
                <a:cs typeface="Helvetica"/>
              </a:rPr>
              <a:t>Customers</a:t>
            </a:r>
            <a:r>
              <a:rPr lang="en-US" sz="1600" b="1" dirty="0" smtClean="0">
                <a:solidFill>
                  <a:schemeClr val="bg2"/>
                </a:solidFill>
                <a:latin typeface="Helvetica"/>
                <a:ea typeface="Tahoma" pitchFamily="-106" charset="0"/>
                <a:cs typeface="Helvetica"/>
              </a:rPr>
              <a:t/>
            </a:r>
            <a:br>
              <a:rPr lang="en-US" sz="1600" b="1" dirty="0" smtClean="0">
                <a:solidFill>
                  <a:schemeClr val="bg2"/>
                </a:solidFill>
                <a:latin typeface="Helvetica"/>
                <a:ea typeface="Tahoma" pitchFamily="-106" charset="0"/>
                <a:cs typeface="Helvetica"/>
              </a:rPr>
            </a:br>
            <a:r>
              <a:rPr lang="en-US" sz="1600" dirty="0" smtClean="0">
                <a:solidFill>
                  <a:srgbClr val="FFFFFF"/>
                </a:solidFill>
                <a:latin typeface="Helvetica"/>
                <a:ea typeface="Tahoma" pitchFamily="-106" charset="0"/>
                <a:cs typeface="Helvetica"/>
              </a:rPr>
              <a:t>Over 8000</a:t>
            </a:r>
            <a:endParaRPr lang="de-DE" sz="1600" dirty="0">
              <a:solidFill>
                <a:srgbClr val="FFFFFF"/>
              </a:solidFill>
              <a:latin typeface="Helvetica"/>
              <a:ea typeface="Tahoma" pitchFamily="-106" charset="0"/>
              <a:cs typeface="Helvetica"/>
            </a:endParaRPr>
          </a:p>
        </p:txBody>
      </p:sp>
      <p:sp>
        <p:nvSpPr>
          <p:cNvPr id="9" name="Rectangle 19"/>
          <p:cNvSpPr>
            <a:spLocks noChangeArrowheads="1"/>
          </p:cNvSpPr>
          <p:nvPr/>
        </p:nvSpPr>
        <p:spPr bwMode="auto">
          <a:xfrm>
            <a:off x="2267744" y="1139528"/>
            <a:ext cx="2303771" cy="3018775"/>
          </a:xfrm>
          <a:prstGeom prst="rect">
            <a:avLst/>
          </a:prstGeom>
          <a:noFill/>
          <a:ln w="9525">
            <a:noFill/>
            <a:miter lim="800000"/>
            <a:headEnd/>
            <a:tailEnd/>
          </a:ln>
        </p:spPr>
        <p:txBody>
          <a:bodyPr wrap="square">
            <a:prstTxWarp prst="textNoShape">
              <a:avLst/>
            </a:prstTxWarp>
            <a:spAutoFit/>
          </a:bodyPr>
          <a:lstStyle/>
          <a:p>
            <a:pPr>
              <a:lnSpc>
                <a:spcPts val="1800"/>
              </a:lnSpc>
              <a:spcBef>
                <a:spcPts val="600"/>
              </a:spcBef>
              <a:spcAft>
                <a:spcPts val="600"/>
              </a:spcAft>
            </a:pPr>
            <a:r>
              <a:rPr lang="en-US" sz="1600" b="1" dirty="0" smtClean="0">
                <a:solidFill>
                  <a:schemeClr val="tx2"/>
                </a:solidFill>
                <a:latin typeface="Helvetica"/>
                <a:ea typeface="Tahoma" pitchFamily="-106" charset="0"/>
                <a:cs typeface="Helvetica"/>
              </a:rPr>
              <a:t>Employees</a:t>
            </a:r>
            <a:r>
              <a:rPr lang="en-US" sz="1600" b="1" dirty="0">
                <a:solidFill>
                  <a:schemeClr val="bg2"/>
                </a:solidFill>
                <a:latin typeface="Helvetica"/>
                <a:ea typeface="Tahoma" pitchFamily="-106" charset="0"/>
                <a:cs typeface="Helvetica"/>
              </a:rPr>
              <a:t/>
            </a:r>
            <a:br>
              <a:rPr lang="en-US" sz="1600" b="1" dirty="0">
                <a:solidFill>
                  <a:schemeClr val="bg2"/>
                </a:solidFill>
                <a:latin typeface="Helvetica"/>
                <a:ea typeface="Tahoma" pitchFamily="-106" charset="0"/>
                <a:cs typeface="Helvetica"/>
              </a:rPr>
            </a:br>
            <a:r>
              <a:rPr lang="en-US" sz="1600" dirty="0" smtClean="0">
                <a:solidFill>
                  <a:srgbClr val="FFFFFF"/>
                </a:solidFill>
                <a:latin typeface="Helvetica"/>
                <a:ea typeface="Tahoma" pitchFamily="-106" charset="0"/>
                <a:cs typeface="Helvetica"/>
              </a:rPr>
              <a:t>&gt;5,000</a:t>
            </a:r>
            <a:endParaRPr lang="en-US" sz="1050" dirty="0">
              <a:solidFill>
                <a:srgbClr val="FFFFFF"/>
              </a:solidFill>
              <a:latin typeface="Helvetica"/>
              <a:ea typeface="Tahoma" pitchFamily="-106" charset="0"/>
              <a:cs typeface="Helvetica"/>
            </a:endParaRPr>
          </a:p>
          <a:p>
            <a:pPr>
              <a:lnSpc>
                <a:spcPts val="1800"/>
              </a:lnSpc>
              <a:spcBef>
                <a:spcPts val="600"/>
              </a:spcBef>
              <a:spcAft>
                <a:spcPts val="600"/>
              </a:spcAft>
            </a:pPr>
            <a:r>
              <a:rPr lang="en-US" sz="1600" b="1" dirty="0">
                <a:solidFill>
                  <a:schemeClr val="tx2"/>
                </a:solidFill>
                <a:latin typeface="Helvetica"/>
                <a:ea typeface="Tahoma" pitchFamily="-106" charset="0"/>
                <a:cs typeface="Helvetica"/>
              </a:rPr>
              <a:t>R&amp;D </a:t>
            </a:r>
            <a:r>
              <a:rPr lang="en-US" sz="1600" b="1" dirty="0" smtClean="0">
                <a:solidFill>
                  <a:schemeClr val="tx2"/>
                </a:solidFill>
                <a:latin typeface="Helvetica"/>
                <a:ea typeface="Tahoma" pitchFamily="-106" charset="0"/>
                <a:cs typeface="Helvetica"/>
              </a:rPr>
              <a:t>resources</a:t>
            </a:r>
            <a:r>
              <a:rPr lang="en-US" sz="1600" b="1" dirty="0">
                <a:solidFill>
                  <a:schemeClr val="tx2"/>
                </a:solidFill>
                <a:latin typeface="Helvetica"/>
                <a:ea typeface="Tahoma" pitchFamily="-106" charset="0"/>
                <a:cs typeface="Helvetica"/>
              </a:rPr>
              <a:t/>
            </a:r>
            <a:br>
              <a:rPr lang="en-US" sz="1600" b="1" dirty="0">
                <a:solidFill>
                  <a:schemeClr val="tx2"/>
                </a:solidFill>
                <a:latin typeface="Helvetica"/>
                <a:ea typeface="Tahoma" pitchFamily="-106" charset="0"/>
                <a:cs typeface="Helvetica"/>
              </a:rPr>
            </a:br>
            <a:r>
              <a:rPr lang="en-US" sz="1600" dirty="0" smtClean="0">
                <a:solidFill>
                  <a:srgbClr val="FFFFFF"/>
                </a:solidFill>
                <a:latin typeface="Helvetica"/>
                <a:ea typeface="Tahoma" pitchFamily="-106" charset="0"/>
                <a:cs typeface="Helvetica"/>
              </a:rPr>
              <a:t>850 in 17 R&amp;D centers</a:t>
            </a:r>
            <a:endParaRPr lang="en-US" sz="1050" dirty="0">
              <a:solidFill>
                <a:srgbClr val="FFFFFF"/>
              </a:solidFill>
              <a:latin typeface="Helvetica"/>
              <a:ea typeface="Tahoma" pitchFamily="-106" charset="0"/>
              <a:cs typeface="Helvetica"/>
            </a:endParaRPr>
          </a:p>
          <a:p>
            <a:pPr>
              <a:lnSpc>
                <a:spcPts val="1800"/>
              </a:lnSpc>
              <a:spcBef>
                <a:spcPts val="600"/>
              </a:spcBef>
              <a:spcAft>
                <a:spcPts val="600"/>
              </a:spcAft>
            </a:pPr>
            <a:r>
              <a:rPr lang="en-US" sz="1600" b="1" dirty="0" smtClean="0">
                <a:solidFill>
                  <a:schemeClr val="tx2"/>
                </a:solidFill>
                <a:latin typeface="Helvetica"/>
                <a:ea typeface="Tahoma" pitchFamily="-106" charset="0"/>
                <a:cs typeface="Helvetica"/>
              </a:rPr>
              <a:t>Manufacturing </a:t>
            </a:r>
            <a:r>
              <a:rPr lang="en-US" sz="1600" b="1" dirty="0">
                <a:solidFill>
                  <a:schemeClr val="tx2"/>
                </a:solidFill>
                <a:latin typeface="Helvetica"/>
                <a:ea typeface="Tahoma" pitchFamily="-106" charset="0"/>
                <a:cs typeface="Helvetica"/>
              </a:rPr>
              <a:t>sites </a:t>
            </a:r>
            <a:r>
              <a:rPr lang="en-US" sz="1600" b="1" dirty="0" smtClean="0">
                <a:solidFill>
                  <a:schemeClr val="bg2"/>
                </a:solidFill>
                <a:latin typeface="Helvetica"/>
                <a:ea typeface="Tahoma" pitchFamily="-106" charset="0"/>
                <a:cs typeface="Helvetica"/>
              </a:rPr>
              <a:t/>
            </a:r>
            <a:br>
              <a:rPr lang="en-US" sz="1600" b="1" dirty="0" smtClean="0">
                <a:solidFill>
                  <a:schemeClr val="bg2"/>
                </a:solidFill>
                <a:latin typeface="Helvetica"/>
                <a:ea typeface="Tahoma" pitchFamily="-106" charset="0"/>
                <a:cs typeface="Helvetica"/>
              </a:rPr>
            </a:br>
            <a:r>
              <a:rPr lang="en-US" sz="1600" dirty="0" smtClean="0">
                <a:solidFill>
                  <a:srgbClr val="FFFFFF"/>
                </a:solidFill>
                <a:latin typeface="Helvetica"/>
                <a:ea typeface="Tahoma" pitchFamily="-106" charset="0"/>
                <a:cs typeface="Helvetica"/>
              </a:rPr>
              <a:t>16</a:t>
            </a:r>
            <a:endParaRPr lang="en-US" sz="1050" dirty="0">
              <a:solidFill>
                <a:srgbClr val="FFFFFF"/>
              </a:solidFill>
              <a:latin typeface="Helvetica"/>
              <a:ea typeface="Tahoma" pitchFamily="-106" charset="0"/>
              <a:cs typeface="Helvetica"/>
            </a:endParaRPr>
          </a:p>
          <a:p>
            <a:pPr>
              <a:lnSpc>
                <a:spcPts val="1800"/>
              </a:lnSpc>
              <a:spcBef>
                <a:spcPts val="600"/>
              </a:spcBef>
              <a:spcAft>
                <a:spcPts val="600"/>
              </a:spcAft>
            </a:pPr>
            <a:r>
              <a:rPr lang="en-US" sz="1600" b="1" dirty="0">
                <a:solidFill>
                  <a:schemeClr val="tx2"/>
                </a:solidFill>
                <a:latin typeface="Helvetica"/>
                <a:ea typeface="Tahoma" pitchFamily="-106" charset="0"/>
                <a:cs typeface="Helvetica"/>
              </a:rPr>
              <a:t>Operating </a:t>
            </a:r>
            <a:r>
              <a:rPr lang="en-US" sz="1600" b="1" dirty="0" smtClean="0">
                <a:solidFill>
                  <a:schemeClr val="tx2"/>
                </a:solidFill>
                <a:latin typeface="Helvetica"/>
                <a:ea typeface="Tahoma" pitchFamily="-106" charset="0"/>
                <a:cs typeface="Helvetica"/>
              </a:rPr>
              <a:t>entities</a:t>
            </a:r>
            <a:r>
              <a:rPr lang="en-US" sz="1600" b="1" dirty="0">
                <a:solidFill>
                  <a:schemeClr val="bg2"/>
                </a:solidFill>
                <a:latin typeface="Helvetica"/>
                <a:ea typeface="Tahoma" pitchFamily="-106" charset="0"/>
                <a:cs typeface="Helvetica"/>
              </a:rPr>
              <a:t/>
            </a:r>
            <a:br>
              <a:rPr lang="en-US" sz="1600" b="1" dirty="0">
                <a:solidFill>
                  <a:schemeClr val="bg2"/>
                </a:solidFill>
                <a:latin typeface="Helvetica"/>
                <a:ea typeface="Tahoma" pitchFamily="-106" charset="0"/>
                <a:cs typeface="Helvetica"/>
              </a:rPr>
            </a:br>
            <a:r>
              <a:rPr lang="en-US" sz="1600" dirty="0" smtClean="0">
                <a:solidFill>
                  <a:srgbClr val="FFFFFF"/>
                </a:solidFill>
                <a:latin typeface="Helvetica"/>
                <a:ea typeface="Tahoma" pitchFamily="-106" charset="0"/>
                <a:cs typeface="Helvetica"/>
              </a:rPr>
              <a:t>In 31 countries</a:t>
            </a:r>
            <a:endParaRPr lang="en-US" sz="1050" dirty="0">
              <a:solidFill>
                <a:srgbClr val="FFFFFF"/>
              </a:solidFill>
              <a:latin typeface="Helvetica"/>
              <a:ea typeface="Tahoma" pitchFamily="-106" charset="0"/>
              <a:cs typeface="Helvetica"/>
            </a:endParaRPr>
          </a:p>
          <a:p>
            <a:pPr>
              <a:lnSpc>
                <a:spcPts val="1800"/>
              </a:lnSpc>
              <a:spcBef>
                <a:spcPts val="600"/>
              </a:spcBef>
              <a:spcAft>
                <a:spcPts val="0"/>
              </a:spcAft>
            </a:pPr>
            <a:r>
              <a:rPr lang="en-US" sz="1600" b="1" dirty="0" smtClean="0">
                <a:solidFill>
                  <a:schemeClr val="tx2"/>
                </a:solidFill>
                <a:latin typeface="Helvetica"/>
                <a:ea typeface="Tahoma" pitchFamily="-106" charset="0"/>
                <a:cs typeface="Helvetica"/>
              </a:rPr>
              <a:t>Sales offices</a:t>
            </a:r>
            <a:endParaRPr lang="en-US" sz="1600" b="1" dirty="0">
              <a:solidFill>
                <a:schemeClr val="tx2"/>
              </a:solidFill>
              <a:latin typeface="Helvetica"/>
              <a:ea typeface="Tahoma" pitchFamily="-106" charset="0"/>
              <a:cs typeface="Helvetica"/>
            </a:endParaRPr>
          </a:p>
          <a:p>
            <a:pPr>
              <a:lnSpc>
                <a:spcPts val="1800"/>
              </a:lnSpc>
              <a:spcBef>
                <a:spcPts val="0"/>
              </a:spcBef>
              <a:spcAft>
                <a:spcPts val="600"/>
              </a:spcAft>
            </a:pPr>
            <a:r>
              <a:rPr lang="en-US" sz="1600" dirty="0" smtClean="0">
                <a:solidFill>
                  <a:srgbClr val="FFFFFF"/>
                </a:solidFill>
                <a:latin typeface="Helvetica"/>
                <a:ea typeface="Tahoma" pitchFamily="-106" charset="0"/>
                <a:cs typeface="Helvetica"/>
              </a:rPr>
              <a:t>73 </a:t>
            </a:r>
          </a:p>
        </p:txBody>
      </p:sp>
      <p:sp>
        <p:nvSpPr>
          <p:cNvPr id="10" name="Rectangle 24"/>
          <p:cNvSpPr>
            <a:spLocks noChangeArrowheads="1"/>
          </p:cNvSpPr>
          <p:nvPr/>
        </p:nvSpPr>
        <p:spPr bwMode="auto">
          <a:xfrm>
            <a:off x="4572000" y="1133801"/>
            <a:ext cx="4541418" cy="784830"/>
          </a:xfrm>
          <a:prstGeom prst="rect">
            <a:avLst/>
          </a:prstGeom>
          <a:noFill/>
          <a:ln w="9525">
            <a:noFill/>
            <a:miter lim="800000"/>
            <a:headEnd/>
            <a:tailEnd/>
          </a:ln>
        </p:spPr>
        <p:txBody>
          <a:bodyPr wrap="square">
            <a:prstTxWarp prst="textNoShape">
              <a:avLst/>
            </a:prstTxWarp>
            <a:spAutoFit/>
          </a:bodyPr>
          <a:lstStyle/>
          <a:p>
            <a:pPr>
              <a:lnSpc>
                <a:spcPts val="1800"/>
              </a:lnSpc>
              <a:spcBef>
                <a:spcPts val="600"/>
              </a:spcBef>
              <a:spcAft>
                <a:spcPts val="600"/>
              </a:spcAft>
              <a:buSzPct val="100000"/>
              <a:tabLst>
                <a:tab pos="266700" algn="l"/>
                <a:tab pos="2160588" algn="l"/>
                <a:tab pos="2333625" algn="l"/>
              </a:tabLst>
            </a:pPr>
            <a:r>
              <a:rPr lang="en-US" sz="1600" b="1" dirty="0" smtClean="0">
                <a:solidFill>
                  <a:schemeClr val="tx2"/>
                </a:solidFill>
                <a:latin typeface="Helvetica"/>
                <a:ea typeface="Tahoma" pitchFamily="-106" charset="0"/>
                <a:cs typeface="Helvetica"/>
              </a:rPr>
              <a:t>More then a century of expertise in metering</a:t>
            </a:r>
            <a:br>
              <a:rPr lang="en-US" sz="1600" b="1" dirty="0" smtClean="0">
                <a:solidFill>
                  <a:schemeClr val="tx2"/>
                </a:solidFill>
                <a:latin typeface="Helvetica"/>
                <a:ea typeface="Tahoma" pitchFamily="-106" charset="0"/>
                <a:cs typeface="Helvetica"/>
              </a:rPr>
            </a:br>
            <a:r>
              <a:rPr lang="en-US" sz="1600" dirty="0" smtClean="0">
                <a:solidFill>
                  <a:srgbClr val="FFFFFF"/>
                </a:solidFill>
                <a:latin typeface="Helvetica"/>
                <a:ea typeface="Tahoma" pitchFamily="-106" charset="0"/>
                <a:cs typeface="Helvetica"/>
              </a:rPr>
              <a:t>- 300 million installed electricity meters</a:t>
            </a:r>
            <a:br>
              <a:rPr lang="en-US" sz="1600" dirty="0" smtClean="0">
                <a:solidFill>
                  <a:srgbClr val="FFFFFF"/>
                </a:solidFill>
                <a:latin typeface="Helvetica"/>
                <a:ea typeface="Tahoma" pitchFamily="-106" charset="0"/>
                <a:cs typeface="Helvetica"/>
              </a:rPr>
            </a:br>
            <a:r>
              <a:rPr lang="en-US" sz="1600" dirty="0" smtClean="0">
                <a:solidFill>
                  <a:srgbClr val="FFFFFF"/>
                </a:solidFill>
                <a:latin typeface="Helvetica"/>
                <a:ea typeface="Tahoma" pitchFamily="-106" charset="0"/>
                <a:cs typeface="Helvetica"/>
              </a:rPr>
              <a:t>- 25+ years experience in Smart Metering</a:t>
            </a:r>
          </a:p>
        </p:txBody>
      </p:sp>
      <p:pic>
        <p:nvPicPr>
          <p:cNvPr id="868" name="Picture 2" descr="http://electronicworldtv.co.uk/go_files/misc_images/617125-toshiba_logo.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969" y="1131590"/>
            <a:ext cx="1636739" cy="319600"/>
          </a:xfrm>
          <a:prstGeom prst="rect">
            <a:avLst/>
          </a:prstGeom>
          <a:noFill/>
          <a:extLst>
            <a:ext uri="{909E8E84-426E-40DD-AFC4-6F175D3DCCD1}">
              <a14:hiddenFill xmlns:a14="http://schemas.microsoft.com/office/drawing/2010/main">
                <a:solidFill>
                  <a:srgbClr val="FFFFFF"/>
                </a:solidFill>
              </a14:hiddenFill>
            </a:ext>
          </a:extLst>
        </p:spPr>
      </p:pic>
      <p:pic>
        <p:nvPicPr>
          <p:cNvPr id="869" name="Picture 6"/>
          <p:cNvPicPr>
            <a:picLocks noChangeAspect="1" noChangeArrowheads="1"/>
          </p:cNvPicPr>
          <p:nvPr/>
        </p:nvPicPr>
        <p:blipFill>
          <a:blip r:embed="rId5" cstate="print"/>
          <a:srcRect/>
          <a:stretch>
            <a:fillRect/>
          </a:stretch>
        </p:blipFill>
        <p:spPr bwMode="auto">
          <a:xfrm>
            <a:off x="5292080" y="3075806"/>
            <a:ext cx="2612536" cy="1224136"/>
          </a:xfrm>
          <a:prstGeom prst="rect">
            <a:avLst/>
          </a:prstGeom>
          <a:noFill/>
          <a:ln w="9525">
            <a:noFill/>
            <a:miter lim="800000"/>
            <a:headEnd/>
            <a:tailEnd/>
          </a:ln>
        </p:spPr>
      </p:pic>
    </p:spTree>
    <p:extLst>
      <p:ext uri="{BB962C8B-B14F-4D97-AF65-F5344CB8AC3E}">
        <p14:creationId xmlns:p14="http://schemas.microsoft.com/office/powerpoint/2010/main" val="321229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0000" y="36000"/>
            <a:ext cx="7524368" cy="612000"/>
          </a:xfrm>
        </p:spPr>
        <p:txBody>
          <a:bodyPr>
            <a:normAutofit fontScale="90000"/>
          </a:bodyPr>
          <a:lstStyle/>
          <a:p>
            <a:r>
              <a:rPr lang="en-US" sz="2000" dirty="0" smtClean="0">
                <a:latin typeface="Tahoma" pitchFamily="34" charset="0"/>
                <a:ea typeface="Tahoma" pitchFamily="34" charset="0"/>
                <a:cs typeface="Tahoma" pitchFamily="34" charset="0"/>
              </a:rPr>
              <a:t>The European Smart Metering Market </a:t>
            </a:r>
            <a:r>
              <a:rPr lang="en-US" sz="2000" dirty="0">
                <a:latin typeface="Tahoma" pitchFamily="34" charset="0"/>
                <a:ea typeface="Tahoma" pitchFamily="34" charset="0"/>
                <a:cs typeface="Tahoma" pitchFamily="34" charset="0"/>
              </a:rPr>
              <a:t>F</a:t>
            </a:r>
            <a:r>
              <a:rPr lang="en-US" sz="2000" dirty="0" smtClean="0">
                <a:latin typeface="Tahoma" pitchFamily="34" charset="0"/>
                <a:ea typeface="Tahoma" pitchFamily="34" charset="0"/>
                <a:cs typeface="Tahoma" pitchFamily="34" charset="0"/>
              </a:rPr>
              <a:t>orecast is shifting Year-on-Year</a:t>
            </a:r>
            <a:br>
              <a:rPr lang="en-US" sz="2000" dirty="0" smtClean="0">
                <a:latin typeface="Tahoma" pitchFamily="34" charset="0"/>
                <a:ea typeface="Tahoma" pitchFamily="34" charset="0"/>
                <a:cs typeface="Tahoma" pitchFamily="34" charset="0"/>
              </a:rPr>
            </a:br>
            <a:r>
              <a:rPr lang="en-US" sz="1700" dirty="0" smtClean="0">
                <a:latin typeface="Tahoma" pitchFamily="34" charset="0"/>
                <a:ea typeface="Tahoma" pitchFamily="34" charset="0"/>
                <a:cs typeface="Tahoma" pitchFamily="34" charset="0"/>
              </a:rPr>
              <a:t>(whilst the </a:t>
            </a:r>
            <a:r>
              <a:rPr lang="en-US" sz="1700" dirty="0">
                <a:latin typeface="Tahoma" pitchFamily="34" charset="0"/>
                <a:ea typeface="Tahoma" pitchFamily="34" charset="0"/>
                <a:cs typeface="Tahoma" pitchFamily="34" charset="0"/>
              </a:rPr>
              <a:t>EU 3</a:t>
            </a:r>
            <a:r>
              <a:rPr lang="en-US" sz="1700" baseline="30000" dirty="0">
                <a:latin typeface="Tahoma" pitchFamily="34" charset="0"/>
                <a:ea typeface="Tahoma" pitchFamily="34" charset="0"/>
                <a:cs typeface="Tahoma" pitchFamily="34" charset="0"/>
              </a:rPr>
              <a:t>rd</a:t>
            </a:r>
            <a:r>
              <a:rPr lang="en-US" sz="1700" dirty="0">
                <a:latin typeface="Tahoma" pitchFamily="34" charset="0"/>
                <a:ea typeface="Tahoma" pitchFamily="34" charset="0"/>
                <a:cs typeface="Tahoma" pitchFamily="34" charset="0"/>
              </a:rPr>
              <a:t> energy package targets </a:t>
            </a:r>
            <a:r>
              <a:rPr lang="en-US" sz="1700" dirty="0" smtClean="0">
                <a:latin typeface="Tahoma" pitchFamily="34" charset="0"/>
                <a:ea typeface="Tahoma" pitchFamily="34" charset="0"/>
                <a:cs typeface="Tahoma" pitchFamily="34" charset="0"/>
              </a:rPr>
              <a:t>remains)</a:t>
            </a:r>
            <a:endParaRPr lang="en-US" sz="1700" dirty="0">
              <a:latin typeface="Tahoma" pitchFamily="34" charset="0"/>
              <a:ea typeface="Tahoma" pitchFamily="34" charset="0"/>
              <a:cs typeface="Tahoma" pitchFamily="34" charset="0"/>
            </a:endParaRPr>
          </a:p>
        </p:txBody>
      </p:sp>
      <p:sp>
        <p:nvSpPr>
          <p:cNvPr id="9" name="Slide Number Placeholder 3"/>
          <p:cNvSpPr>
            <a:spLocks noGrp="1"/>
          </p:cNvSpPr>
          <p:nvPr>
            <p:ph type="sldNum" sz="quarter" idx="12"/>
            <p:custDataLst>
              <p:tags r:id="rId2"/>
            </p:custDataLst>
          </p:nvPr>
        </p:nvSpPr>
        <p:spPr>
          <a:prstGeom prst="rect">
            <a:avLst/>
          </a:prstGeom>
        </p:spPr>
        <p:txBody>
          <a:bodyPr/>
          <a:lstStyle/>
          <a:p>
            <a:pPr>
              <a:defRPr/>
            </a:pPr>
            <a:fld id="{FDCDA9BB-056F-40F1-9422-AC7C519CA732}" type="slidenum">
              <a:rPr lang="en-US" smtClean="0"/>
              <a:pPr>
                <a:defRPr/>
              </a:pPr>
              <a:t>3</a:t>
            </a:fld>
            <a:endParaRPr lang="en-US"/>
          </a:p>
        </p:txBody>
      </p:sp>
      <p:sp>
        <p:nvSpPr>
          <p:cNvPr id="5" name="Content Placeholder 2"/>
          <p:cNvSpPr txBox="1">
            <a:spLocks/>
          </p:cNvSpPr>
          <p:nvPr>
            <p:custDataLst>
              <p:tags r:id="rId3"/>
            </p:custDataLst>
          </p:nvPr>
        </p:nvSpPr>
        <p:spPr bwMode="auto">
          <a:xfrm>
            <a:off x="243963" y="3795886"/>
            <a:ext cx="8776950" cy="1035248"/>
          </a:xfrm>
          <a:prstGeom prst="rect">
            <a:avLst/>
          </a:prstGeom>
          <a:noFill/>
          <a:ln w="9525">
            <a:noFill/>
            <a:miter lim="800000"/>
            <a:headEnd/>
            <a:tailEnd/>
          </a:ln>
        </p:spPr>
        <p:txBody>
          <a:bodyPr vert="horz" wrap="square" lIns="77835" tIns="38917" rIns="77835" bIns="38917" numCol="1" anchor="t" anchorCtr="0" compatLnSpc="1">
            <a:prstTxWarp prst="textNoShape">
              <a:avLst/>
            </a:prstTxWarp>
          </a:bodyPr>
          <a:lstStyle>
            <a:lvl1pPr marL="291759" indent="-291759" algn="l" rtl="0" eaLnBrk="0" fontAlgn="base" hangingPunct="0">
              <a:spcBef>
                <a:spcPct val="20000"/>
              </a:spcBef>
              <a:spcAft>
                <a:spcPct val="20000"/>
              </a:spcAft>
              <a:buClr>
                <a:srgbClr val="4D4F53"/>
              </a:buClr>
              <a:buSzPct val="120000"/>
              <a:buChar char="+"/>
              <a:defRPr sz="2000" kern="1200">
                <a:solidFill>
                  <a:schemeClr val="tx1"/>
                </a:solidFill>
                <a:latin typeface="Tahoma" pitchFamily="34" charset="0"/>
                <a:ea typeface="+mn-ea"/>
                <a:cs typeface="Tahoma" pitchFamily="34" charset="0"/>
              </a:defRPr>
            </a:lvl1pPr>
            <a:lvl2pPr marL="632674" indent="-250534" algn="l" rtl="0" eaLnBrk="0" fontAlgn="base" hangingPunct="0">
              <a:spcBef>
                <a:spcPct val="20000"/>
              </a:spcBef>
              <a:spcAft>
                <a:spcPct val="20000"/>
              </a:spcAft>
              <a:buClr>
                <a:srgbClr val="4D4F53"/>
              </a:buClr>
              <a:buSzPct val="120000"/>
              <a:buFont typeface="Tahoma" pitchFamily="34" charset="0"/>
              <a:buChar char="–"/>
              <a:defRPr sz="1800" kern="1200">
                <a:solidFill>
                  <a:schemeClr val="tx1"/>
                </a:solidFill>
                <a:latin typeface="Tahoma" pitchFamily="34" charset="0"/>
                <a:ea typeface="+mn-ea"/>
                <a:cs typeface="Tahoma" pitchFamily="34" charset="0"/>
              </a:defRPr>
            </a:lvl2pPr>
            <a:lvl3pPr marL="970419" indent="-179179" algn="l" rtl="0" eaLnBrk="0" fontAlgn="base" hangingPunct="0">
              <a:spcBef>
                <a:spcPts val="438"/>
              </a:spcBef>
              <a:spcAft>
                <a:spcPts val="438"/>
              </a:spcAft>
              <a:buClr>
                <a:srgbClr val="4D4F53"/>
              </a:buClr>
              <a:buSzPct val="110000"/>
              <a:buFont typeface="Arial" pitchFamily="34" charset="0"/>
              <a:buChar char="•"/>
              <a:defRPr sz="1800" kern="1200">
                <a:solidFill>
                  <a:schemeClr val="tx1"/>
                </a:solidFill>
                <a:latin typeface="Tahoma" pitchFamily="34" charset="0"/>
                <a:ea typeface="+mn-ea"/>
                <a:cs typeface="Tahoma" pitchFamily="34" charset="0"/>
              </a:defRPr>
            </a:lvl3pPr>
            <a:lvl4pPr marL="1330361" indent="-179179" algn="l" rtl="0" eaLnBrk="0" fontAlgn="base" hangingPunct="0">
              <a:spcBef>
                <a:spcPct val="20000"/>
              </a:spcBef>
              <a:spcAft>
                <a:spcPct val="20000"/>
              </a:spcAft>
              <a:buClr>
                <a:srgbClr val="4D4F53"/>
              </a:buClr>
              <a:buSzPct val="110000"/>
              <a:buFont typeface="Arial" pitchFamily="34" charset="0"/>
              <a:buChar char="•"/>
              <a:defRPr sz="1800" kern="1200">
                <a:solidFill>
                  <a:schemeClr val="tx1"/>
                </a:solidFill>
                <a:latin typeface="Tahoma" pitchFamily="34" charset="0"/>
                <a:ea typeface="+mn-ea"/>
                <a:cs typeface="Tahoma" pitchFamily="34" charset="0"/>
              </a:defRPr>
            </a:lvl4pPr>
            <a:lvl5pPr marL="1653833" indent="-179179" algn="l" rtl="0" eaLnBrk="0" fontAlgn="base" hangingPunct="0">
              <a:spcBef>
                <a:spcPts val="438"/>
              </a:spcBef>
              <a:spcAft>
                <a:spcPts val="438"/>
              </a:spcAft>
              <a:buClr>
                <a:srgbClr val="4D4F53"/>
              </a:buClr>
              <a:buSzPct val="110000"/>
              <a:buFont typeface="Arial" pitchFamily="34" charset="0"/>
              <a:buChar char="•"/>
              <a:defRPr sz="1800" kern="1200">
                <a:solidFill>
                  <a:schemeClr val="tx1"/>
                </a:solidFill>
                <a:latin typeface="Tahoma" pitchFamily="34" charset="0"/>
                <a:ea typeface="+mn-ea"/>
                <a:cs typeface="Tahoma" pitchFamily="34" charset="0"/>
              </a:defRPr>
            </a:lvl5pPr>
            <a:lvl6pPr marL="2511669" indent="-228331" algn="l" defTabSz="9133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37" indent="-228331" algn="l" defTabSz="9133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04" indent="-228331" algn="l" defTabSz="9133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70" indent="-228331" algn="l" defTabSz="9133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tabLst>
                <a:tab pos="803275" algn="l"/>
              </a:tabLst>
              <a:defRPr/>
            </a:pPr>
            <a:r>
              <a:rPr lang="en-US" sz="1200" b="1" i="1" u="sng" dirty="0" smtClean="0">
                <a:solidFill>
                  <a:prstClr val="black">
                    <a:lumMod val="85000"/>
                    <a:lumOff val="15000"/>
                  </a:prstClr>
                </a:solidFill>
                <a:latin typeface="Calibri" pitchFamily="34" charset="0"/>
                <a:cs typeface="Calibri" pitchFamily="34" charset="0"/>
              </a:rPr>
              <a:t>Examples:</a:t>
            </a:r>
          </a:p>
          <a:p>
            <a:pPr marL="0" indent="0">
              <a:spcBef>
                <a:spcPts val="0"/>
              </a:spcBef>
              <a:spcAft>
                <a:spcPts val="0"/>
              </a:spcAft>
              <a:buNone/>
              <a:tabLst>
                <a:tab pos="803275" algn="l"/>
              </a:tabLst>
              <a:defRPr/>
            </a:pPr>
            <a:r>
              <a:rPr lang="en-US" sz="1200" b="1" dirty="0" smtClean="0">
                <a:solidFill>
                  <a:prstClr val="black">
                    <a:lumMod val="85000"/>
                    <a:lumOff val="15000"/>
                  </a:prstClr>
                </a:solidFill>
                <a:latin typeface="Calibri" pitchFamily="34" charset="0"/>
                <a:cs typeface="Calibri" pitchFamily="34" charset="0"/>
              </a:rPr>
              <a:t>UK</a:t>
            </a:r>
            <a:r>
              <a:rPr lang="en-US" sz="1200" b="1" dirty="0">
                <a:solidFill>
                  <a:prstClr val="black">
                    <a:lumMod val="85000"/>
                    <a:lumOff val="15000"/>
                  </a:prstClr>
                </a:solidFill>
                <a:latin typeface="Calibri" pitchFamily="34" charset="0"/>
                <a:cs typeface="Calibri" pitchFamily="34" charset="0"/>
              </a:rPr>
              <a:t>:	Delay to finalization of market model + definition of standard</a:t>
            </a:r>
          </a:p>
          <a:p>
            <a:pPr marL="0" indent="0">
              <a:spcBef>
                <a:spcPts val="0"/>
              </a:spcBef>
              <a:spcAft>
                <a:spcPts val="0"/>
              </a:spcAft>
              <a:buNone/>
              <a:tabLst>
                <a:tab pos="803275" algn="l"/>
              </a:tabLst>
              <a:defRPr/>
            </a:pPr>
            <a:r>
              <a:rPr lang="en-US" sz="1200" b="1" dirty="0">
                <a:solidFill>
                  <a:prstClr val="black">
                    <a:lumMod val="85000"/>
                    <a:lumOff val="15000"/>
                  </a:prstClr>
                </a:solidFill>
                <a:latin typeface="Calibri" pitchFamily="34" charset="0"/>
                <a:cs typeface="Calibri" pitchFamily="34" charset="0"/>
              </a:rPr>
              <a:t>France:	Postponement of next </a:t>
            </a:r>
            <a:r>
              <a:rPr lang="en-US" sz="1200" b="1" dirty="0" err="1">
                <a:solidFill>
                  <a:prstClr val="black">
                    <a:lumMod val="85000"/>
                    <a:lumOff val="15000"/>
                  </a:prstClr>
                </a:solidFill>
                <a:latin typeface="Calibri" pitchFamily="34" charset="0"/>
                <a:cs typeface="Calibri" pitchFamily="34" charset="0"/>
              </a:rPr>
              <a:t>Linky</a:t>
            </a:r>
            <a:r>
              <a:rPr lang="en-US" sz="1200" b="1" dirty="0">
                <a:solidFill>
                  <a:prstClr val="black">
                    <a:lumMod val="85000"/>
                    <a:lumOff val="15000"/>
                  </a:prstClr>
                </a:solidFill>
                <a:latin typeface="Calibri" pitchFamily="34" charset="0"/>
                <a:cs typeface="Calibri" pitchFamily="34" charset="0"/>
              </a:rPr>
              <a:t> (ERDF, France) tender by &gt; 1 year</a:t>
            </a:r>
          </a:p>
          <a:p>
            <a:pPr marL="0" indent="0">
              <a:spcBef>
                <a:spcPts val="0"/>
              </a:spcBef>
              <a:spcAft>
                <a:spcPts val="0"/>
              </a:spcAft>
              <a:buNone/>
              <a:tabLst>
                <a:tab pos="803275" algn="l"/>
              </a:tabLst>
              <a:defRPr/>
            </a:pPr>
            <a:r>
              <a:rPr lang="en-US" sz="1200" b="1" dirty="0">
                <a:solidFill>
                  <a:prstClr val="black">
                    <a:lumMod val="85000"/>
                    <a:lumOff val="15000"/>
                  </a:prstClr>
                </a:solidFill>
                <a:latin typeface="Calibri" pitchFamily="34" charset="0"/>
                <a:cs typeface="Calibri" pitchFamily="34" charset="0"/>
              </a:rPr>
              <a:t>Spain:	Push out of  </a:t>
            </a:r>
            <a:r>
              <a:rPr lang="en-US" sz="1200" b="1" dirty="0" err="1">
                <a:solidFill>
                  <a:prstClr val="black">
                    <a:lumMod val="85000"/>
                    <a:lumOff val="15000"/>
                  </a:prstClr>
                </a:solidFill>
                <a:latin typeface="Calibri" pitchFamily="34" charset="0"/>
                <a:cs typeface="Calibri" pitchFamily="34" charset="0"/>
              </a:rPr>
              <a:t>Iberdrola</a:t>
            </a:r>
            <a:r>
              <a:rPr lang="en-US" sz="1200" b="1" dirty="0">
                <a:solidFill>
                  <a:prstClr val="black">
                    <a:lumMod val="85000"/>
                    <a:lumOff val="15000"/>
                  </a:prstClr>
                </a:solidFill>
                <a:latin typeface="Calibri" pitchFamily="34" charset="0"/>
                <a:cs typeface="Calibri" pitchFamily="34" charset="0"/>
              </a:rPr>
              <a:t> (Spain) / GNF (Gas Natural </a:t>
            </a:r>
            <a:r>
              <a:rPr lang="en-US" sz="1200" b="1" dirty="0" err="1">
                <a:solidFill>
                  <a:prstClr val="black">
                    <a:lumMod val="85000"/>
                    <a:lumOff val="15000"/>
                  </a:prstClr>
                </a:solidFill>
                <a:latin typeface="Calibri" pitchFamily="34" charset="0"/>
                <a:cs typeface="Calibri" pitchFamily="34" charset="0"/>
              </a:rPr>
              <a:t>Fenosa</a:t>
            </a:r>
            <a:r>
              <a:rPr lang="en-US" sz="1200" b="1" dirty="0">
                <a:solidFill>
                  <a:prstClr val="black">
                    <a:lumMod val="85000"/>
                    <a:lumOff val="15000"/>
                  </a:prstClr>
                </a:solidFill>
                <a:latin typeface="Calibri" pitchFamily="34" charset="0"/>
                <a:cs typeface="Calibri" pitchFamily="34" charset="0"/>
              </a:rPr>
              <a:t>) plans, economic slow down</a:t>
            </a:r>
          </a:p>
          <a:p>
            <a:pPr marL="0" indent="0">
              <a:spcBef>
                <a:spcPts val="0"/>
              </a:spcBef>
              <a:spcAft>
                <a:spcPts val="0"/>
              </a:spcAft>
              <a:buNone/>
              <a:tabLst>
                <a:tab pos="803275" algn="l"/>
              </a:tabLst>
              <a:defRPr/>
            </a:pPr>
            <a:r>
              <a:rPr lang="en-US" sz="1200" b="1" dirty="0">
                <a:solidFill>
                  <a:prstClr val="black">
                    <a:lumMod val="85000"/>
                    <a:lumOff val="15000"/>
                  </a:prstClr>
                </a:solidFill>
                <a:latin typeface="Calibri" pitchFamily="34" charset="0"/>
                <a:cs typeface="Calibri" pitchFamily="34" charset="0"/>
              </a:rPr>
              <a:t>Germany:	In transition to a secure smart metering </a:t>
            </a:r>
            <a:r>
              <a:rPr lang="en-US" sz="1200" b="1" dirty="0" smtClean="0">
                <a:solidFill>
                  <a:prstClr val="black">
                    <a:lumMod val="85000"/>
                    <a:lumOff val="15000"/>
                  </a:prstClr>
                </a:solidFill>
                <a:latin typeface="Calibri" pitchFamily="34" charset="0"/>
                <a:cs typeface="Calibri" pitchFamily="34" charset="0"/>
              </a:rPr>
              <a:t>concept</a:t>
            </a:r>
            <a:endParaRPr lang="en-US" sz="1200" dirty="0">
              <a:solidFill>
                <a:prstClr val="black">
                  <a:lumMod val="85000"/>
                  <a:lumOff val="15000"/>
                </a:prstClr>
              </a:solidFill>
              <a:latin typeface="Calibri" pitchFamily="34" charset="0"/>
              <a:cs typeface="Calibri" pitchFamily="34" charset="0"/>
            </a:endParaRPr>
          </a:p>
        </p:txBody>
      </p:sp>
      <p:sp>
        <p:nvSpPr>
          <p:cNvPr id="8" name="TextBox 7"/>
          <p:cNvSpPr txBox="1"/>
          <p:nvPr>
            <p:custDataLst>
              <p:tags r:id="rId4"/>
            </p:custDataLst>
          </p:nvPr>
        </p:nvSpPr>
        <p:spPr>
          <a:xfrm>
            <a:off x="7164288" y="3579862"/>
            <a:ext cx="1787499" cy="217186"/>
          </a:xfrm>
          <a:prstGeom prst="rect">
            <a:avLst/>
          </a:prstGeom>
          <a:noFill/>
        </p:spPr>
        <p:txBody>
          <a:bodyPr wrap="square" lIns="77925" tIns="38963" rIns="77925" bIns="38963" rtlCol="0">
            <a:spAutoFit/>
          </a:bodyPr>
          <a:lstStyle/>
          <a:p>
            <a:pPr algn="r" defTabSz="778509"/>
            <a:r>
              <a:rPr lang="en-US" sz="900" i="1" dirty="0">
                <a:solidFill>
                  <a:prstClr val="black"/>
                </a:solidFill>
                <a:latin typeface="Calibri" pitchFamily="34" charset="0"/>
                <a:cs typeface="Calibri" pitchFamily="34" charset="0"/>
              </a:rPr>
              <a:t>Berg Insight market </a:t>
            </a:r>
            <a:r>
              <a:rPr lang="en-US" sz="900" i="1" dirty="0" smtClean="0">
                <a:solidFill>
                  <a:prstClr val="black"/>
                </a:solidFill>
                <a:latin typeface="Calibri" pitchFamily="34" charset="0"/>
                <a:cs typeface="Calibri" pitchFamily="34" charset="0"/>
              </a:rPr>
              <a:t>view 2012</a:t>
            </a:r>
            <a:endParaRPr lang="en-US" sz="900" i="1" dirty="0">
              <a:solidFill>
                <a:prstClr val="black"/>
              </a:solidFill>
              <a:latin typeface="Calibri" pitchFamily="34" charset="0"/>
              <a:cs typeface="Calibri" pitchFamily="34" charset="0"/>
            </a:endParaRPr>
          </a:p>
        </p:txBody>
      </p:sp>
      <p:pic>
        <p:nvPicPr>
          <p:cNvPr id="10" name="Picture 2"/>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915566"/>
            <a:ext cx="4176464" cy="258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716016" y="915566"/>
            <a:ext cx="4176464" cy="258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95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smtClean="0"/>
              <a:t>Smart Metering in Europe – Current Roadmaps</a:t>
            </a:r>
            <a:endParaRPr lang="en-US" dirty="0"/>
          </a:p>
        </p:txBody>
      </p:sp>
      <p:sp>
        <p:nvSpPr>
          <p:cNvPr id="24" name="Slide Number Placeholder 3"/>
          <p:cNvSpPr>
            <a:spLocks noGrp="1"/>
          </p:cNvSpPr>
          <p:nvPr>
            <p:ph type="sldNum" sz="quarter" idx="12"/>
            <p:custDataLst>
              <p:tags r:id="rId2"/>
            </p:custDataLst>
          </p:nvPr>
        </p:nvSpPr>
        <p:spPr>
          <a:prstGeom prst="rect">
            <a:avLst/>
          </a:prstGeom>
        </p:spPr>
        <p:txBody>
          <a:bodyPr/>
          <a:lstStyle/>
          <a:p>
            <a:pPr>
              <a:defRPr/>
            </a:pPr>
            <a:fld id="{FDCDA9BB-056F-40F1-9422-AC7C519CA732}" type="slidenum">
              <a:rPr lang="en-US" smtClean="0"/>
              <a:pPr>
                <a:defRPr/>
              </a:pPr>
              <a:t>4</a:t>
            </a:fld>
            <a:endParaRPr lang="en-US"/>
          </a:p>
        </p:txBody>
      </p:sp>
      <p:sp>
        <p:nvSpPr>
          <p:cNvPr id="6" name="AutoShape 38"/>
          <p:cNvSpPr>
            <a:spLocks noChangeArrowheads="1"/>
          </p:cNvSpPr>
          <p:nvPr>
            <p:custDataLst>
              <p:tags r:id="rId3"/>
            </p:custDataLst>
          </p:nvPr>
        </p:nvSpPr>
        <p:spPr bwMode="gray">
          <a:xfrm>
            <a:off x="4472130" y="1771956"/>
            <a:ext cx="4171772" cy="342678"/>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sp>
        <p:nvSpPr>
          <p:cNvPr id="7" name="AutoShape 38"/>
          <p:cNvSpPr>
            <a:spLocks noChangeArrowheads="1"/>
          </p:cNvSpPr>
          <p:nvPr>
            <p:custDataLst>
              <p:tags r:id="rId4"/>
            </p:custDataLst>
          </p:nvPr>
        </p:nvSpPr>
        <p:spPr bwMode="gray">
          <a:xfrm>
            <a:off x="1751263" y="2218682"/>
            <a:ext cx="6120889" cy="313072"/>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sp>
        <p:nvSpPr>
          <p:cNvPr id="8" name="TextBox 7"/>
          <p:cNvSpPr txBox="1"/>
          <p:nvPr>
            <p:custDataLst>
              <p:tags r:id="rId5"/>
            </p:custDataLst>
          </p:nvPr>
        </p:nvSpPr>
        <p:spPr>
          <a:xfrm>
            <a:off x="703850" y="1291224"/>
            <a:ext cx="665567" cy="461665"/>
          </a:xfrm>
          <a:prstGeom prst="rect">
            <a:avLst/>
          </a:prstGeom>
          <a:noFill/>
        </p:spPr>
        <p:txBody>
          <a:bodyPr wrap="none" rtlCol="0">
            <a:spAutoFit/>
          </a:bodyPr>
          <a:lstStyle/>
          <a:p>
            <a:r>
              <a:rPr lang="en-US" sz="1400" b="1" dirty="0" smtClean="0">
                <a:latin typeface="Calibri" pitchFamily="34" charset="0"/>
                <a:cs typeface="Calibri" pitchFamily="34" charset="0"/>
              </a:rPr>
              <a:t>UK</a:t>
            </a:r>
          </a:p>
          <a:p>
            <a:r>
              <a:rPr lang="en-US" altLang="ja-JP" sz="1000" b="1" dirty="0" smtClean="0">
                <a:ea typeface="ＭＳ Ｐゴシック" pitchFamily="50" charset="-128"/>
              </a:rPr>
              <a:t>29m EP’s</a:t>
            </a:r>
            <a:endParaRPr lang="en-US" altLang="ja-JP" sz="1000" b="1" dirty="0">
              <a:ea typeface="ＭＳ Ｐゴシック" pitchFamily="50" charset="-128"/>
            </a:endParaRPr>
          </a:p>
        </p:txBody>
      </p:sp>
      <p:sp>
        <p:nvSpPr>
          <p:cNvPr id="9" name="TextBox 8"/>
          <p:cNvSpPr txBox="1"/>
          <p:nvPr>
            <p:custDataLst>
              <p:tags r:id="rId6"/>
            </p:custDataLst>
          </p:nvPr>
        </p:nvSpPr>
        <p:spPr>
          <a:xfrm>
            <a:off x="703850" y="1750045"/>
            <a:ext cx="676019" cy="461665"/>
          </a:xfrm>
          <a:prstGeom prst="rect">
            <a:avLst/>
          </a:prstGeom>
          <a:noFill/>
        </p:spPr>
        <p:txBody>
          <a:bodyPr wrap="none" rtlCol="0">
            <a:spAutoFit/>
          </a:bodyPr>
          <a:lstStyle/>
          <a:p>
            <a:r>
              <a:rPr lang="en-US" sz="1400" b="1" dirty="0" smtClean="0">
                <a:latin typeface="Calibri" pitchFamily="34" charset="0"/>
                <a:cs typeface="Calibri" pitchFamily="34" charset="0"/>
              </a:rPr>
              <a:t>France</a:t>
            </a:r>
          </a:p>
          <a:p>
            <a:r>
              <a:rPr lang="en-US" altLang="ja-JP" sz="1000" b="1" dirty="0" smtClean="0">
                <a:ea typeface="ＭＳ Ｐゴシック" pitchFamily="50" charset="-128"/>
              </a:rPr>
              <a:t>34m EP’s</a:t>
            </a:r>
            <a:endParaRPr lang="en-US" altLang="ja-JP" sz="1000" b="1" dirty="0">
              <a:ea typeface="ＭＳ Ｐゴシック" pitchFamily="50" charset="-128"/>
            </a:endParaRPr>
          </a:p>
        </p:txBody>
      </p:sp>
      <p:sp>
        <p:nvSpPr>
          <p:cNvPr id="10" name="TextBox 9"/>
          <p:cNvSpPr txBox="1"/>
          <p:nvPr>
            <p:custDataLst>
              <p:tags r:id="rId7"/>
            </p:custDataLst>
          </p:nvPr>
        </p:nvSpPr>
        <p:spPr>
          <a:xfrm>
            <a:off x="703850" y="2149270"/>
            <a:ext cx="665567" cy="461665"/>
          </a:xfrm>
          <a:prstGeom prst="rect">
            <a:avLst/>
          </a:prstGeom>
          <a:noFill/>
        </p:spPr>
        <p:txBody>
          <a:bodyPr wrap="none" rtlCol="0">
            <a:spAutoFit/>
          </a:bodyPr>
          <a:lstStyle/>
          <a:p>
            <a:r>
              <a:rPr lang="en-US" sz="1400" b="1" dirty="0" smtClean="0">
                <a:latin typeface="Calibri" pitchFamily="34" charset="0"/>
                <a:cs typeface="Calibri" pitchFamily="34" charset="0"/>
              </a:rPr>
              <a:t>Spain</a:t>
            </a:r>
          </a:p>
          <a:p>
            <a:r>
              <a:rPr lang="en-US" sz="1000" b="1" dirty="0" smtClean="0">
                <a:latin typeface="Calibri" pitchFamily="34" charset="0"/>
                <a:cs typeface="Calibri" pitchFamily="34" charset="0"/>
              </a:rPr>
              <a:t>26m EP’s</a:t>
            </a:r>
          </a:p>
        </p:txBody>
      </p:sp>
      <p:pic>
        <p:nvPicPr>
          <p:cNvPr id="11" name="Picture 10" descr="Germany_National Flag_Flag-326.gif">
            <a:hlinkClick r:id="" action="ppaction://noaction"/>
          </p:cNvPr>
          <p:cNvPicPr>
            <a:picLocks noChangeAspect="1"/>
          </p:cNvPicPr>
          <p:nvPr>
            <p:custDataLst>
              <p:tags r:id="rId8"/>
            </p:custDataLst>
          </p:nvPr>
        </p:nvPicPr>
        <p:blipFill>
          <a:blip r:embed="rId42"/>
          <a:stretch>
            <a:fillRect/>
          </a:stretch>
        </p:blipFill>
        <p:spPr>
          <a:xfrm>
            <a:off x="128935" y="2590462"/>
            <a:ext cx="572189" cy="362387"/>
          </a:xfrm>
          <a:prstGeom prst="rect">
            <a:avLst/>
          </a:prstGeom>
          <a:ln>
            <a:solidFill>
              <a:srgbClr val="000000"/>
            </a:solidFill>
          </a:ln>
        </p:spPr>
      </p:pic>
      <p:sp>
        <p:nvSpPr>
          <p:cNvPr id="12" name="TextBox 11"/>
          <p:cNvSpPr txBox="1"/>
          <p:nvPr>
            <p:custDataLst>
              <p:tags r:id="rId9"/>
            </p:custDataLst>
          </p:nvPr>
        </p:nvSpPr>
        <p:spPr>
          <a:xfrm>
            <a:off x="703850" y="2571750"/>
            <a:ext cx="864276" cy="469359"/>
          </a:xfrm>
          <a:prstGeom prst="rect">
            <a:avLst/>
          </a:prstGeom>
          <a:noFill/>
        </p:spPr>
        <p:txBody>
          <a:bodyPr wrap="none" rtlCol="0">
            <a:spAutoFit/>
          </a:bodyPr>
          <a:lstStyle/>
          <a:p>
            <a:r>
              <a:rPr lang="en-US" sz="1400" b="1" dirty="0" smtClean="0">
                <a:latin typeface="Calibri" pitchFamily="34" charset="0"/>
                <a:cs typeface="Calibri" pitchFamily="34" charset="0"/>
              </a:rPr>
              <a:t>Germany</a:t>
            </a:r>
          </a:p>
          <a:p>
            <a:r>
              <a:rPr lang="en-US" altLang="ja-JP" sz="1000" b="1" dirty="0" smtClean="0">
                <a:ea typeface="ＭＳ Ｐゴシック" pitchFamily="50" charset="-128"/>
              </a:rPr>
              <a:t>44m EP’s</a:t>
            </a:r>
            <a:endParaRPr lang="en-US" sz="1000" b="1" dirty="0">
              <a:latin typeface="Calibri" pitchFamily="34" charset="0"/>
              <a:cs typeface="Calibri" pitchFamily="34" charset="0"/>
            </a:endParaRPr>
          </a:p>
        </p:txBody>
      </p:sp>
      <p:sp>
        <p:nvSpPr>
          <p:cNvPr id="13" name="AutoShape 38"/>
          <p:cNvSpPr>
            <a:spLocks noChangeArrowheads="1"/>
          </p:cNvSpPr>
          <p:nvPr>
            <p:custDataLst>
              <p:tags r:id="rId10"/>
            </p:custDataLst>
          </p:nvPr>
        </p:nvSpPr>
        <p:spPr bwMode="gray">
          <a:xfrm>
            <a:off x="4867889" y="2636057"/>
            <a:ext cx="3776598" cy="314445"/>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sp>
        <p:nvSpPr>
          <p:cNvPr id="14" name="AutoShape 38"/>
          <p:cNvSpPr>
            <a:spLocks noChangeArrowheads="1"/>
          </p:cNvSpPr>
          <p:nvPr>
            <p:custDataLst>
              <p:tags r:id="rId11"/>
            </p:custDataLst>
          </p:nvPr>
        </p:nvSpPr>
        <p:spPr bwMode="gray">
          <a:xfrm>
            <a:off x="1751262" y="2635905"/>
            <a:ext cx="3116627" cy="314598"/>
          </a:xfrm>
          <a:prstGeom prst="homePlate">
            <a:avLst>
              <a:gd name="adj" fmla="val 43787"/>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46584" tIns="46272" rIns="46584" bIns="46272" anchor="ctr"/>
          <a:lstStyle/>
          <a:p>
            <a:pPr defTabSz="912266">
              <a:buClr>
                <a:schemeClr val="folHlink"/>
              </a:buClr>
            </a:pPr>
            <a:r>
              <a:rPr lang="en-US" sz="1200" dirty="0" smtClean="0">
                <a:latin typeface="Calibri" pitchFamily="34" charset="0"/>
                <a:cs typeface="Calibri" pitchFamily="34" charset="0"/>
              </a:rPr>
              <a:t>Pilots</a:t>
            </a:r>
            <a:endParaRPr lang="en-US" sz="1200" dirty="0">
              <a:latin typeface="Calibri" pitchFamily="34" charset="0"/>
              <a:cs typeface="Calibri" pitchFamily="34" charset="0"/>
            </a:endParaRPr>
          </a:p>
        </p:txBody>
      </p:sp>
      <p:sp>
        <p:nvSpPr>
          <p:cNvPr id="15" name="AutoShape 38"/>
          <p:cNvSpPr>
            <a:spLocks noChangeArrowheads="1"/>
          </p:cNvSpPr>
          <p:nvPr>
            <p:custDataLst>
              <p:tags r:id="rId12"/>
            </p:custDataLst>
          </p:nvPr>
        </p:nvSpPr>
        <p:spPr bwMode="gray">
          <a:xfrm>
            <a:off x="1751263" y="1348035"/>
            <a:ext cx="2172983" cy="314621"/>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584" tIns="46272" rIns="46584" bIns="46272" anchor="ctr"/>
          <a:lstStyle/>
          <a:p>
            <a:pPr defTabSz="912266">
              <a:buClr>
                <a:schemeClr val="folHlink"/>
              </a:buClr>
            </a:pPr>
            <a:r>
              <a:rPr lang="en-US" sz="1200" dirty="0" smtClean="0">
                <a:latin typeface="Calibri" pitchFamily="34" charset="0"/>
                <a:cs typeface="Calibri" pitchFamily="34" charset="0"/>
              </a:rPr>
              <a:t>Foundation Stage</a:t>
            </a:r>
            <a:endParaRPr lang="en-US" sz="1200" dirty="0">
              <a:latin typeface="Calibri" pitchFamily="34" charset="0"/>
              <a:cs typeface="Calibri" pitchFamily="34" charset="0"/>
            </a:endParaRPr>
          </a:p>
        </p:txBody>
      </p:sp>
      <p:sp>
        <p:nvSpPr>
          <p:cNvPr id="16" name="AutoShape 38"/>
          <p:cNvSpPr>
            <a:spLocks noChangeArrowheads="1"/>
          </p:cNvSpPr>
          <p:nvPr>
            <p:custDataLst>
              <p:tags r:id="rId13"/>
            </p:custDataLst>
          </p:nvPr>
        </p:nvSpPr>
        <p:spPr bwMode="gray">
          <a:xfrm>
            <a:off x="3924247" y="1348036"/>
            <a:ext cx="4720240" cy="314621"/>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sp>
        <p:nvSpPr>
          <p:cNvPr id="17" name="AutoShape 38"/>
          <p:cNvSpPr>
            <a:spLocks noChangeArrowheads="1"/>
          </p:cNvSpPr>
          <p:nvPr>
            <p:custDataLst>
              <p:tags r:id="rId14"/>
            </p:custDataLst>
          </p:nvPr>
        </p:nvSpPr>
        <p:spPr bwMode="gray">
          <a:xfrm>
            <a:off x="1751263" y="1772451"/>
            <a:ext cx="2720867" cy="311014"/>
          </a:xfrm>
          <a:prstGeom prst="homePlate">
            <a:avLst>
              <a:gd name="adj" fmla="val 43787"/>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46584" tIns="46272" rIns="46584" bIns="46272" anchor="ctr"/>
          <a:lstStyle/>
          <a:p>
            <a:pPr defTabSz="912266">
              <a:buClr>
                <a:schemeClr val="folHlink"/>
              </a:buClr>
            </a:pPr>
            <a:r>
              <a:rPr lang="en-US" sz="1200" dirty="0" smtClean="0">
                <a:latin typeface="Calibri" pitchFamily="34" charset="0"/>
                <a:cs typeface="Calibri" pitchFamily="34" charset="0"/>
              </a:rPr>
              <a:t>Pilots</a:t>
            </a:r>
            <a:endParaRPr lang="en-US" sz="1200" dirty="0">
              <a:latin typeface="Calibri" pitchFamily="34" charset="0"/>
              <a:cs typeface="Calibri" pitchFamily="34" charset="0"/>
            </a:endParaRPr>
          </a:p>
        </p:txBody>
      </p:sp>
      <p:pic>
        <p:nvPicPr>
          <p:cNvPr id="18" name="Picture 2"/>
          <p:cNvPicPr>
            <a:picLocks noChangeAspect="1" noChangeArrowheads="1"/>
          </p:cNvPicPr>
          <p:nvPr>
            <p:custDataLst>
              <p:tags r:id="rId15"/>
            </p:custDataLst>
          </p:nvPr>
        </p:nvPicPr>
        <p:blipFill>
          <a:blip r:embed="rId43" cstate="print">
            <a:extLst>
              <a:ext uri="{28A0092B-C50C-407E-A947-70E740481C1C}">
                <a14:useLocalDpi xmlns:a14="http://schemas.microsoft.com/office/drawing/2010/main" val="0"/>
              </a:ext>
            </a:extLst>
          </a:blip>
          <a:srcRect/>
          <a:stretch>
            <a:fillRect/>
          </a:stretch>
        </p:blipFill>
        <p:spPr bwMode="auto">
          <a:xfrm>
            <a:off x="129029" y="2139701"/>
            <a:ext cx="586089" cy="3894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custDataLst>
              <p:tags r:id="rId16"/>
            </p:custDataLst>
          </p:nvPr>
        </p:nvPicPr>
        <p:blipFill>
          <a:blip r:embed="rId44">
            <a:extLst>
              <a:ext uri="{28A0092B-C50C-407E-A947-70E740481C1C}">
                <a14:useLocalDpi xmlns:a14="http://schemas.microsoft.com/office/drawing/2010/main" val="0"/>
              </a:ext>
            </a:extLst>
          </a:blip>
          <a:srcRect/>
          <a:stretch>
            <a:fillRect/>
          </a:stretch>
        </p:blipFill>
        <p:spPr bwMode="auto">
          <a:xfrm>
            <a:off x="129029" y="1771176"/>
            <a:ext cx="586089" cy="3411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custDataLst>
              <p:tags r:id="rId17"/>
            </p:custDataLst>
          </p:nvPr>
        </p:nvPicPr>
        <p:blipFill>
          <a:blip r:embed="rId45">
            <a:extLst>
              <a:ext uri="{28A0092B-C50C-407E-A947-70E740481C1C}">
                <a14:useLocalDpi xmlns:a14="http://schemas.microsoft.com/office/drawing/2010/main" val="0"/>
              </a:ext>
            </a:extLst>
          </a:blip>
          <a:srcRect/>
          <a:stretch>
            <a:fillRect/>
          </a:stretch>
        </p:blipFill>
        <p:spPr bwMode="auto">
          <a:xfrm>
            <a:off x="129029" y="1357561"/>
            <a:ext cx="586089" cy="35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36"/>
          <p:cNvSpPr>
            <a:spLocks noChangeArrowheads="1"/>
          </p:cNvSpPr>
          <p:nvPr>
            <p:custDataLst>
              <p:tags r:id="rId18"/>
            </p:custDataLst>
          </p:nvPr>
        </p:nvSpPr>
        <p:spPr bwMode="gray">
          <a:xfrm>
            <a:off x="128935" y="915566"/>
            <a:ext cx="6460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defTabSz="913526">
              <a:buClr>
                <a:schemeClr val="folHlink"/>
              </a:buClr>
            </a:pPr>
            <a:r>
              <a:rPr lang="en-US" sz="1100" b="1" dirty="0" smtClean="0">
                <a:latin typeface="Calibri" pitchFamily="34" charset="0"/>
                <a:cs typeface="Calibri" pitchFamily="34" charset="0"/>
              </a:rPr>
              <a:t>Estimates </a:t>
            </a:r>
          </a:p>
          <a:p>
            <a:pPr defTabSz="913526">
              <a:buClr>
                <a:schemeClr val="folHlink"/>
              </a:buClr>
            </a:pPr>
            <a:r>
              <a:rPr lang="en-US" sz="1100" b="1" dirty="0" smtClean="0">
                <a:latin typeface="Calibri" pitchFamily="34" charset="0"/>
                <a:cs typeface="Calibri" pitchFamily="34" charset="0"/>
              </a:rPr>
              <a:t>By Country</a:t>
            </a:r>
            <a:endParaRPr lang="en-US" sz="1100" b="1" dirty="0">
              <a:latin typeface="Calibri" pitchFamily="34" charset="0"/>
              <a:cs typeface="Calibri" pitchFamily="34" charset="0"/>
            </a:endParaRPr>
          </a:p>
        </p:txBody>
      </p:sp>
      <p:sp>
        <p:nvSpPr>
          <p:cNvPr id="22" name="AutoShape 38"/>
          <p:cNvSpPr>
            <a:spLocks noChangeArrowheads="1"/>
          </p:cNvSpPr>
          <p:nvPr>
            <p:custDataLst>
              <p:tags r:id="rId19"/>
            </p:custDataLst>
          </p:nvPr>
        </p:nvSpPr>
        <p:spPr bwMode="gray">
          <a:xfrm>
            <a:off x="7872152" y="2218961"/>
            <a:ext cx="780512" cy="307777"/>
          </a:xfrm>
          <a:prstGeom prst="homePlate">
            <a:avLst>
              <a:gd name="adj" fmla="val 43787"/>
            </a:avLst>
          </a:prstGeom>
          <a:solidFill>
            <a:schemeClr val="accent6">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MA &amp; Support</a:t>
            </a:r>
            <a:endParaRPr lang="en-US" sz="1200" dirty="0">
              <a:latin typeface="Calibri" pitchFamily="34" charset="0"/>
              <a:cs typeface="Calibri" pitchFamily="34" charset="0"/>
            </a:endParaRPr>
          </a:p>
        </p:txBody>
      </p:sp>
      <p:graphicFrame>
        <p:nvGraphicFramePr>
          <p:cNvPr id="23" name="Diagram 22"/>
          <p:cNvGraphicFramePr/>
          <p:nvPr>
            <p:custDataLst>
              <p:tags r:id="rId20"/>
            </p:custDataLst>
            <p:extLst>
              <p:ext uri="{D42A27DB-BD31-4B8C-83A1-F6EECF244321}">
                <p14:modId xmlns:p14="http://schemas.microsoft.com/office/powerpoint/2010/main" val="3662707715"/>
              </p:ext>
            </p:extLst>
          </p:nvPr>
        </p:nvGraphicFramePr>
        <p:xfrm>
          <a:off x="1751261" y="1009966"/>
          <a:ext cx="6901403" cy="228600"/>
        </p:xfrm>
        <a:graphic>
          <a:graphicData uri="http://schemas.openxmlformats.org/drawingml/2006/diagram">
            <dgm:relIds xmlns:dgm="http://schemas.openxmlformats.org/drawingml/2006/diagram" xmlns:r="http://schemas.openxmlformats.org/officeDocument/2006/relationships" r:dm="rId46" r:lo="rId47" r:qs="rId48" r:cs="rId49"/>
          </a:graphicData>
        </a:graphic>
      </p:graphicFrame>
      <p:pic>
        <p:nvPicPr>
          <p:cNvPr id="42" name="Picture 41"/>
          <p:cNvPicPr>
            <a:picLocks noChangeArrowheads="1"/>
          </p:cNvPicPr>
          <p:nvPr>
            <p:custDataLst>
              <p:tags r:id="rId21"/>
            </p:custDataLst>
          </p:nvPr>
        </p:nvPicPr>
        <p:blipFill>
          <a:blip r:embed="rId51" cstate="print">
            <a:extLst>
              <a:ext uri="{28A0092B-C50C-407E-A947-70E740481C1C}">
                <a14:useLocalDpi xmlns:a14="http://schemas.microsoft.com/office/drawing/2010/main" val="0"/>
              </a:ext>
            </a:extLst>
          </a:blip>
          <a:srcRect/>
          <a:stretch>
            <a:fillRect/>
          </a:stretch>
        </p:blipFill>
        <p:spPr bwMode="auto">
          <a:xfrm>
            <a:off x="282558" y="3485101"/>
            <a:ext cx="399600" cy="26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 name="Picture 42"/>
          <p:cNvPicPr>
            <a:picLocks noChangeArrowheads="1"/>
          </p:cNvPicPr>
          <p:nvPr>
            <p:custDataLst>
              <p:tags r:id="rId22"/>
            </p:custDataLst>
          </p:nvPr>
        </p:nvPicPr>
        <p:blipFill>
          <a:blip r:embed="rId52" cstate="print">
            <a:extLst>
              <a:ext uri="{28A0092B-C50C-407E-A947-70E740481C1C}">
                <a14:useLocalDpi xmlns:a14="http://schemas.microsoft.com/office/drawing/2010/main" val="0"/>
              </a:ext>
            </a:extLst>
          </a:blip>
          <a:srcRect/>
          <a:stretch>
            <a:fillRect/>
          </a:stretch>
        </p:blipFill>
        <p:spPr bwMode="auto">
          <a:xfrm>
            <a:off x="282558" y="3105361"/>
            <a:ext cx="399600" cy="26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 name="AutoShape 38"/>
          <p:cNvSpPr>
            <a:spLocks noChangeArrowheads="1"/>
          </p:cNvSpPr>
          <p:nvPr>
            <p:custDataLst>
              <p:tags r:id="rId23"/>
            </p:custDataLst>
          </p:nvPr>
        </p:nvSpPr>
        <p:spPr bwMode="gray">
          <a:xfrm>
            <a:off x="1767392" y="3105361"/>
            <a:ext cx="5330535" cy="287088"/>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dirty="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pic>
        <p:nvPicPr>
          <p:cNvPr id="46" name="Picture 45"/>
          <p:cNvPicPr>
            <a:picLocks noChangeAspect="1"/>
          </p:cNvPicPr>
          <p:nvPr>
            <p:custDataLst>
              <p:tags r:id="rId24"/>
            </p:custDataLst>
          </p:nvPr>
        </p:nvPicPr>
        <p:blipFill>
          <a:blip r:embed="rId53" cstate="print"/>
          <a:stretch>
            <a:fillRect/>
          </a:stretch>
        </p:blipFill>
        <p:spPr>
          <a:xfrm>
            <a:off x="273822" y="3864615"/>
            <a:ext cx="399600" cy="266400"/>
          </a:xfrm>
          <a:prstGeom prst="rect">
            <a:avLst/>
          </a:prstGeom>
        </p:spPr>
      </p:pic>
      <p:sp>
        <p:nvSpPr>
          <p:cNvPr id="47" name="AutoShape 38"/>
          <p:cNvSpPr>
            <a:spLocks noChangeArrowheads="1"/>
          </p:cNvSpPr>
          <p:nvPr>
            <p:custDataLst>
              <p:tags r:id="rId25"/>
            </p:custDataLst>
          </p:nvPr>
        </p:nvSpPr>
        <p:spPr bwMode="gray">
          <a:xfrm>
            <a:off x="1751262" y="3485101"/>
            <a:ext cx="4354995" cy="287088"/>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sp>
        <p:nvSpPr>
          <p:cNvPr id="48" name="AutoShape 38"/>
          <p:cNvSpPr>
            <a:spLocks noChangeArrowheads="1"/>
          </p:cNvSpPr>
          <p:nvPr>
            <p:custDataLst>
              <p:tags r:id="rId26"/>
            </p:custDataLst>
          </p:nvPr>
        </p:nvSpPr>
        <p:spPr bwMode="gray">
          <a:xfrm>
            <a:off x="2411051" y="3869104"/>
            <a:ext cx="4686880" cy="261910"/>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sp>
        <p:nvSpPr>
          <p:cNvPr id="49" name="AutoShape 38"/>
          <p:cNvSpPr>
            <a:spLocks noChangeArrowheads="1"/>
          </p:cNvSpPr>
          <p:nvPr>
            <p:custDataLst>
              <p:tags r:id="rId27"/>
            </p:custDataLst>
          </p:nvPr>
        </p:nvSpPr>
        <p:spPr bwMode="gray">
          <a:xfrm>
            <a:off x="4768367" y="4588918"/>
            <a:ext cx="3884297" cy="287088"/>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a:t>
            </a:r>
            <a:endParaRPr lang="en-US" sz="1200" dirty="0">
              <a:latin typeface="Calibri" pitchFamily="34" charset="0"/>
              <a:cs typeface="Calibri" pitchFamily="34" charset="0"/>
            </a:endParaRPr>
          </a:p>
        </p:txBody>
      </p:sp>
      <p:sp>
        <p:nvSpPr>
          <p:cNvPr id="50" name="AutoShape 38"/>
          <p:cNvSpPr>
            <a:spLocks noChangeArrowheads="1"/>
          </p:cNvSpPr>
          <p:nvPr>
            <p:custDataLst>
              <p:tags r:id="rId28"/>
            </p:custDataLst>
          </p:nvPr>
        </p:nvSpPr>
        <p:spPr bwMode="gray">
          <a:xfrm>
            <a:off x="7097928" y="3105361"/>
            <a:ext cx="1578527" cy="266400"/>
          </a:xfrm>
          <a:prstGeom prst="homePlate">
            <a:avLst>
              <a:gd name="adj" fmla="val 43787"/>
            </a:avLst>
          </a:prstGeom>
          <a:solidFill>
            <a:schemeClr val="accent6">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dirty="0" smtClean="0">
                <a:latin typeface="Calibri" pitchFamily="34" charset="0"/>
                <a:cs typeface="Calibri" pitchFamily="34" charset="0"/>
              </a:rPr>
              <a:t>MA &amp; Support</a:t>
            </a:r>
            <a:endParaRPr lang="en-US" sz="1200" dirty="0">
              <a:latin typeface="Calibri" pitchFamily="34" charset="0"/>
              <a:cs typeface="Calibri" pitchFamily="34" charset="0"/>
            </a:endParaRPr>
          </a:p>
        </p:txBody>
      </p:sp>
      <p:sp>
        <p:nvSpPr>
          <p:cNvPr id="51" name="TextBox 50"/>
          <p:cNvSpPr txBox="1"/>
          <p:nvPr>
            <p:custDataLst>
              <p:tags r:id="rId29"/>
            </p:custDataLst>
          </p:nvPr>
        </p:nvSpPr>
        <p:spPr>
          <a:xfrm>
            <a:off x="686306" y="3084672"/>
            <a:ext cx="732893" cy="307777"/>
          </a:xfrm>
          <a:prstGeom prst="rect">
            <a:avLst/>
          </a:prstGeom>
          <a:noFill/>
        </p:spPr>
        <p:txBody>
          <a:bodyPr wrap="none" rtlCol="0" anchor="ctr">
            <a:spAutoFit/>
          </a:bodyPr>
          <a:lstStyle/>
          <a:p>
            <a:r>
              <a:rPr lang="en-US" sz="1400" b="1" dirty="0" smtClean="0">
                <a:latin typeface="Calibri" pitchFamily="34" charset="0"/>
                <a:cs typeface="Calibri" pitchFamily="34" charset="0"/>
              </a:rPr>
              <a:t>Finland</a:t>
            </a:r>
          </a:p>
        </p:txBody>
      </p:sp>
      <p:sp>
        <p:nvSpPr>
          <p:cNvPr id="52" name="TextBox 51"/>
          <p:cNvSpPr txBox="1"/>
          <p:nvPr>
            <p:custDataLst>
              <p:tags r:id="rId30"/>
            </p:custDataLst>
          </p:nvPr>
        </p:nvSpPr>
        <p:spPr>
          <a:xfrm>
            <a:off x="655756" y="3464412"/>
            <a:ext cx="869149" cy="307777"/>
          </a:xfrm>
          <a:prstGeom prst="rect">
            <a:avLst/>
          </a:prstGeom>
          <a:noFill/>
        </p:spPr>
        <p:txBody>
          <a:bodyPr wrap="none" rtlCol="0" anchor="ctr">
            <a:spAutoFit/>
          </a:bodyPr>
          <a:lstStyle/>
          <a:p>
            <a:r>
              <a:rPr lang="en-US" sz="1400" b="1" dirty="0" smtClean="0">
                <a:latin typeface="Calibri" pitchFamily="34" charset="0"/>
                <a:cs typeface="Calibri" pitchFamily="34" charset="0"/>
              </a:rPr>
              <a:t>Denmark</a:t>
            </a:r>
          </a:p>
        </p:txBody>
      </p:sp>
      <p:sp>
        <p:nvSpPr>
          <p:cNvPr id="53" name="TextBox 52"/>
          <p:cNvSpPr txBox="1"/>
          <p:nvPr>
            <p:custDataLst>
              <p:tags r:id="rId31"/>
            </p:custDataLst>
          </p:nvPr>
        </p:nvSpPr>
        <p:spPr>
          <a:xfrm>
            <a:off x="655756" y="3843925"/>
            <a:ext cx="765594" cy="307777"/>
          </a:xfrm>
          <a:prstGeom prst="rect">
            <a:avLst/>
          </a:prstGeom>
          <a:noFill/>
        </p:spPr>
        <p:txBody>
          <a:bodyPr wrap="none" rtlCol="0" anchor="ctr">
            <a:spAutoFit/>
          </a:bodyPr>
          <a:lstStyle/>
          <a:p>
            <a:r>
              <a:rPr lang="en-US" sz="1400" b="1" dirty="0" smtClean="0">
                <a:latin typeface="Calibri" pitchFamily="34" charset="0"/>
                <a:cs typeface="Calibri" pitchFamily="34" charset="0"/>
              </a:rPr>
              <a:t>Norway</a:t>
            </a:r>
          </a:p>
        </p:txBody>
      </p:sp>
      <p:sp>
        <p:nvSpPr>
          <p:cNvPr id="54" name="TextBox 53"/>
          <p:cNvSpPr txBox="1"/>
          <p:nvPr>
            <p:custDataLst>
              <p:tags r:id="rId32"/>
            </p:custDataLst>
          </p:nvPr>
        </p:nvSpPr>
        <p:spPr>
          <a:xfrm>
            <a:off x="655756" y="4568229"/>
            <a:ext cx="1056508" cy="307777"/>
          </a:xfrm>
          <a:prstGeom prst="rect">
            <a:avLst/>
          </a:prstGeom>
          <a:noFill/>
        </p:spPr>
        <p:txBody>
          <a:bodyPr wrap="none" rtlCol="0" anchor="ctr">
            <a:spAutoFit/>
          </a:bodyPr>
          <a:lstStyle/>
          <a:p>
            <a:r>
              <a:rPr lang="en-US" sz="1400" b="1" dirty="0" smtClean="0">
                <a:latin typeface="Calibri" pitchFamily="34" charset="0"/>
                <a:cs typeface="Calibri" pitchFamily="34" charset="0"/>
              </a:rPr>
              <a:t>Switzerland</a:t>
            </a:r>
          </a:p>
        </p:txBody>
      </p:sp>
      <p:sp>
        <p:nvSpPr>
          <p:cNvPr id="55" name="TextBox 54"/>
          <p:cNvSpPr txBox="1"/>
          <p:nvPr>
            <p:custDataLst>
              <p:tags r:id="rId33"/>
            </p:custDataLst>
          </p:nvPr>
        </p:nvSpPr>
        <p:spPr>
          <a:xfrm>
            <a:off x="655756" y="4208189"/>
            <a:ext cx="1101968" cy="307777"/>
          </a:xfrm>
          <a:prstGeom prst="rect">
            <a:avLst/>
          </a:prstGeom>
          <a:noFill/>
        </p:spPr>
        <p:txBody>
          <a:bodyPr wrap="none" rtlCol="0" anchor="ctr">
            <a:spAutoFit/>
          </a:bodyPr>
          <a:lstStyle/>
          <a:p>
            <a:r>
              <a:rPr lang="en-US" sz="1400" b="1" smtClean="0">
                <a:latin typeface="Calibri" pitchFamily="34" charset="0"/>
                <a:cs typeface="Calibri" pitchFamily="34" charset="0"/>
              </a:rPr>
              <a:t>Netherlands</a:t>
            </a:r>
            <a:endParaRPr lang="en-US" sz="1400" b="1" dirty="0">
              <a:latin typeface="Calibri" pitchFamily="34" charset="0"/>
              <a:cs typeface="Calibri" pitchFamily="34" charset="0"/>
            </a:endParaRPr>
          </a:p>
        </p:txBody>
      </p:sp>
      <p:sp>
        <p:nvSpPr>
          <p:cNvPr id="56" name="AutoShape 38"/>
          <p:cNvSpPr>
            <a:spLocks noChangeArrowheads="1"/>
          </p:cNvSpPr>
          <p:nvPr>
            <p:custDataLst>
              <p:tags r:id="rId34"/>
            </p:custDataLst>
          </p:nvPr>
        </p:nvSpPr>
        <p:spPr bwMode="gray">
          <a:xfrm>
            <a:off x="4742424" y="4228878"/>
            <a:ext cx="3910485" cy="287088"/>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Full smart meter rollout timeline (Large Scale Roll-out)</a:t>
            </a:r>
            <a:endParaRPr lang="en-US" sz="1200" dirty="0">
              <a:latin typeface="Calibri" pitchFamily="34" charset="0"/>
              <a:cs typeface="Calibri" pitchFamily="34" charset="0"/>
            </a:endParaRPr>
          </a:p>
        </p:txBody>
      </p:sp>
      <p:sp>
        <p:nvSpPr>
          <p:cNvPr id="57" name="AutoShape 38"/>
          <p:cNvSpPr>
            <a:spLocks noChangeArrowheads="1"/>
          </p:cNvSpPr>
          <p:nvPr>
            <p:custDataLst>
              <p:tags r:id="rId35"/>
            </p:custDataLst>
          </p:nvPr>
        </p:nvSpPr>
        <p:spPr bwMode="gray">
          <a:xfrm>
            <a:off x="1745641" y="4588918"/>
            <a:ext cx="2996784" cy="266400"/>
          </a:xfrm>
          <a:prstGeom prst="homePlate">
            <a:avLst>
              <a:gd name="adj" fmla="val 43787"/>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46584" tIns="46272" rIns="46584" bIns="46272" anchor="ctr"/>
          <a:lstStyle/>
          <a:p>
            <a:pPr defTabSz="912266">
              <a:buClr>
                <a:schemeClr val="folHlink"/>
              </a:buClr>
            </a:pPr>
            <a:r>
              <a:rPr lang="en-US" sz="1200" dirty="0" smtClean="0">
                <a:latin typeface="Calibri" pitchFamily="34" charset="0"/>
                <a:cs typeface="Calibri" pitchFamily="34" charset="0"/>
              </a:rPr>
              <a:t>Pilots</a:t>
            </a:r>
            <a:endParaRPr lang="en-US" sz="1200" dirty="0">
              <a:latin typeface="Calibri" pitchFamily="34" charset="0"/>
              <a:cs typeface="Calibri" pitchFamily="34" charset="0"/>
            </a:endParaRPr>
          </a:p>
        </p:txBody>
      </p:sp>
      <p:sp>
        <p:nvSpPr>
          <p:cNvPr id="58" name="AutoShape 38"/>
          <p:cNvSpPr>
            <a:spLocks noChangeArrowheads="1"/>
          </p:cNvSpPr>
          <p:nvPr>
            <p:custDataLst>
              <p:tags r:id="rId36"/>
            </p:custDataLst>
          </p:nvPr>
        </p:nvSpPr>
        <p:spPr bwMode="gray">
          <a:xfrm>
            <a:off x="1767392" y="3864613"/>
            <a:ext cx="620226" cy="266402"/>
          </a:xfrm>
          <a:prstGeom prst="homePlate">
            <a:avLst>
              <a:gd name="adj" fmla="val 43787"/>
            </a:avLst>
          </a:prstGeom>
          <a:solidFill>
            <a:schemeClr val="bg1"/>
          </a:solidFill>
          <a:ln w="9525">
            <a:noFill/>
            <a:miter lim="800000"/>
            <a:headEnd/>
            <a:tailEnd/>
          </a:ln>
          <a:effectLst>
            <a:outerShdw blurRad="63500" dist="38099" dir="2700000" algn="ctr" rotWithShape="0">
              <a:schemeClr val="tx1">
                <a:alpha val="74998"/>
              </a:schemeClr>
            </a:outerShdw>
          </a:effectLst>
        </p:spPr>
        <p:txBody>
          <a:bodyPr lIns="46584" tIns="46272" rIns="46584" bIns="46272" anchor="ctr"/>
          <a:lstStyle/>
          <a:p>
            <a:pPr defTabSz="912266">
              <a:buClr>
                <a:schemeClr val="folHlink"/>
              </a:buClr>
            </a:pPr>
            <a:r>
              <a:rPr lang="en-US" sz="1200" dirty="0" smtClean="0">
                <a:latin typeface="Calibri" pitchFamily="34" charset="0"/>
                <a:cs typeface="Calibri" pitchFamily="34" charset="0"/>
              </a:rPr>
              <a:t>Pilots</a:t>
            </a:r>
            <a:endParaRPr lang="en-US" sz="1200" dirty="0">
              <a:latin typeface="Calibri" pitchFamily="34" charset="0"/>
              <a:cs typeface="Calibri" pitchFamily="34" charset="0"/>
            </a:endParaRPr>
          </a:p>
        </p:txBody>
      </p:sp>
      <p:sp>
        <p:nvSpPr>
          <p:cNvPr id="59" name="AutoShape 38"/>
          <p:cNvSpPr>
            <a:spLocks noChangeArrowheads="1"/>
          </p:cNvSpPr>
          <p:nvPr>
            <p:custDataLst>
              <p:tags r:id="rId37"/>
            </p:custDataLst>
          </p:nvPr>
        </p:nvSpPr>
        <p:spPr bwMode="gray">
          <a:xfrm>
            <a:off x="6106258" y="3485101"/>
            <a:ext cx="2570193" cy="266400"/>
          </a:xfrm>
          <a:prstGeom prst="homePlate">
            <a:avLst>
              <a:gd name="adj" fmla="val 43787"/>
            </a:avLst>
          </a:prstGeom>
          <a:solidFill>
            <a:schemeClr val="accent6">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smtClean="0">
                <a:latin typeface="Calibri" pitchFamily="34" charset="0"/>
                <a:cs typeface="Calibri" pitchFamily="34" charset="0"/>
              </a:rPr>
              <a:t>Maintenance &amp; Support</a:t>
            </a:r>
            <a:endParaRPr lang="en-US" sz="1200" dirty="0">
              <a:latin typeface="Calibri" pitchFamily="34" charset="0"/>
              <a:cs typeface="Calibri" pitchFamily="34" charset="0"/>
            </a:endParaRPr>
          </a:p>
        </p:txBody>
      </p:sp>
      <p:sp>
        <p:nvSpPr>
          <p:cNvPr id="60" name="AutoShape 38"/>
          <p:cNvSpPr>
            <a:spLocks noChangeArrowheads="1"/>
          </p:cNvSpPr>
          <p:nvPr>
            <p:custDataLst>
              <p:tags r:id="rId38"/>
            </p:custDataLst>
          </p:nvPr>
        </p:nvSpPr>
        <p:spPr bwMode="gray">
          <a:xfrm>
            <a:off x="7097932" y="3869105"/>
            <a:ext cx="1578524" cy="261910"/>
          </a:xfrm>
          <a:prstGeom prst="homePlate">
            <a:avLst>
              <a:gd name="adj" fmla="val 43787"/>
            </a:avLst>
          </a:prstGeom>
          <a:solidFill>
            <a:schemeClr val="accent6">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648" tIns="46336" rIns="46648" bIns="46336" anchor="ctr"/>
          <a:lstStyle/>
          <a:p>
            <a:pPr defTabSz="913526">
              <a:buClr>
                <a:schemeClr val="folHlink"/>
              </a:buClr>
            </a:pPr>
            <a:r>
              <a:rPr lang="en-US" sz="1200" dirty="0" smtClean="0">
                <a:latin typeface="Calibri" pitchFamily="34" charset="0"/>
                <a:cs typeface="Calibri" pitchFamily="34" charset="0"/>
              </a:rPr>
              <a:t>MA &amp; Support</a:t>
            </a:r>
            <a:endParaRPr lang="en-US" sz="1200" dirty="0">
              <a:latin typeface="Calibri" pitchFamily="34" charset="0"/>
              <a:cs typeface="Calibri" pitchFamily="34" charset="0"/>
            </a:endParaRPr>
          </a:p>
        </p:txBody>
      </p:sp>
      <p:pic>
        <p:nvPicPr>
          <p:cNvPr id="61" name="Picture 2"/>
          <p:cNvPicPr>
            <a:picLocks noChangeAspect="1" noChangeArrowheads="1"/>
          </p:cNvPicPr>
          <p:nvPr>
            <p:custDataLst>
              <p:tags r:id="rId39"/>
            </p:custDataLst>
          </p:nvPr>
        </p:nvPicPr>
        <p:blipFill>
          <a:blip r:embed="rId54" cstate="print">
            <a:extLst>
              <a:ext uri="{28A0092B-C50C-407E-A947-70E740481C1C}">
                <a14:useLocalDpi xmlns:a14="http://schemas.microsoft.com/office/drawing/2010/main" val="0"/>
              </a:ext>
            </a:extLst>
          </a:blip>
          <a:srcRect/>
          <a:stretch>
            <a:fillRect/>
          </a:stretch>
        </p:blipFill>
        <p:spPr bwMode="auto">
          <a:xfrm>
            <a:off x="282558" y="4228878"/>
            <a:ext cx="399600" cy="275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AutoShape 38"/>
          <p:cNvSpPr>
            <a:spLocks noChangeArrowheads="1"/>
          </p:cNvSpPr>
          <p:nvPr>
            <p:custDataLst>
              <p:tags r:id="rId40"/>
            </p:custDataLst>
          </p:nvPr>
        </p:nvSpPr>
        <p:spPr bwMode="gray">
          <a:xfrm>
            <a:off x="1745641" y="4228878"/>
            <a:ext cx="2996783" cy="266400"/>
          </a:xfrm>
          <a:prstGeom prst="homePlate">
            <a:avLst>
              <a:gd name="adj" fmla="val 43787"/>
            </a:avLst>
          </a:prstGeom>
          <a:solidFill>
            <a:schemeClr val="tx2">
              <a:lumMod val="20000"/>
              <a:lumOff val="80000"/>
            </a:schemeClr>
          </a:solidFill>
          <a:ln w="9525">
            <a:noFill/>
            <a:miter lim="800000"/>
            <a:headEnd/>
            <a:tailEnd/>
          </a:ln>
          <a:effectLst>
            <a:outerShdw blurRad="63500" dist="38099" dir="2700000" algn="ctr" rotWithShape="0">
              <a:schemeClr val="tx1">
                <a:alpha val="74998"/>
              </a:schemeClr>
            </a:outerShdw>
          </a:effectLst>
        </p:spPr>
        <p:txBody>
          <a:bodyPr lIns="46584" tIns="46272" rIns="46584" bIns="46272" anchor="ctr"/>
          <a:lstStyle/>
          <a:p>
            <a:pPr defTabSz="912266">
              <a:buClr>
                <a:schemeClr val="folHlink"/>
              </a:buClr>
            </a:pPr>
            <a:r>
              <a:rPr lang="en-US" sz="1200" smtClean="0">
                <a:latin typeface="Calibri" pitchFamily="34" charset="0"/>
                <a:cs typeface="Calibri" pitchFamily="34" charset="0"/>
              </a:rPr>
              <a:t>Small Scale Roll-out</a:t>
            </a:r>
            <a:endParaRPr lang="en-US" sz="1200">
              <a:latin typeface="Calibri" pitchFamily="34" charset="0"/>
              <a:cs typeface="Calibri" pitchFamily="34" charset="0"/>
            </a:endParaRPr>
          </a:p>
        </p:txBody>
      </p:sp>
      <p:pic>
        <p:nvPicPr>
          <p:cNvPr id="3074" name="Picture 2" descr="Vollbild anzeigen">
            <a:hlinkClick r:id="rId55"/>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264246" y="4597632"/>
            <a:ext cx="419322" cy="27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8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0000" y="36000"/>
            <a:ext cx="7740392" cy="612000"/>
          </a:xfrm>
        </p:spPr>
        <p:txBody>
          <a:bodyPr>
            <a:normAutofit fontScale="90000"/>
          </a:bodyPr>
          <a:lstStyle/>
          <a:p>
            <a:r>
              <a:rPr lang="en-US" dirty="0" smtClean="0"/>
              <a:t>L+G’s Systems </a:t>
            </a:r>
            <a:r>
              <a:rPr lang="en-US" dirty="0"/>
              <a:t>&amp; </a:t>
            </a:r>
            <a:r>
              <a:rPr lang="en-US" dirty="0" smtClean="0"/>
              <a:t>Services </a:t>
            </a:r>
            <a:r>
              <a:rPr lang="en-US" dirty="0"/>
              <a:t>Customer </a:t>
            </a:r>
            <a:r>
              <a:rPr lang="en-US" dirty="0" smtClean="0"/>
              <a:t>Base in North America</a:t>
            </a:r>
            <a:endParaRPr lang="en-US" dirty="0"/>
          </a:p>
        </p:txBody>
      </p:sp>
      <p:sp>
        <p:nvSpPr>
          <p:cNvPr id="4" name="Slide Number Placeholder 3"/>
          <p:cNvSpPr>
            <a:spLocks noGrp="1"/>
          </p:cNvSpPr>
          <p:nvPr>
            <p:ph type="sldNum" sz="quarter" idx="12"/>
            <p:custDataLst>
              <p:tags r:id="rId2"/>
            </p:custDataLst>
          </p:nvPr>
        </p:nvSpPr>
        <p:spPr/>
        <p:txBody>
          <a:bodyPr/>
          <a:lstStyle/>
          <a:p>
            <a:fld id="{3111FE93-51A2-4199-9482-6BD7F3503D0F}" type="slidenum">
              <a:rPr lang="en-US" smtClean="0"/>
              <a:t>5</a:t>
            </a:fld>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18" y="751071"/>
            <a:ext cx="7917706" cy="419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702" y="3939902"/>
            <a:ext cx="2279318" cy="79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40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And Japan?</a:t>
            </a:r>
            <a:endParaRPr lang="en-US" dirty="0"/>
          </a:p>
        </p:txBody>
      </p:sp>
      <p:sp>
        <p:nvSpPr>
          <p:cNvPr id="4" name="Slide Number Placeholder 3"/>
          <p:cNvSpPr>
            <a:spLocks noGrp="1"/>
          </p:cNvSpPr>
          <p:nvPr>
            <p:ph type="sldNum" sz="quarter" idx="12"/>
            <p:custDataLst>
              <p:tags r:id="rId2"/>
            </p:custDataLst>
          </p:nvPr>
        </p:nvSpPr>
        <p:spPr/>
        <p:txBody>
          <a:bodyPr/>
          <a:lstStyle/>
          <a:p>
            <a:fld id="{3111FE93-51A2-4199-9482-6BD7F3503D0F}" type="slidenum">
              <a:rPr lang="en-US" smtClean="0"/>
              <a:t>6</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793153"/>
            <a:ext cx="4824536" cy="393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302" t="15961" r="38452" b="9580"/>
          <a:stretch/>
        </p:blipFill>
        <p:spPr bwMode="auto">
          <a:xfrm>
            <a:off x="5706599" y="1121800"/>
            <a:ext cx="2537809" cy="3461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47482" y="2323827"/>
            <a:ext cx="2475660" cy="28803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586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 to Smart Grid</a:t>
            </a:r>
            <a:endParaRPr lang="en-US" dirty="0"/>
          </a:p>
        </p:txBody>
      </p:sp>
      <p:sp>
        <p:nvSpPr>
          <p:cNvPr id="2" name="Slide Number Placeholder 1"/>
          <p:cNvSpPr>
            <a:spLocks noGrp="1"/>
          </p:cNvSpPr>
          <p:nvPr>
            <p:ph type="sldNum" sz="quarter" idx="12"/>
            <p:custDataLst>
              <p:tags r:id="rId2"/>
            </p:custDataLst>
          </p:nvPr>
        </p:nvSpPr>
        <p:spPr/>
        <p:txBody>
          <a:bodyPr/>
          <a:lstStyle/>
          <a:p>
            <a:fld id="{3111FE93-51A2-4199-9482-6BD7F3503D0F}" type="slidenum">
              <a:rPr lang="en-US" smtClean="0"/>
              <a:t>7</a:t>
            </a:fld>
            <a:endParaRPr lang="en-US" dirty="0"/>
          </a:p>
        </p:txBody>
      </p:sp>
      <p:sp>
        <p:nvSpPr>
          <p:cNvPr id="20" name="Rectangle 19"/>
          <p:cNvSpPr/>
          <p:nvPr/>
        </p:nvSpPr>
        <p:spPr>
          <a:xfrm>
            <a:off x="353182" y="843558"/>
            <a:ext cx="8568952" cy="2400657"/>
          </a:xfrm>
          <a:prstGeom prst="rect">
            <a:avLst/>
          </a:prstGeom>
        </p:spPr>
        <p:txBody>
          <a:bodyPr wrap="square">
            <a:spAutoFit/>
          </a:bodyPr>
          <a:lstStyle/>
          <a:p>
            <a:pPr>
              <a:lnSpc>
                <a:spcPct val="150000"/>
              </a:lnSpc>
            </a:pPr>
            <a:r>
              <a:rPr lang="en-US" dirty="0">
                <a:solidFill>
                  <a:schemeClr val="bg1"/>
                </a:solidFill>
              </a:rPr>
              <a:t>A </a:t>
            </a:r>
            <a:r>
              <a:rPr lang="en-US" b="1" dirty="0">
                <a:solidFill>
                  <a:schemeClr val="bg1"/>
                </a:solidFill>
              </a:rPr>
              <a:t>smart grid</a:t>
            </a:r>
            <a:r>
              <a:rPr lang="en-US" dirty="0">
                <a:solidFill>
                  <a:schemeClr val="bg1"/>
                </a:solidFill>
              </a:rPr>
              <a:t> is </a:t>
            </a:r>
            <a:r>
              <a:rPr lang="en-US" dirty="0" smtClean="0">
                <a:solidFill>
                  <a:schemeClr val="bg1"/>
                </a:solidFill>
              </a:rPr>
              <a:t>an </a:t>
            </a:r>
            <a:r>
              <a:rPr lang="en-US" b="1" u="sng" dirty="0" smtClean="0">
                <a:solidFill>
                  <a:schemeClr val="bg1"/>
                </a:solidFill>
              </a:rPr>
              <a:t>electrical grid</a:t>
            </a:r>
            <a:r>
              <a:rPr lang="en-US" b="1" u="sng" dirty="0" smtClean="0">
                <a:solidFill>
                  <a:srgbClr val="FF0000"/>
                </a:solidFill>
              </a:rPr>
              <a:t> </a:t>
            </a:r>
            <a:r>
              <a:rPr lang="en-US" dirty="0">
                <a:solidFill>
                  <a:schemeClr val="bg1"/>
                </a:solidFill>
              </a:rPr>
              <a:t>that </a:t>
            </a:r>
            <a:r>
              <a:rPr lang="en-US" dirty="0" smtClean="0">
                <a:solidFill>
                  <a:schemeClr val="bg1"/>
                </a:solidFill>
              </a:rPr>
              <a:t>uses </a:t>
            </a:r>
            <a:r>
              <a:rPr lang="en-US" b="1" u="sng" dirty="0" smtClean="0">
                <a:solidFill>
                  <a:schemeClr val="bg1"/>
                </a:solidFill>
              </a:rPr>
              <a:t>information and communications technology </a:t>
            </a:r>
            <a:r>
              <a:rPr lang="en-US" dirty="0">
                <a:solidFill>
                  <a:schemeClr val="bg1"/>
                </a:solidFill>
              </a:rPr>
              <a:t>to gather and act on information, such as information about the behaviors of suppliers and consumers, in an automated fashion to improve the efficiency, reliability, economics, and sustainability of the production and distribution of </a:t>
            </a:r>
            <a:r>
              <a:rPr lang="en-US" dirty="0" smtClean="0">
                <a:solidFill>
                  <a:schemeClr val="bg1"/>
                </a:solidFill>
              </a:rPr>
              <a:t>electricity. </a:t>
            </a:r>
          </a:p>
          <a:p>
            <a:pPr>
              <a:lnSpc>
                <a:spcPct val="150000"/>
              </a:lnSpc>
            </a:pPr>
            <a:endParaRPr lang="en-US" sz="1400" i="1" dirty="0" smtClean="0">
              <a:solidFill>
                <a:schemeClr val="bg1"/>
              </a:solidFill>
            </a:endParaRPr>
          </a:p>
          <a:p>
            <a:pPr>
              <a:lnSpc>
                <a:spcPct val="150000"/>
              </a:lnSpc>
            </a:pPr>
            <a:r>
              <a:rPr lang="en-US" sz="1400" i="1" dirty="0" smtClean="0">
                <a:solidFill>
                  <a:schemeClr val="bg1"/>
                </a:solidFill>
              </a:rPr>
              <a:t>Source: Wikipedia</a:t>
            </a:r>
            <a:endParaRPr lang="en-US" sz="1400" i="1" dirty="0">
              <a:solidFill>
                <a:schemeClr val="bg1"/>
              </a:solidFill>
              <a:effectLst/>
            </a:endParaRPr>
          </a:p>
        </p:txBody>
      </p:sp>
    </p:spTree>
    <p:extLst>
      <p:ext uri="{BB962C8B-B14F-4D97-AF65-F5344CB8AC3E}">
        <p14:creationId xmlns:p14="http://schemas.microsoft.com/office/powerpoint/2010/main" val="1388327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smtClean="0"/>
              <a:t>The Past</a:t>
            </a:r>
            <a:endParaRPr lang="en-US" dirty="0"/>
          </a:p>
        </p:txBody>
      </p:sp>
      <p:sp>
        <p:nvSpPr>
          <p:cNvPr id="3" name="Slide Number Placeholder 2"/>
          <p:cNvSpPr>
            <a:spLocks noGrp="1"/>
          </p:cNvSpPr>
          <p:nvPr>
            <p:ph type="sldNum" sz="quarter" idx="12"/>
            <p:custDataLst>
              <p:tags r:id="rId2"/>
            </p:custDataLst>
          </p:nvPr>
        </p:nvSpPr>
        <p:spPr/>
        <p:txBody>
          <a:bodyPr/>
          <a:lstStyle/>
          <a:p>
            <a:fld id="{3111FE93-51A2-4199-9482-6BD7F3503D0F}" type="slidenum">
              <a:rPr lang="en-US" smtClean="0"/>
              <a:t>8</a:t>
            </a:fld>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79" t="1576" r="939" b="19960"/>
          <a:stretch/>
        </p:blipFill>
        <p:spPr bwMode="auto">
          <a:xfrm>
            <a:off x="561975" y="781050"/>
            <a:ext cx="7839075" cy="405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66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The Future</a:t>
            </a:r>
            <a:endParaRPr lang="en-US" dirty="0"/>
          </a:p>
        </p:txBody>
      </p:sp>
      <p:sp>
        <p:nvSpPr>
          <p:cNvPr id="3" name="Slide Number Placeholder 2"/>
          <p:cNvSpPr>
            <a:spLocks noGrp="1"/>
          </p:cNvSpPr>
          <p:nvPr>
            <p:ph type="sldNum" sz="quarter" idx="12"/>
            <p:custDataLst>
              <p:tags r:id="rId2"/>
            </p:custDataLst>
          </p:nvPr>
        </p:nvSpPr>
        <p:spPr/>
        <p:txBody>
          <a:bodyPr/>
          <a:lstStyle/>
          <a:p>
            <a:fld id="{3111FE93-51A2-4199-9482-6BD7F3503D0F}" type="slidenum">
              <a:rPr lang="en-US" smtClean="0"/>
              <a:t>9</a:t>
            </a:fld>
            <a:endParaRPr lang="en-US"/>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9436"/>
          <a:stretch/>
        </p:blipFill>
        <p:spPr bwMode="auto">
          <a:xfrm>
            <a:off x="467544" y="736006"/>
            <a:ext cx="796968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1687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gt;&#10;    &lt;TableOfContents&gt;&#10;      &lt;Id&gt;cdb70706-a991-4008-8df7-ac3474bfc31e&lt;/Id&gt;&#10;      &lt;IdName&gt;TOC&lt;/IdName&gt;&#10;      &lt;Label&gt;Table of Content&lt;/Label&gt;&#10;      &lt;ImageMso&gt;&lt;/ImageMso&gt;&#10;      &lt;Image&gt;&lt;/Image&gt;&#10;      &lt;ShowToc&gt;true&lt;/ShowToc&gt;&#10;      &lt;Layout&gt;L+G Agenda&lt;/Layout&gt;&#10;      &lt;TableOfContentsTitle&gt;Agenda&lt;/TableOfContentsTitle&gt;&#10;      &lt;Insert&gt;L+G Title&lt;/Insert&gt;&#10;      &lt;InsertRelativePosition&gt;After&lt;/InsertRelativePosition&gt;&#10;      &lt;Level1&gt;L+G Chapter&lt;/Level1&gt;&#10;      &lt;Level2&gt;&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L+G Chapter&lt;/PositionIndicatorSlidesLevel1&gt;&#10;      &lt;PositionIndicatorSlidesLevel2&gt;&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Collection&gt;&#10;  &lt;ThemeDefinition&gt;&#10;    &lt;DefaultThemeDefinition&gt;%Themes%/L+G.thmx&lt;/DefaultThemeDefinition&gt;&#10;    &lt;PresentationThemeDefinition&gt;%Themes%/L+G.thmx&lt;/PresentationThemeDefinition&gt;&#10;    &lt;SlideThemeDefinition&gt;%Themes%/L+G.thmx&lt;/SlideThemeDefinition&gt;&#10;    &lt;ObjectThemeDefinition&gt;%Themes%/L+G.thmx&lt;/ObjectThemeDefinition&gt;&#10;  &lt;/ThemeDefinition&gt;&#10;  &lt;MasterProperties&gt;&#10;    &lt;MasterProperty Id=&quot;2004112217333376588294&quot;&gt;&#10;      &lt;Fields&gt;&#10;        &lt;Field Id=&quot;2010032915520270663768&quot; ShowField=&quot;false&quot; /&gt;&#10;        &lt;Field Id=&quot;2012923476349748769834&quot; ShowField=&quot;true&quot; /&gt;&#10;        &lt;Field Id=&quot;2011982347978498756646&quot; ShowField=&quot;true&quot; /&gt;&#10;        &lt;Field Id=&quot;2012062711062970386791&quot; ShowField=&quot;false&quot; /&gt;&#10;        &lt;Field Id=&quot;2012012520054785565395&quot; ShowField=&quot;false&quot; /&gt;&#10;        &lt;Field Id=&quot;2012012520080780558727&quot; ShowField=&quot;false&quot; /&gt;&#10;        &lt;Field Id=&quot;2012062615175029200466&quot; ShowField=&quot;false&quot; /&gt;&#10;        &lt;Field Id=&quot;2012012520083872958843&quot; ShowField=&quot;false&quot; /&gt;&#10;        &lt;Field Id=&quot;2012012523409843966476&quot; ShowField=&quot;true&quot; /&gt;&#10;        &lt;Field Id=&quot;2012329475973463848654&quot; ShowField=&quot;true&quot; /&gt;&#10;        &lt;Field Id=&quot;2012239759459897875876&quot; ShowField=&quot;true&quot; /&gt;&#10;        &lt;Field Id=&quot;2012325342345264324546&quot; ShowField=&quot;true&quot; /&gt;&#10;        &lt;Field Id=&quot;2012012520071652886181&quot; ShowField=&quot;false&quot; /&gt;&#10;        &lt;Field Id=&quot;2012012520080998865719&quot; ShowField=&quot;false&quot; /&gt;&#10;      &lt;/Fields&gt;&#10;    &lt;/MasterProperty&gt;&#10;  &lt;/MasterProperties&gt;&#10;  &lt;ContentItems&gt;&#10;    &lt;ContentItem Language=&quot;2052&quot; IsDefault=&quot;false&quot;&gt;&#10;      &lt;File HasContent=&quot;false&quot; LinkToLanguage=&quot;&quot; /&gt;&#10;    &lt;/ContentItem&gt;&#10;    &lt;ContentItem Language=&quot;3076&quot; IsDefault=&quot;false&quot;&gt;&#10;      &lt;File HasContent=&quot;false&quot; LinkToLanguage=&quot;&quot; /&gt;&#10;    &lt;/ContentItem&gt;&#10;    &lt;ContentItem Language=&quot;1029&quot; IsDefault=&quot;false&quot;&gt;&#10;      &lt;File HasContent=&quot;false&quot; LinkToLanguage=&quot;&quot; /&gt;&#10;    &lt;/ContentItem&gt;&#10;    &lt;ContentItem Language=&quot;1043&quot; IsDefault=&quot;false&quot;&gt;&#10;      &lt;File HasContent=&quot;false&quot; LinkToLanguage=&quot;&quot; /&gt;&#10;    &lt;/ContentItem&gt;&#10;    &lt;ContentItem Language=&quot;2067&quot; IsDefault=&quot;false&quot;&gt;&#10;      &lt;File HasContent=&quot;false&quot; LinkToLanguage=&quot;&quot; /&gt;&#10;    &lt;/ContentItem&gt;&#10;    &lt;ContentItem Language=&quot;7177&quot; IsDefault=&quot;false&quot;&gt;&#10;      &lt;File HasContent=&quot;false&quot; LinkToLanguage=&quot;&quot; /&gt;&#10;    &lt;/ContentItem&gt;&#10;    &lt;ContentItem Language=&quot;2057&quot; IsDefault=&quot;false&quot;&gt;&#10;      &lt;File HasContent=&quot;false&quot; LinkToLanguage=&quot;&quot; /&gt;&#10;    &lt;/ContentItem&gt;&#10;    &lt;ContentItem Language=&quot;1033&quot; IsDefault=&quot;false&quot;&gt;&#10;      &lt;File HasContent=&quot;false&quot; LinkToLanguage=&quot;&quot; /&gt;&#10;    &lt;/ContentItem&gt;&#10;    &lt;ContentItem Language=&quot;1035&quot; IsDefault=&quot;false&quot;&gt;&#10;      &lt;File HasContent=&quot;false&quot; LinkToLanguage=&quot;&quot; /&gt;&#10;    &lt;/ContentItem&gt;&#10;    &lt;ContentItem Language=&quot;1036&quot; IsDefault=&quot;false&quot;&gt;&#10;      &lt;File HasContent=&quot;false&quot; LinkToLanguage=&quot;&quot; /&gt;&#10;    &lt;/ContentItem&gt;&#10;    &lt;ContentItem Language=&quot;2060&quot; IsDefault=&quot;false&quot;&gt;&#10;      &lt;File HasContent=&quot;false&quot; LinkToLanguage=&quot;&quot; /&gt;&#10;    &lt;/ContentItem&gt;&#10;    &lt;ContentItem Language=&quot;4108&quot; IsDefault=&quot;false&quot;&gt;&#10;      &lt;File HasContent=&quot;false&quot; LinkToLanguage=&quot;&quot; /&gt;&#10;    &lt;/ContentItem&gt;&#10;    &lt;ContentItem Language=&quot;1031&quot; IsDefault=&quot;false&quot;&gt;&#10;      &lt;File HasContent=&quot;false&quot; LinkToLanguage=&quot;&quot; /&gt;&#10;    &lt;/ContentItem&gt;&#10;    &lt;ContentItem Language=&quot;3079&quot; IsDefault=&quot;false&quot;&gt;&#10;      &lt;File HasContent=&quot;false&quot; LinkToLanguage=&quot;&quot; /&gt;&#10;    &lt;/ContentItem&gt;&#10;    &lt;ContentItem Language=&quot;2055&quot; IsDefault=&quot;true&quot;&gt;&#10;      &lt;File HasContent=&quot;true&quot; LinkToLanguage=&quot;&quot; /&gt;&#10;    &lt;/ContentItem&gt;&#10;    &lt;ContentItem Language=&quot;1040&quot; IsDefault=&quot;false&quot;&gt;&#10;      &lt;File HasContent=&quot;false&quot; LinkToLanguage=&quot;&quot; /&gt;&#10;    &lt;/ContentItem&gt;&#10;    &lt;ContentItem Language=&quot;2064&quot; IsDefault=&quot;false&quot;&gt;&#10;      &lt;File HasContent=&quot;false&quot; LinkToLanguage=&quot;&quot; /&gt;&#10;    &lt;/ContentItem&gt;&#10;    &lt;ContentItem Language=&quot;1044&quot; IsDefault=&quot;false&quot;&gt;&#10;      &lt;File HasContent=&quot;false&quot; LinkToLanguage=&quot;&quot; /&gt;&#10;    &lt;/ContentItem&gt;&#10;    &lt;ContentItem Language=&quot;1045&quot; IsDefault=&quot;false&quot;&gt;&#10;      &lt;File HasContent=&quot;false&quot; LinkToLanguage=&quot;&quot; /&gt;&#10;    &lt;/ContentItem&gt;&#10;    &lt;ContentItem Language=&quot;1046&quot; IsDefault=&quot;false&quot;&gt;&#10;      &lt;File HasContent=&quot;false&quot; LinkToLanguage=&quot;&quot; /&gt;&#10;    &lt;/ContentItem&gt;&#10;    &lt;ContentItem Language=&quot;1049&quot; IsDefault=&quot;false&quot;&gt;&#10;      &lt;File HasContent=&quot;false&quot; LinkToLanguage=&quot;&quot; /&gt;&#10;    &lt;/ContentItem&gt;&#10;    &lt;ContentItem Language=&quot;1060&quot; IsDefault=&quot;false&quot;&gt;&#10;      &lt;File HasContent=&quot;false&quot; LinkToLanguage=&quot;&quot; /&gt;&#10;    &lt;/ContentItem&gt;&#10;    &lt;ContentItem Language=&quot;1034&quot; IsDefault=&quot;false&quot;&gt;&#10;      &lt;File HasContent=&quot;false&quot; LinkToLanguage=&quot;&quot; /&gt;&#10;    &lt;/ContentItem&gt;&#10;    &lt;ContentItem Language=&quot;2058&quot; IsDefault=&quot;false&quot;&gt;&#10;      &lt;File HasContent=&quot;false&quot; LinkToLanguage=&quot;&quot; /&gt;&#10;    &lt;/ContentItem&gt;&#10;    &lt;ContentItem Language=&quot;1053&quot; IsDefault=&quot;false&quot;&gt;&#10;      &lt;File HasContent=&quot;false&quot; LinkToLanguage=&quot;&quot; /&gt;&#10;    &lt;/ContentItem&gt;&#10;  &lt;/ContentItems&gt;&#10;&lt;/MasterTemplateConfiguration&gt;"/>
  <p:tag name="OFFICEATWORKPOWERPOINTMASTERTEMPLATEID" val="Presentation"/>
  <p:tag name="OAWWIZARDSTEPS" val="0|1|4"/>
  <p:tag name="ZOAWLANGID" val="1033"/>
  <p:tag name="OAWDOCPROPSOURCE" val="&lt;DocProps&gt;&lt;DocProp UID=&quot;2002122011014149059130932&quot; EntryUID=&quot;2012070308280291872493&quot;&gt;&lt;Field Name=&quot;IDName&quot; Value=&quot;LG CH Zug&quot;/&gt;&lt;Field Name=&quot;Organisation&quot; Value=&quot;Landis+Gyr AG&quot;/&gt;&lt;Field Name=&quot;Department&quot; Value=&quot;&quot;/&gt;&lt;Field Name=&quot;City&quot; Value=&quot;Zug&quot;/&gt;&lt;Field Name=&quot;Phone&quot; Value=&quot;+41 41 935 6000&quot;/&gt;&lt;Field Name=&quot;Address1&quot; Value=&quot;Theilerstrasse 1&quot;/&gt;&lt;Field Name=&quot;Address2&quot; Value=&quot;Postfach 260&quot;/&gt;&lt;Field Name=&quot;Address3&quot; Value=&quot;6301 Zug&quot;/&gt;&lt;Field Name=&quot;Address4&quot; Value=&quot;Switzerland&quot;/&gt;&lt;Field Name=&quot;Address5&quot; Value=&quot;&quot;/&gt;&lt;Field Name=&quot;Address6&quot; Value=&quot;&quot;/&gt;&lt;Field Name=&quot;AdressSingleLine&quot; Value=&quot;Landis+Gyr AG, Theilerstrasse 1, 6300 Zug, Switzerland&quot;/&gt;&lt;Field Name=&quot;Internet&quot; Value=&quot;www.landisgyr.com&quot;/&gt;&lt;Field Name=&quot;Footer1&quot; Value=&quot;&quot;/&gt;&lt;Field Name=&quot;Footer2&quot; Value=&quot;&quot;/&gt;&lt;Field Name=&quot;Footer3&quot; Value=&quot;&quot;/&gt;&lt;Field Name=&quot;Footer4&quot; Value=&quot;&quot;/&gt;&lt;Field Name=&quot;Footer5&quot; Value=&quot;&quot;/&gt;&lt;Field Name=&quot;Footer6&quot; Value=&quot;&quot;/&gt;&lt;Field Name=&quot;Footer7&quot; Value=&quot;&quot;/&gt;&lt;Field Name=&quot;Footer8&quot; Value=&quot;&quot;/&gt;&lt;Field Name=&quot;Footer9&quot; Value=&quot;&quot;/&gt;&lt;Field Name=&quot;Footer10&quot; Value=&quot;&quot;/&gt;&lt;Field Name=&quot;WdA4LogoColorPortrait&quot; Value=&quot;%Logos%\WD_A4_portrait_color_landisgyr.2100.320.wmf&quot;/&gt;&lt;Field Name=&quot;WdA4LogoBlackWhitePortrait&quot; Value=&quot;%Logos%\WD_A4_portrait_bw_landisgyr.2100.320.wmf&quot;/&gt;&lt;Field Name=&quot;WdA4LogoColorQuer&quot; Value=&quot;&quot;/&gt;&lt;Field Name=&quot;WdA4LogoBlackWhiteQuer&quot; Value=&quot;&quot;/&gt;&lt;Field Name=&quot;WdLetterLogoColorPortrait&quot; Value=&quot;%Logos%\WD_USLetter_portrait_color_landisgyr.2100.320.wmf&quot;/&gt;&lt;Field Name=&quot;WdLetterLogoBlackWhitePortrait&quot; Value=&quot;%Logos%\WD_USLetter_portrait_bw_landisgyr.2100.320.wmf&quot;/&gt;&lt;Field Name=&quot;WdLetterLogoColorQuer&quot; Value=&quot;&quot;/&gt;&lt;Field Name=&quot;WdLetterLogoBlackWhiteQuer&quot; Value=&quot;&quot;/&gt;&lt;Field Name=&quot;WdAdditionalLogosColor&quot; Value=&quot;&quot;/&gt;&lt;Field Name=&quot;WdAdditionalLogosBlackWhite&quot; Value=&quot;&quot;/&gt;&lt;Field Name=&quot;IntroductionBeforeSubject&quot; Value=&quot;&quot;/&gt;&lt;Field Name=&quot;RecipientHorizontalOffset&quot; Value=&quot;&quot;/&gt;&lt;Field Name=&quot;RecipientVerticalOffset&quot; Value=&quot;&quot;/&gt;&lt;Field Name=&quot;PpThemesDefault&quot; Value=&quot;%Themes%\L+G.thmx&quot;/&gt;&lt;Field Name=&quot;PpThemesPresentation&quot; Value=&quot;%Themes%\L+G.thmx&quot;/&gt;&lt;Field Name=&quot;PpThemesSlide&quot; Value=&quot;%Themes%\L+G.thmx&quot;/&gt;&lt;Field Name=&quot;PpThemesObject&quot; Value=&quot;%Themes%\L+G.thmx&quot;/&gt;&lt;Field Name=&quot;PpLogoTitleSlides169&quot; Value=&quot;&quot;/&gt;&lt;Field Name=&quot;PpLogoContentSlides169&quot; Value=&quot;&quot;/&gt;&lt;Field Name=&quot;OlLogoSignature&quot; Value=&quot;&quot;/&gt;&lt;Field Name=&quot;Data_UID&quot; Value=&quot;2012070308280291872493&quot;/&gt;&lt;Field Name=&quot;Field_Name&quot; Value=&quot;Address4&quot;/&gt;&lt;Field Name=&quot;Field_UID&quot; Value=&quot;20030218192902313169500211&quot;/&gt;&lt;Field Name=&quot;ML_LCID&quot; Value=&quot;1033&quot;/&gt;&lt;Field Name=&quot;ML_Value&quot; Value=&quot;Switzerland&quot;/&gt;&lt;/DocProp&gt;&lt;DocProp UID=&quot;2006040509495284662868&quot; EntryUID=&quot;631120667129219196741912012013510019069240&quot;&gt;&lt;Field Name=&quot;IDName&quot; Value=&quot;Bjelajac, Branko&quot;/&gt;&lt;Field Name=&quot;Name&quot; Value=&quot;Branko Bjelajac&quot;/&gt;&lt;Field Name=&quot;PersonalNumber&quot; Value=&quot;&quot;/&gt;&lt;Field Name=&quot;DirectPhone&quot; Value=&quot;+41 41 935 6135&quot;/&gt;&lt;Field Name=&quot;DirectFax&quot; Value=&quot;+41 41 935 6020&quot;/&gt;&lt;Field Name=&quot;Mobile&quot; Value=&quot;+41 79 599 9814&quot;/&gt;&lt;Field Name=&quot;EMail&quot; Value=&quot;Branko.Bjelajac@landisgyr.com&quot;/&gt;&lt;Field Name=&quot;Function&quot; Value=&quot;Executive Vice President &amp;amp; CTO&quot;/&gt;&lt;Field Name=&quot;SignatureLowResColor&quot; Value=&quot;&quot;/&gt;&lt;Field Name=&quot;SignatureHighResColor&quot; Value=&quot;&quot;/&gt;&lt;Field Name=&quot;SignatureHighResBW&quot; Value=&quot;&quot;/&gt;&lt;Field Name=&quot;SignatureLowResBW&quot; Value=&quot;&quot;/&gt;&lt;Field Name=&quot;Initials&quot; Value=&quot;&quot;/&gt;&lt;Field Name=&quot;Data_UID&quot; Value=&quot;631120667129219196741912012013510019069240&quot;/&gt;&lt;Field Name=&quot;Field_Name&quot; Value=&quot;&quot;/&gt;&lt;Field Name=&quot;Field_UID&quot; Value=&quot;&quot;/&gt;&lt;Field Name=&quot;ML_LCID&quot; Value=&quot;&quot;/&gt;&lt;Field Name=&quot;ML_Value&quot; Value=&quot;&quot;/&gt;&lt;/DocProp&gt;&lt;DocProp UID=&quot;200212191811121321310321301031x&quot; EntryUID=&quot;631120667129219196741912012013510019069240&quot;&gt;&lt;Field Name=&quot;IDName&quot; Value=&quot;Bjelajac, Branko&quot;/&gt;&lt;Field Name=&quot;Name&quot; Value=&quot;Branko Bjelajac&quot;/&gt;&lt;Field Name=&quot;PersonalNumber&quot; Value=&quot;&quot;/&gt;&lt;Field Name=&quot;DirectPhone&quot; Value=&quot;+41 41 935 6135&quot;/&gt;&lt;Field Name=&quot;DirectFax&quot; Value=&quot;+41 41 935 6020&quot;/&gt;&lt;Field Name=&quot;Mobile&quot; Value=&quot;+41 79 599 9814&quot;/&gt;&lt;Field Name=&quot;EMail&quot; Value=&quot;Branko.Bjelajac@landisgyr.com&quot;/&gt;&lt;Field Name=&quot;Function&quot; Value=&quot;Executive Vice President &amp;amp; CTO&quot;/&gt;&lt;Field Name=&quot;SignatureLowResColor&quot; Value=&quot;&quot;/&gt;&lt;Field Name=&quot;SignatureHighResColor&quot; Value=&quot;&quot;/&gt;&lt;Field Name=&quot;SignatureHighResBW&quot; Value=&quot;&quot;/&gt;&lt;Field Name=&quot;SignatureLowResBW&quot; Value=&quot;&quot;/&gt;&lt;Field Name=&quot;Initials&quot; Value=&quot;&quot;/&gt;&lt;Field Name=&quot;Data_UID&quot; Value=&quot;631120667129219196741912012013510019069240&quot;/&gt;&lt;Field Name=&quot;Field_Name&quot; Value=&quot;&quot;/&gt;&lt;Field Name=&quot;Field_UID&quot; Value=&quot;&quot;/&gt;&lt;Field Name=&quot;ML_LCID&quot; Value=&quot;&quot;/&gt;&lt;Field Name=&quot;ML_Value&quot; Value=&quot;&quot;/&gt;&lt;/DocProp&gt;&lt;DocProp UID=&quot;2002122010583847234010578&quot; EntryUID=&quot;631120667129219196741912012013510019069240&quot;&gt;&lt;Field Name=&quot;IDName&quot; Value=&quot;Bjelajac, Branko&quot;/&gt;&lt;Field Name=&quot;Name&quot; Value=&quot;Branko Bjelajac&quot;/&gt;&lt;Field Name=&quot;PersonalNumber&quot; Value=&quot;&quot;/&gt;&lt;Field Name=&quot;DirectPhone&quot; Value=&quot;+41 41 935 6135&quot;/&gt;&lt;Field Name=&quot;DirectFax&quot; Value=&quot;+41 41 935 6020&quot;/&gt;&lt;Field Name=&quot;Mobile&quot; Value=&quot;+41 79 599 9814&quot;/&gt;&lt;Field Name=&quot;EMail&quot; Value=&quot;Branko.Bjelajac@landisgyr.com&quot;/&gt;&lt;Field Name=&quot;Function&quot; Value=&quot;Executive Vice President &amp;amp; CTO&quot;/&gt;&lt;Field Name=&quot;SignatureLowResColor&quot; Value=&quot;&quot;/&gt;&lt;Field Name=&quot;SignatureHighResColor&quot; Value=&quot;&quot;/&gt;&lt;Field Name=&quot;SignatureHighResBW&quot; Value=&quot;&quot;/&gt;&lt;Field Name=&quot;SignatureLowResBW&quot; Value=&quot;&quot;/&gt;&lt;Field Name=&quot;Initials&quot; Value=&quot;&quot;/&gt;&lt;Field Name=&quot;Data_UID&quot; Value=&quot;631120667129219196741912012013510019069240&quot;/&gt;&lt;Field Name=&quot;Field_Name&quot; Value=&quot;&quot;/&gt;&lt;Field Name=&quot;Field_UID&quot; Value=&quot;&quot;/&gt;&lt;Field Name=&quot;ML_LCID&quot; Value=&quot;&quot;/&gt;&lt;Field Name=&quot;ML_Value&quot; Value=&quot;&quot;/&gt;&lt;/DocProp&gt;&lt;DocProp UID=&quot;2003061115381095709037&quot; EntryUID=&quot;2003121817293296325874&quot;&gt;&lt;Field Name=&quot;IDName&quot; Value=&quot;(None)&quot;/&gt;&lt;/DocProp&gt;&lt;DocProp UID=&quot;2012091310453284859401&quot; EntryUID=&quot;1033&quot;&gt;&lt;Field Name=&quot;IDName&quot; Value=&quot;English - United States&quot;/&gt;&lt;Field Name=&quot;Data_UID&quot; Value=&quot;1033&quot;/&gt;&lt;Field Name=&quot;Field_Name&quot; Value=&quot;&quot;/&gt;&lt;Field Name=&quot;Field_UID&quot; Value=&quot;&quot;/&gt;&lt;Field Name=&quot;ML_LCID&quot; Value=&quot;&quot;/&gt;&lt;Field Name=&quot;ML_Value&quot; Value=&quot;&quot;/&gt;&lt;/DocProp&gt;&lt;DocProp UID=&quot;2004112217333376588294&quot; EntryUID=&quot;2004123010144120300001&quot;&gt;&lt;Field UID=&quot;2012923476349748769834&quot; Name=&quot;PresentationDate&quot; Value=&quot;November 21, 2012&quot;/&gt;&lt;Field UID=&quot;2011982347978498756646&quot; Name=&quot;Classification&quot; Value=&quot;PUBLIC&quot;/&gt;&lt;Field UID=&quot;2012012523409843966476&quot; Name=&quot;PresentationSubTitle&quot; Value=&quot;The Influence of ICT on Energy Efficiency&quot;/&gt;&lt;Field UID=&quot;2012329475973463848654&quot; Name=&quot;EventInfo&quot; Value=&quot;&quot;/&gt;&lt;Field UID=&quot;2012239759459897875876&quot; Name=&quot;PptInfoInFooter&quot; Value=&quot;&quot;/&gt;&lt;Field UID=&quot;2012325342345264324546&quot; Name=&quot;PptLocationInFooter&quot; Value=&quot;Munich&quot;/&gt;&lt;/DocProp&gt;&lt;/DocProps&gt;&#10;"/>
  <p:tag name="OFFICEATWORKPRESENTATIONPROJECTID" val="landisgyrcom"/>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Translate(&quot;Doc.Agenda&quot;)]]"/>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Translate(&quot;Doc.ThankYou&quot;)]]"/>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26.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2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resentationSubTitle&quot;)=&quot;&quot;, &quot;&quot;, GetMasterPropertyValue(&quot;CustomField&quot;, &quot;PresentationSubTitle&quot;) &amp; &quot;&#10;&quot;) &amp; IF(GetMasterPropertyValue(&quot;Signature1&quot;, &quot;Name&quot;)=&quot;&quot;, &quot;&quot;, GetMasterPropertyValue(&quot;Signature1&quot;, &quot;Name&quot;) &amp; IF(GetMasterPropertyValue(&quot;Signature2&quot;, &quot;Name&quot;)=&quot;&quot;, &quot;&quot;, &quot; | &quot; &amp; GetMasterPropertyValue(&quot;Signature2&quot;, &quot;Name&quot;)) &amp; &quot;&#10;&quot;) &amp; IF(GetMasterPropertyValue(&quot;CustomField&quot;, &quot;EventInfo&quot;)=&quot;&quot;, &quot;&quot;, GetMasterPropertyValue(&quot;CustomField&quot;, &quot;EventInfo&quot;))]]"/>
</p:tagLst>
</file>

<file path=ppt/tags/tag30.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6.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Translate(&quot;Doc.CopyrightLandisGyr&quot;) &amp; IF (GetMasterPropertyValue(&quot;CustomField&quot;, &quot;PptLocationInFooter&quot;)=&quot;&quot;, IF (GetMasterPropertyValue(&quot;CustomField&quot;, &quot;PresentationDate&quot;)=&quot;&quot;, &quot;&quot;, &quot; | &quot; &amp; GetMasterPropertyValue(&quot;CustomField&quot;, &quot;PresentationDate&quot;)), IF (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40.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50.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ZiB0zth7ky_heSIF8T3dw"/>
  <p:tag name="OFFICEATWORKSHAPETHEMENAME" val="L+G.thmx"/>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5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6.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5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6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6.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7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tJOr7nos0OluU4mb8jG5w"/>
  <p:tag name="OFFICEATWORKSHAPETHEMENAME" val="L+G.thmx"/>
</p:tagLst>
</file>

<file path=ppt/tags/tag76.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7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7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7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IF(GetMasterPropertyValue(&quot;CustomField&quot;, &quot;PptInfoInFooter&quot;)=&quot;&quot;, &quot;&quot;, GetMasterPropertyValue(&quot;CustomField&quot;, &quot;PptInfoInFooter&quot;) &amp; &quot; | &quot;) &amp; IF(GetMasterPropertyValue(&quot;Signature1&quot;, &quot;Name&quot;)=&quot;&quot;, &quot;&quot;, GetMasterPropertyValue(&quot;Signature1&quot;, &quot;Name&quot;) &amp; &quot; | &quot;) &amp; Translate(&quot;Doc.CopyrightLandisGyr&quot;) &amp; IF(GetMasterPropertyValue(&quot;CustomField&quot;, &quot;PptLocationInFooter&quot;)=&quot;&quot;, IF(GetMasterPropertyValue(&quot;CustomField&quot;, &quot;PresentationDate&quot;)=&quot;&quot;, &quot;&quot;, &quot; | &quot; &amp; GetMasterPropertyValue(&quot;CustomField&quot;, &quot;PresentationDate&quot;)), IF(GetMasterPropertyValue(&quot;CustomField&quot;, &quot;PresentationDate&quot;)=&quot;&quot;, &quot; | &quot; &amp; GetMasterPropertyValue(&quot;CustomField&quot;, &quot;PptLocationInFooter&quot;), &quot; | &quot; &amp; GetMasterPropertyValue(&quot;CustomField&quot;, &quot;PptLocationInFooter&quot;) &amp; &quot;, &quot; &amp; GetMasterPropertyValue(&quot;CustomField&quot;, &quot;PresentationDate&quot;))) &amp; IF(GetMasterPropertyValue(&quot;CustomField&quot;, &quot;Classification&quot;)=&quot;&quot;, &quot;&quot;, &quot; | &quot; &amp; GetMasterPropertyValue(&quot;CustomField&quot;, &quot;Classification&quot;))]]"/>
</p:tagLst>
</file>

<file path=ppt/tags/tag80.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6.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Translate(&quot;Doc.IncreaseDecreaseLevel&quot;)]]&#10;Second level&#10;Third level&#10;Fourth level&#10;Fifth level"/>
</p:tagLst>
</file>

<file path=ppt/tags/tag90.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L+G">
  <a:themeElements>
    <a:clrScheme name="L+G">
      <a:dk1>
        <a:srgbClr val="000000"/>
      </a:dk1>
      <a:lt1>
        <a:srgbClr val="FFFFFF"/>
      </a:lt1>
      <a:dk2>
        <a:srgbClr val="7AB800"/>
      </a:dk2>
      <a:lt2>
        <a:srgbClr val="4D4F53"/>
      </a:lt2>
      <a:accent1>
        <a:srgbClr val="064383"/>
      </a:accent1>
      <a:accent2>
        <a:srgbClr val="763E58"/>
      </a:accent2>
      <a:accent3>
        <a:srgbClr val="E6C751"/>
      </a:accent3>
      <a:accent4>
        <a:srgbClr val="54781C"/>
      </a:accent4>
      <a:accent5>
        <a:srgbClr val="A3090E"/>
      </a:accent5>
      <a:accent6>
        <a:srgbClr val="CA5A21"/>
      </a:accent6>
      <a:hlink>
        <a:srgbClr val="54781C"/>
      </a:hlink>
      <a:folHlink>
        <a:srgbClr val="A3090E"/>
      </a:folHlink>
    </a:clrScheme>
    <a:fontScheme name="L+G">
      <a:majorFont>
        <a:latin typeface="Calibri"/>
        <a:ea typeface=""/>
        <a:cs typeface=""/>
      </a:majorFont>
      <a:minorFont>
        <a:latin typeface="Calibri"/>
        <a:ea typeface=""/>
        <a:cs typeface=""/>
      </a:minorFont>
    </a:fontScheme>
    <a:fmtScheme name="L+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DesignTheme>%Themes%/L+G.thmx</DesignTheme>
</file>

<file path=customXml/itemProps1.xml><?xml version="1.0" encoding="utf-8"?>
<ds:datastoreItem xmlns:ds="http://schemas.openxmlformats.org/officeDocument/2006/customXml" ds:itemID="{9DFFF9D6-3340-4223-B950-5D224C26B092}">
  <ds:schemaRefs/>
</ds:datastoreItem>
</file>

<file path=docProps/app.xml><?xml version="1.0" encoding="utf-8"?>
<Properties xmlns="http://schemas.openxmlformats.org/officeDocument/2006/extended-properties" xmlns:vt="http://schemas.openxmlformats.org/officeDocument/2006/docPropsVTypes">
  <Template/>
  <TotalTime>0</TotalTime>
  <Words>316</Words>
  <Application>Microsoft Office PowerPoint</Application>
  <PresentationFormat>Bildschirmpräsentation (16:9)</PresentationFormat>
  <Paragraphs>118</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L+G</vt:lpstr>
      <vt:lpstr>From Smart Metering to Smart Grid An International Perspective</vt:lpstr>
      <vt:lpstr>From Smart Metering …</vt:lpstr>
      <vt:lpstr>The European Smart Metering Market Forecast is shifting Year-on-Year (whilst the EU 3rd energy package targets remains)</vt:lpstr>
      <vt:lpstr>Smart Metering in Europe – Current Roadmaps</vt:lpstr>
      <vt:lpstr>L+G’s Systems &amp; Services Customer Base in North America</vt:lpstr>
      <vt:lpstr>And Japan?</vt:lpstr>
      <vt:lpstr>… to Smart Grid</vt:lpstr>
      <vt:lpstr>The Past</vt:lpstr>
      <vt:lpstr>The Future</vt:lpstr>
      <vt:lpstr>The Smart Grid Ecosystem Today</vt:lpstr>
      <vt:lpstr>2H12: As Investment Activity Declines … Partnerships Flourish</vt:lpstr>
      <vt:lpstr>The Way Forward …</vt:lpstr>
      <vt:lpstr>PowerPoint-Präsentation</vt:lpstr>
    </vt:vector>
  </TitlesOfParts>
  <Company>officeatwork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Bjelajac, Branko</dc:creator>
  <cp:lastModifiedBy>Muenchner Kreis Office</cp:lastModifiedBy>
  <cp:revision>42</cp:revision>
  <dcterms:created xsi:type="dcterms:W3CDTF">2012-02-21T08:30:32Z</dcterms:created>
  <dcterms:modified xsi:type="dcterms:W3CDTF">2012-11-19T07:40:27Z</dcterms:modified>
</cp:coreProperties>
</file>