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2"/>
  </p:notesMasterIdLst>
  <p:sldIdLst>
    <p:sldId id="257" r:id="rId7"/>
    <p:sldId id="258" r:id="rId8"/>
    <p:sldId id="264" r:id="rId9"/>
    <p:sldId id="268" r:id="rId10"/>
    <p:sldId id="26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962" autoAdjust="0"/>
  </p:normalViewPr>
  <p:slideViewPr>
    <p:cSldViewPr snapToGrid="0">
      <p:cViewPr>
        <p:scale>
          <a:sx n="50" d="100"/>
          <a:sy n="50" d="100"/>
        </p:scale>
        <p:origin x="-1248" y="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-220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7025" y="2306638"/>
            <a:ext cx="635317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5588" y="1993900"/>
            <a:ext cx="25431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itchFamily="34" charset="0"/>
              </a:rPr>
              <a:t>Slide Notes: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33375" y="2228850"/>
            <a:ext cx="637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7174" y="228600"/>
            <a:ext cx="3709495" cy="1084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800" b="0" i="0" dirty="0" smtClean="0">
                <a:solidFill>
                  <a:schemeClr val="tx1"/>
                </a:solidFill>
                <a:effectLst/>
                <a:latin typeface="Segoe UI Light" pitchFamily="34" charset="0"/>
                <a:cs typeface="Arial" pitchFamily="34" charset="0"/>
              </a:rPr>
              <a:t>Consumerization of IT</a:t>
            </a:r>
          </a:p>
          <a:p>
            <a:pPr algn="l" eaLnBrk="0" hangingPunct="0">
              <a:spcBef>
                <a:spcPts val="0"/>
              </a:spcBef>
              <a:defRPr/>
            </a:pPr>
            <a:r>
              <a:rPr lang="en-US" sz="1200" b="0" i="0" dirty="0" smtClean="0">
                <a:solidFill>
                  <a:schemeClr val="tx1"/>
                </a:solidFill>
                <a:effectLst/>
                <a:latin typeface="Segoe UI Light" pitchFamily="34" charset="0"/>
                <a:cs typeface="Arial" pitchFamily="34" charset="0"/>
              </a:rPr>
              <a:t>Microsoft</a:t>
            </a:r>
            <a:r>
              <a:rPr lang="en-US" sz="1200" b="0" i="0" baseline="0" dirty="0" smtClean="0">
                <a:solidFill>
                  <a:schemeClr val="tx1"/>
                </a:solidFill>
                <a:effectLst/>
                <a:latin typeface="Segoe UI Light" pitchFamily="34" charset="0"/>
                <a:cs typeface="Arial" pitchFamily="34" charset="0"/>
              </a:rPr>
              <a:t> in the Enterprise</a:t>
            </a:r>
            <a:endParaRPr lang="en-US" sz="1100" b="0" i="1" dirty="0" smtClean="0">
              <a:solidFill>
                <a:schemeClr val="tx1"/>
              </a:solidFill>
              <a:effectLst/>
              <a:latin typeface="Segoe UI Light" pitchFamily="34" charset="0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 briefing for enterprise customer executives on how Microsoft can help businesses respond to and take advantage of the consumerization IT. </a:t>
            </a:r>
            <a:endParaRPr lang="en-US" sz="900" i="0" u="sng" dirty="0">
              <a:solidFill>
                <a:schemeClr val="bg1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5"/>
          </p:nvPr>
        </p:nvSpPr>
        <p:spPr>
          <a:xfrm>
            <a:off x="6248400" y="8862059"/>
            <a:ext cx="455613" cy="249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Segoe UI Light" pitchFamily="34" charset="0"/>
                <a:cs typeface="Arial" pitchFamily="34" charset="0"/>
              </a:defRPr>
            </a:lvl1pPr>
          </a:lstStyle>
          <a:p>
            <a:fld id="{A5B258F2-B2E5-4175-B339-81AEE5988F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4950" y="8921750"/>
            <a:ext cx="55643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600" dirty="0" smtClean="0">
                <a:latin typeface="Segoe UI Light" pitchFamily="34" charset="0"/>
                <a:cs typeface="Arial" pitchFamily="34" charset="0"/>
              </a:rPr>
              <a:t>© 2011 Microsoft Corporation. This presentation is for informational purposes only. MICROSOFT MAKES NO WARRANTIES, EXPRESS OR IMPLIED, IN THIS SUMMARY. </a:t>
            </a:r>
            <a:endParaRPr lang="en-US" sz="600" dirty="0" smtClean="0">
              <a:solidFill>
                <a:srgbClr val="000000"/>
              </a:solidFill>
              <a:latin typeface="Segoe UI Light" pitchFamily="34" charset="0"/>
              <a:cs typeface="Arial" pitchFamily="34" charset="0"/>
            </a:endParaRPr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521869" y="228600"/>
            <a:ext cx="3188494" cy="1794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6821-D956-4AC5-8DB7-06A5C0555C3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3522663" y="228600"/>
            <a:ext cx="3186112" cy="1793875"/>
          </a:xfrm>
        </p:spPr>
      </p:sp>
    </p:spTree>
    <p:extLst>
      <p:ext uri="{BB962C8B-B14F-4D97-AF65-F5344CB8AC3E}">
        <p14:creationId xmlns:p14="http://schemas.microsoft.com/office/powerpoint/2010/main" val="425551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96C4-59AC-49C8-9AC8-CB17BFE2E0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522663" y="228600"/>
            <a:ext cx="3186112" cy="1793875"/>
          </a:xfrm>
        </p:spPr>
      </p:sp>
    </p:spTree>
    <p:extLst>
      <p:ext uri="{BB962C8B-B14F-4D97-AF65-F5344CB8AC3E}">
        <p14:creationId xmlns:p14="http://schemas.microsoft.com/office/powerpoint/2010/main" val="218599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96C4-59AC-49C8-9AC8-CB17BFE2E00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3522663" y="228600"/>
            <a:ext cx="3186112" cy="1793875"/>
          </a:xfrm>
        </p:spPr>
      </p:sp>
    </p:spTree>
    <p:extLst>
      <p:ext uri="{BB962C8B-B14F-4D97-AF65-F5344CB8AC3E}">
        <p14:creationId xmlns:p14="http://schemas.microsoft.com/office/powerpoint/2010/main" val="386290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2EAA-E909-4318-AAAE-D75056CF6C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22663" y="228600"/>
            <a:ext cx="3187700" cy="1793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8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62EAA-E909-4318-AAAE-D75056CF6C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imated Title Slide-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19113" y="229616"/>
            <a:ext cx="11061700" cy="609398"/>
          </a:xfrm>
        </p:spPr>
        <p:txBody>
          <a:bodyPr/>
          <a:lstStyle>
            <a:lvl1pPr>
              <a:defRPr b="0">
                <a:gradFill flip="none" rotWithShape="1"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112" y="1129134"/>
            <a:ext cx="11149013" cy="2092881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88963" indent="-284163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84238" indent="-284163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7763" indent="-293688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23838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19113" y="229616"/>
            <a:ext cx="11061700" cy="609398"/>
          </a:xfrm>
        </p:spPr>
        <p:txBody>
          <a:bodyPr/>
          <a:lstStyle>
            <a:lvl1pPr>
              <a:defRPr b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112" y="1073714"/>
            <a:ext cx="11149013" cy="2092881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88963" indent="-284163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84238" indent="-284163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7763" indent="-293688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23838">
              <a:buClr>
                <a:srgbClr val="FFFFFF"/>
              </a:buClr>
              <a:buSzPct val="7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9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6093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443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ACFA32F-117F-49BC-9AF7-64DA2146C1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40DBE62-276F-4208-9DFD-0E7B9C117C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3" y="1143000"/>
            <a:ext cx="10972800" cy="2000548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03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8013" y="1143000"/>
            <a:ext cx="10972800" cy="2000548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1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1143000"/>
            <a:ext cx="5397500" cy="213914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defRPr sz="2800"/>
            </a:lvl1pPr>
            <a:lvl2pPr marL="457200" indent="-228600">
              <a:lnSpc>
                <a:spcPct val="90000"/>
              </a:lnSpc>
              <a:defRPr sz="2400"/>
            </a:lvl2pPr>
            <a:lvl3pPr marL="685800" indent="-228600">
              <a:lnSpc>
                <a:spcPct val="90000"/>
              </a:lnSpc>
              <a:defRPr sz="2000"/>
            </a:lvl3pPr>
            <a:lvl4pPr marL="914400" indent="-228600">
              <a:lnSpc>
                <a:spcPct val="90000"/>
              </a:lnSpc>
              <a:defRPr sz="1800"/>
            </a:lvl4pPr>
            <a:lvl5pPr marL="1092200" indent="-177800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725" y="1143000"/>
            <a:ext cx="5399087" cy="213914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defRPr sz="2800"/>
            </a:lvl1pPr>
            <a:lvl2pPr marL="457200" indent="-228600">
              <a:lnSpc>
                <a:spcPct val="90000"/>
              </a:lnSpc>
              <a:defRPr sz="2400"/>
            </a:lvl2pPr>
            <a:lvl3pPr marL="685800" indent="-228600">
              <a:lnSpc>
                <a:spcPct val="90000"/>
              </a:lnSpc>
              <a:defRPr sz="2000"/>
            </a:lvl3pPr>
            <a:lvl4pPr marL="914400" indent="-228600">
              <a:lnSpc>
                <a:spcPct val="90000"/>
              </a:lnSpc>
              <a:defRPr sz="1800"/>
            </a:lvl4pPr>
            <a:lvl5pPr marL="1092200" indent="-177800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03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229616"/>
            <a:ext cx="10874230" cy="6093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35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69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228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670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u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45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.5&quot; x .5&quot; GRID" hidden="1"/>
          <p:cNvGrpSpPr/>
          <p:nvPr/>
        </p:nvGrpSpPr>
        <p:grpSpPr>
          <a:xfrm>
            <a:off x="-306388" y="-228600"/>
            <a:ext cx="12803592" cy="7315200"/>
            <a:chOff x="-306388" y="-228600"/>
            <a:chExt cx="12803592" cy="7315200"/>
          </a:xfrm>
        </p:grpSpPr>
        <p:grpSp>
          <p:nvGrpSpPr>
            <p:cNvPr id="641" name=".5&quot; x .5&quot; grid"/>
            <p:cNvGrpSpPr/>
            <p:nvPr userDrawn="1"/>
          </p:nvGrpSpPr>
          <p:grpSpPr>
            <a:xfrm>
              <a:off x="-306388" y="-228600"/>
              <a:ext cx="12801600" cy="7315200"/>
              <a:chOff x="-306388" y="-155448"/>
              <a:chExt cx="12801600" cy="7315200"/>
            </a:xfrm>
          </p:grpSpPr>
          <p:sp>
            <p:nvSpPr>
              <p:cNvPr id="642" name="Rectangle 641"/>
              <p:cNvSpPr/>
              <p:nvPr/>
            </p:nvSpPr>
            <p:spPr bwMode="auto">
              <a:xfrm>
                <a:off x="-306388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3" name="Rectangle 642"/>
              <p:cNvSpPr/>
              <p:nvPr userDrawn="1"/>
            </p:nvSpPr>
            <p:spPr bwMode="auto">
              <a:xfrm>
                <a:off x="150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4" name="Rectangle 643"/>
              <p:cNvSpPr/>
              <p:nvPr userDrawn="1"/>
            </p:nvSpPr>
            <p:spPr bwMode="auto">
              <a:xfrm>
                <a:off x="608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5" name="Rectangle 644"/>
              <p:cNvSpPr/>
              <p:nvPr userDrawn="1"/>
            </p:nvSpPr>
            <p:spPr bwMode="auto">
              <a:xfrm>
                <a:off x="1065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6" name="Rectangle 645"/>
              <p:cNvSpPr/>
              <p:nvPr userDrawn="1"/>
            </p:nvSpPr>
            <p:spPr bwMode="auto">
              <a:xfrm>
                <a:off x="1522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7" name="Rectangle 646"/>
              <p:cNvSpPr/>
              <p:nvPr userDrawn="1"/>
            </p:nvSpPr>
            <p:spPr bwMode="auto">
              <a:xfrm>
                <a:off x="1979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8" name="Rectangle 647"/>
              <p:cNvSpPr/>
              <p:nvPr userDrawn="1"/>
            </p:nvSpPr>
            <p:spPr bwMode="auto">
              <a:xfrm>
                <a:off x="2436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 bwMode="auto">
              <a:xfrm>
                <a:off x="2894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0" name="Rectangle 649"/>
              <p:cNvSpPr/>
              <p:nvPr userDrawn="1"/>
            </p:nvSpPr>
            <p:spPr bwMode="auto">
              <a:xfrm>
                <a:off x="3351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1" name="Rectangle 650"/>
              <p:cNvSpPr/>
              <p:nvPr userDrawn="1"/>
            </p:nvSpPr>
            <p:spPr bwMode="auto">
              <a:xfrm>
                <a:off x="3808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2" name="Rectangle 651"/>
              <p:cNvSpPr/>
              <p:nvPr userDrawn="1"/>
            </p:nvSpPr>
            <p:spPr bwMode="auto">
              <a:xfrm>
                <a:off x="4265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3" name="Rectangle 652"/>
              <p:cNvSpPr/>
              <p:nvPr userDrawn="1"/>
            </p:nvSpPr>
            <p:spPr bwMode="auto">
              <a:xfrm>
                <a:off x="4722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4" name="Rectangle 653"/>
              <p:cNvSpPr/>
              <p:nvPr userDrawn="1"/>
            </p:nvSpPr>
            <p:spPr bwMode="auto">
              <a:xfrm>
                <a:off x="5180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5" name="Rectangle 654"/>
              <p:cNvSpPr/>
              <p:nvPr userDrawn="1"/>
            </p:nvSpPr>
            <p:spPr bwMode="auto">
              <a:xfrm>
                <a:off x="5637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 bwMode="auto">
              <a:xfrm>
                <a:off x="6094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7" name="Rectangle 656"/>
              <p:cNvSpPr/>
              <p:nvPr userDrawn="1"/>
            </p:nvSpPr>
            <p:spPr bwMode="auto">
              <a:xfrm>
                <a:off x="6551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8" name="Rectangle 657"/>
              <p:cNvSpPr/>
              <p:nvPr userDrawn="1"/>
            </p:nvSpPr>
            <p:spPr bwMode="auto">
              <a:xfrm>
                <a:off x="7008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59" name="Rectangle 658"/>
              <p:cNvSpPr/>
              <p:nvPr userDrawn="1"/>
            </p:nvSpPr>
            <p:spPr bwMode="auto">
              <a:xfrm>
                <a:off x="7466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0" name="Rectangle 659"/>
              <p:cNvSpPr/>
              <p:nvPr userDrawn="1"/>
            </p:nvSpPr>
            <p:spPr bwMode="auto">
              <a:xfrm>
                <a:off x="7923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1" name="Rectangle 660"/>
              <p:cNvSpPr/>
              <p:nvPr userDrawn="1"/>
            </p:nvSpPr>
            <p:spPr bwMode="auto">
              <a:xfrm>
                <a:off x="8380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2" name="Rectangle 661"/>
              <p:cNvSpPr/>
              <p:nvPr userDrawn="1"/>
            </p:nvSpPr>
            <p:spPr bwMode="auto">
              <a:xfrm>
                <a:off x="8837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3" name="Rectangle 662"/>
              <p:cNvSpPr/>
              <p:nvPr/>
            </p:nvSpPr>
            <p:spPr bwMode="auto">
              <a:xfrm>
                <a:off x="9294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4" name="Rectangle 663"/>
              <p:cNvSpPr/>
              <p:nvPr userDrawn="1"/>
            </p:nvSpPr>
            <p:spPr bwMode="auto">
              <a:xfrm>
                <a:off x="9752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5" name="Rectangle 664"/>
              <p:cNvSpPr/>
              <p:nvPr userDrawn="1"/>
            </p:nvSpPr>
            <p:spPr bwMode="auto">
              <a:xfrm>
                <a:off x="102092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6" name="Rectangle 665"/>
              <p:cNvSpPr/>
              <p:nvPr userDrawn="1"/>
            </p:nvSpPr>
            <p:spPr bwMode="auto">
              <a:xfrm>
                <a:off x="106664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7" name="Rectangle 666"/>
              <p:cNvSpPr/>
              <p:nvPr userDrawn="1"/>
            </p:nvSpPr>
            <p:spPr bwMode="auto">
              <a:xfrm>
                <a:off x="111236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8" name="Rectangle 667"/>
              <p:cNvSpPr/>
              <p:nvPr userDrawn="1"/>
            </p:nvSpPr>
            <p:spPr bwMode="auto">
              <a:xfrm>
                <a:off x="115808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69" name="Rectangle 668"/>
              <p:cNvSpPr/>
              <p:nvPr userDrawn="1"/>
            </p:nvSpPr>
            <p:spPr bwMode="auto">
              <a:xfrm>
                <a:off x="12038012" y="-155448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>
                <a:off x="-306388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1" name="Rectangle 670"/>
              <p:cNvSpPr/>
              <p:nvPr userDrawn="1"/>
            </p:nvSpPr>
            <p:spPr bwMode="auto">
              <a:xfrm>
                <a:off x="150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2" name="Rectangle 671"/>
              <p:cNvSpPr/>
              <p:nvPr userDrawn="1"/>
            </p:nvSpPr>
            <p:spPr bwMode="auto">
              <a:xfrm>
                <a:off x="608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3" name="Rectangle 672"/>
              <p:cNvSpPr/>
              <p:nvPr userDrawn="1"/>
            </p:nvSpPr>
            <p:spPr bwMode="auto">
              <a:xfrm>
                <a:off x="1065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4" name="Rectangle 673"/>
              <p:cNvSpPr/>
              <p:nvPr userDrawn="1"/>
            </p:nvSpPr>
            <p:spPr bwMode="auto">
              <a:xfrm>
                <a:off x="1522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5" name="Rectangle 674"/>
              <p:cNvSpPr/>
              <p:nvPr userDrawn="1"/>
            </p:nvSpPr>
            <p:spPr bwMode="auto">
              <a:xfrm>
                <a:off x="1979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6" name="Rectangle 675"/>
              <p:cNvSpPr/>
              <p:nvPr userDrawn="1"/>
            </p:nvSpPr>
            <p:spPr bwMode="auto">
              <a:xfrm>
                <a:off x="2436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>
                <a:off x="2894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8" name="Rectangle 677"/>
              <p:cNvSpPr/>
              <p:nvPr userDrawn="1"/>
            </p:nvSpPr>
            <p:spPr bwMode="auto">
              <a:xfrm>
                <a:off x="3351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79" name="Rectangle 678"/>
              <p:cNvSpPr/>
              <p:nvPr userDrawn="1"/>
            </p:nvSpPr>
            <p:spPr bwMode="auto">
              <a:xfrm>
                <a:off x="3808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0" name="Rectangle 679"/>
              <p:cNvSpPr/>
              <p:nvPr userDrawn="1"/>
            </p:nvSpPr>
            <p:spPr bwMode="auto">
              <a:xfrm>
                <a:off x="4265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1" name="Rectangle 680"/>
              <p:cNvSpPr/>
              <p:nvPr userDrawn="1"/>
            </p:nvSpPr>
            <p:spPr bwMode="auto">
              <a:xfrm>
                <a:off x="4722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2" name="Rectangle 681"/>
              <p:cNvSpPr/>
              <p:nvPr userDrawn="1"/>
            </p:nvSpPr>
            <p:spPr bwMode="auto">
              <a:xfrm>
                <a:off x="5180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3" name="Rectangle 682"/>
              <p:cNvSpPr/>
              <p:nvPr userDrawn="1"/>
            </p:nvSpPr>
            <p:spPr bwMode="auto">
              <a:xfrm>
                <a:off x="5637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6094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5" name="Rectangle 684"/>
              <p:cNvSpPr/>
              <p:nvPr userDrawn="1"/>
            </p:nvSpPr>
            <p:spPr bwMode="auto">
              <a:xfrm>
                <a:off x="6551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6" name="Rectangle 685"/>
              <p:cNvSpPr/>
              <p:nvPr userDrawn="1"/>
            </p:nvSpPr>
            <p:spPr bwMode="auto">
              <a:xfrm>
                <a:off x="7008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7" name="Rectangle 686"/>
              <p:cNvSpPr/>
              <p:nvPr userDrawn="1"/>
            </p:nvSpPr>
            <p:spPr bwMode="auto">
              <a:xfrm>
                <a:off x="7466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8" name="Rectangle 687"/>
              <p:cNvSpPr/>
              <p:nvPr userDrawn="1"/>
            </p:nvSpPr>
            <p:spPr bwMode="auto">
              <a:xfrm>
                <a:off x="7923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89" name="Rectangle 688"/>
              <p:cNvSpPr/>
              <p:nvPr userDrawn="1"/>
            </p:nvSpPr>
            <p:spPr bwMode="auto">
              <a:xfrm>
                <a:off x="8380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0" name="Rectangle 689"/>
              <p:cNvSpPr/>
              <p:nvPr userDrawn="1"/>
            </p:nvSpPr>
            <p:spPr bwMode="auto">
              <a:xfrm>
                <a:off x="8837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1" name="Rectangle 690"/>
              <p:cNvSpPr/>
              <p:nvPr/>
            </p:nvSpPr>
            <p:spPr bwMode="auto">
              <a:xfrm>
                <a:off x="9294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2" name="Rectangle 691"/>
              <p:cNvSpPr/>
              <p:nvPr userDrawn="1"/>
            </p:nvSpPr>
            <p:spPr bwMode="auto">
              <a:xfrm>
                <a:off x="9752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3" name="Rectangle 692"/>
              <p:cNvSpPr/>
              <p:nvPr userDrawn="1"/>
            </p:nvSpPr>
            <p:spPr bwMode="auto">
              <a:xfrm>
                <a:off x="102092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4" name="Rectangle 693"/>
              <p:cNvSpPr/>
              <p:nvPr userDrawn="1"/>
            </p:nvSpPr>
            <p:spPr bwMode="auto">
              <a:xfrm>
                <a:off x="106664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5" name="Rectangle 694"/>
              <p:cNvSpPr/>
              <p:nvPr userDrawn="1"/>
            </p:nvSpPr>
            <p:spPr bwMode="auto">
              <a:xfrm>
                <a:off x="111236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6" name="Rectangle 695"/>
              <p:cNvSpPr/>
              <p:nvPr userDrawn="1"/>
            </p:nvSpPr>
            <p:spPr bwMode="auto">
              <a:xfrm>
                <a:off x="115808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7" name="Rectangle 696"/>
              <p:cNvSpPr/>
              <p:nvPr userDrawn="1"/>
            </p:nvSpPr>
            <p:spPr bwMode="auto">
              <a:xfrm>
                <a:off x="12038012" y="301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8" name="Rectangle 697"/>
              <p:cNvSpPr/>
              <p:nvPr/>
            </p:nvSpPr>
            <p:spPr bwMode="auto">
              <a:xfrm>
                <a:off x="-306388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699" name="Rectangle 698"/>
              <p:cNvSpPr/>
              <p:nvPr userDrawn="1"/>
            </p:nvSpPr>
            <p:spPr bwMode="auto">
              <a:xfrm>
                <a:off x="150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0" name="Rectangle 699"/>
              <p:cNvSpPr/>
              <p:nvPr userDrawn="1"/>
            </p:nvSpPr>
            <p:spPr bwMode="auto">
              <a:xfrm>
                <a:off x="608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1" name="Rectangle 700"/>
              <p:cNvSpPr/>
              <p:nvPr userDrawn="1"/>
            </p:nvSpPr>
            <p:spPr bwMode="auto">
              <a:xfrm>
                <a:off x="1065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2" name="Rectangle 701"/>
              <p:cNvSpPr/>
              <p:nvPr userDrawn="1"/>
            </p:nvSpPr>
            <p:spPr bwMode="auto">
              <a:xfrm>
                <a:off x="1522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3" name="Rectangle 702"/>
              <p:cNvSpPr/>
              <p:nvPr userDrawn="1"/>
            </p:nvSpPr>
            <p:spPr bwMode="auto">
              <a:xfrm>
                <a:off x="1979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4" name="Rectangle 703"/>
              <p:cNvSpPr/>
              <p:nvPr userDrawn="1"/>
            </p:nvSpPr>
            <p:spPr bwMode="auto">
              <a:xfrm>
                <a:off x="2436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5" name="Rectangle 704"/>
              <p:cNvSpPr/>
              <p:nvPr/>
            </p:nvSpPr>
            <p:spPr bwMode="auto">
              <a:xfrm>
                <a:off x="2894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6" name="Rectangle 705"/>
              <p:cNvSpPr/>
              <p:nvPr userDrawn="1"/>
            </p:nvSpPr>
            <p:spPr bwMode="auto">
              <a:xfrm>
                <a:off x="3351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7" name="Rectangle 706"/>
              <p:cNvSpPr/>
              <p:nvPr userDrawn="1"/>
            </p:nvSpPr>
            <p:spPr bwMode="auto">
              <a:xfrm>
                <a:off x="3808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8" name="Rectangle 707"/>
              <p:cNvSpPr/>
              <p:nvPr userDrawn="1"/>
            </p:nvSpPr>
            <p:spPr bwMode="auto">
              <a:xfrm>
                <a:off x="4265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09" name="Rectangle 708"/>
              <p:cNvSpPr/>
              <p:nvPr userDrawn="1"/>
            </p:nvSpPr>
            <p:spPr bwMode="auto">
              <a:xfrm>
                <a:off x="4722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0" name="Rectangle 709"/>
              <p:cNvSpPr/>
              <p:nvPr userDrawn="1"/>
            </p:nvSpPr>
            <p:spPr bwMode="auto">
              <a:xfrm>
                <a:off x="5180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1" name="Rectangle 710"/>
              <p:cNvSpPr/>
              <p:nvPr userDrawn="1"/>
            </p:nvSpPr>
            <p:spPr bwMode="auto">
              <a:xfrm>
                <a:off x="5637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2" name="Rectangle 711"/>
              <p:cNvSpPr/>
              <p:nvPr/>
            </p:nvSpPr>
            <p:spPr bwMode="auto">
              <a:xfrm>
                <a:off x="6094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3" name="Rectangle 712"/>
              <p:cNvSpPr/>
              <p:nvPr userDrawn="1"/>
            </p:nvSpPr>
            <p:spPr bwMode="auto">
              <a:xfrm>
                <a:off x="6551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4" name="Rectangle 713"/>
              <p:cNvSpPr/>
              <p:nvPr userDrawn="1"/>
            </p:nvSpPr>
            <p:spPr bwMode="auto">
              <a:xfrm>
                <a:off x="7008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5" name="Rectangle 714"/>
              <p:cNvSpPr/>
              <p:nvPr userDrawn="1"/>
            </p:nvSpPr>
            <p:spPr bwMode="auto">
              <a:xfrm>
                <a:off x="7466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6" name="Rectangle 715"/>
              <p:cNvSpPr/>
              <p:nvPr userDrawn="1"/>
            </p:nvSpPr>
            <p:spPr bwMode="auto">
              <a:xfrm>
                <a:off x="7923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7" name="Rectangle 716"/>
              <p:cNvSpPr/>
              <p:nvPr userDrawn="1"/>
            </p:nvSpPr>
            <p:spPr bwMode="auto">
              <a:xfrm>
                <a:off x="8380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8" name="Rectangle 717"/>
              <p:cNvSpPr/>
              <p:nvPr userDrawn="1"/>
            </p:nvSpPr>
            <p:spPr bwMode="auto">
              <a:xfrm>
                <a:off x="8837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19" name="Rectangle 718"/>
              <p:cNvSpPr/>
              <p:nvPr/>
            </p:nvSpPr>
            <p:spPr bwMode="auto">
              <a:xfrm>
                <a:off x="9294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0" name="Rectangle 719"/>
              <p:cNvSpPr/>
              <p:nvPr userDrawn="1"/>
            </p:nvSpPr>
            <p:spPr bwMode="auto">
              <a:xfrm>
                <a:off x="9752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1" name="Rectangle 720"/>
              <p:cNvSpPr/>
              <p:nvPr userDrawn="1"/>
            </p:nvSpPr>
            <p:spPr bwMode="auto">
              <a:xfrm>
                <a:off x="102092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2" name="Rectangle 721"/>
              <p:cNvSpPr/>
              <p:nvPr userDrawn="1"/>
            </p:nvSpPr>
            <p:spPr bwMode="auto">
              <a:xfrm>
                <a:off x="106664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3" name="Rectangle 722"/>
              <p:cNvSpPr/>
              <p:nvPr userDrawn="1"/>
            </p:nvSpPr>
            <p:spPr bwMode="auto">
              <a:xfrm>
                <a:off x="111236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4" name="Rectangle 723"/>
              <p:cNvSpPr/>
              <p:nvPr userDrawn="1"/>
            </p:nvSpPr>
            <p:spPr bwMode="auto">
              <a:xfrm>
                <a:off x="115808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5" name="Rectangle 724"/>
              <p:cNvSpPr/>
              <p:nvPr userDrawn="1"/>
            </p:nvSpPr>
            <p:spPr bwMode="auto">
              <a:xfrm>
                <a:off x="12038012" y="758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6" name="Rectangle 725"/>
              <p:cNvSpPr/>
              <p:nvPr/>
            </p:nvSpPr>
            <p:spPr bwMode="auto">
              <a:xfrm>
                <a:off x="-306388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7" name="Rectangle 726"/>
              <p:cNvSpPr/>
              <p:nvPr userDrawn="1"/>
            </p:nvSpPr>
            <p:spPr bwMode="auto">
              <a:xfrm>
                <a:off x="150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8" name="Rectangle 727"/>
              <p:cNvSpPr/>
              <p:nvPr userDrawn="1"/>
            </p:nvSpPr>
            <p:spPr bwMode="auto">
              <a:xfrm>
                <a:off x="608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29" name="Rectangle 728"/>
              <p:cNvSpPr/>
              <p:nvPr userDrawn="1"/>
            </p:nvSpPr>
            <p:spPr bwMode="auto">
              <a:xfrm>
                <a:off x="1065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0" name="Rectangle 729"/>
              <p:cNvSpPr/>
              <p:nvPr userDrawn="1"/>
            </p:nvSpPr>
            <p:spPr bwMode="auto">
              <a:xfrm>
                <a:off x="1522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1" name="Rectangle 730"/>
              <p:cNvSpPr/>
              <p:nvPr userDrawn="1"/>
            </p:nvSpPr>
            <p:spPr bwMode="auto">
              <a:xfrm>
                <a:off x="1979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2" name="Rectangle 731"/>
              <p:cNvSpPr/>
              <p:nvPr userDrawn="1"/>
            </p:nvSpPr>
            <p:spPr bwMode="auto">
              <a:xfrm>
                <a:off x="2436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 bwMode="auto">
              <a:xfrm>
                <a:off x="2894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4" name="Rectangle 733"/>
              <p:cNvSpPr/>
              <p:nvPr userDrawn="1"/>
            </p:nvSpPr>
            <p:spPr bwMode="auto">
              <a:xfrm>
                <a:off x="3351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5" name="Rectangle 734"/>
              <p:cNvSpPr/>
              <p:nvPr userDrawn="1"/>
            </p:nvSpPr>
            <p:spPr bwMode="auto">
              <a:xfrm>
                <a:off x="3808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6" name="Rectangle 735"/>
              <p:cNvSpPr/>
              <p:nvPr userDrawn="1"/>
            </p:nvSpPr>
            <p:spPr bwMode="auto">
              <a:xfrm>
                <a:off x="4265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7" name="Rectangle 736"/>
              <p:cNvSpPr/>
              <p:nvPr userDrawn="1"/>
            </p:nvSpPr>
            <p:spPr bwMode="auto">
              <a:xfrm>
                <a:off x="4722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8" name="Rectangle 737"/>
              <p:cNvSpPr/>
              <p:nvPr userDrawn="1"/>
            </p:nvSpPr>
            <p:spPr bwMode="auto">
              <a:xfrm>
                <a:off x="5180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39" name="Rectangle 738"/>
              <p:cNvSpPr/>
              <p:nvPr userDrawn="1"/>
            </p:nvSpPr>
            <p:spPr bwMode="auto">
              <a:xfrm>
                <a:off x="5637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0" name="Rectangle 739"/>
              <p:cNvSpPr/>
              <p:nvPr/>
            </p:nvSpPr>
            <p:spPr bwMode="auto">
              <a:xfrm>
                <a:off x="6094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1" name="Rectangle 740"/>
              <p:cNvSpPr/>
              <p:nvPr userDrawn="1"/>
            </p:nvSpPr>
            <p:spPr bwMode="auto">
              <a:xfrm>
                <a:off x="6551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2" name="Rectangle 741"/>
              <p:cNvSpPr/>
              <p:nvPr userDrawn="1"/>
            </p:nvSpPr>
            <p:spPr bwMode="auto">
              <a:xfrm>
                <a:off x="7008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3" name="Rectangle 742"/>
              <p:cNvSpPr/>
              <p:nvPr userDrawn="1"/>
            </p:nvSpPr>
            <p:spPr bwMode="auto">
              <a:xfrm>
                <a:off x="7466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4" name="Rectangle 743"/>
              <p:cNvSpPr/>
              <p:nvPr userDrawn="1"/>
            </p:nvSpPr>
            <p:spPr bwMode="auto">
              <a:xfrm>
                <a:off x="7923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5" name="Rectangle 744"/>
              <p:cNvSpPr/>
              <p:nvPr userDrawn="1"/>
            </p:nvSpPr>
            <p:spPr bwMode="auto">
              <a:xfrm>
                <a:off x="8380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6" name="Rectangle 745"/>
              <p:cNvSpPr/>
              <p:nvPr userDrawn="1"/>
            </p:nvSpPr>
            <p:spPr bwMode="auto">
              <a:xfrm>
                <a:off x="8837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7" name="Rectangle 746"/>
              <p:cNvSpPr/>
              <p:nvPr/>
            </p:nvSpPr>
            <p:spPr bwMode="auto">
              <a:xfrm>
                <a:off x="9294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8" name="Rectangle 747"/>
              <p:cNvSpPr/>
              <p:nvPr userDrawn="1"/>
            </p:nvSpPr>
            <p:spPr bwMode="auto">
              <a:xfrm>
                <a:off x="9752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49" name="Rectangle 748"/>
              <p:cNvSpPr/>
              <p:nvPr userDrawn="1"/>
            </p:nvSpPr>
            <p:spPr bwMode="auto">
              <a:xfrm>
                <a:off x="102092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0" name="Rectangle 749"/>
              <p:cNvSpPr/>
              <p:nvPr userDrawn="1"/>
            </p:nvSpPr>
            <p:spPr bwMode="auto">
              <a:xfrm>
                <a:off x="106664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1" name="Rectangle 750"/>
              <p:cNvSpPr/>
              <p:nvPr userDrawn="1"/>
            </p:nvSpPr>
            <p:spPr bwMode="auto">
              <a:xfrm>
                <a:off x="111236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2" name="Rectangle 751"/>
              <p:cNvSpPr/>
              <p:nvPr userDrawn="1"/>
            </p:nvSpPr>
            <p:spPr bwMode="auto">
              <a:xfrm>
                <a:off x="115808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3" name="Rectangle 752"/>
              <p:cNvSpPr/>
              <p:nvPr userDrawn="1"/>
            </p:nvSpPr>
            <p:spPr bwMode="auto">
              <a:xfrm>
                <a:off x="12038012" y="1216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4" name="Rectangle 753"/>
              <p:cNvSpPr/>
              <p:nvPr/>
            </p:nvSpPr>
            <p:spPr bwMode="auto">
              <a:xfrm>
                <a:off x="-306388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5" name="Rectangle 754"/>
              <p:cNvSpPr/>
              <p:nvPr userDrawn="1"/>
            </p:nvSpPr>
            <p:spPr bwMode="auto">
              <a:xfrm>
                <a:off x="150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6" name="Rectangle 755"/>
              <p:cNvSpPr/>
              <p:nvPr userDrawn="1"/>
            </p:nvSpPr>
            <p:spPr bwMode="auto">
              <a:xfrm>
                <a:off x="608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7" name="Rectangle 756"/>
              <p:cNvSpPr/>
              <p:nvPr userDrawn="1"/>
            </p:nvSpPr>
            <p:spPr bwMode="auto">
              <a:xfrm>
                <a:off x="1065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8" name="Rectangle 757"/>
              <p:cNvSpPr/>
              <p:nvPr userDrawn="1"/>
            </p:nvSpPr>
            <p:spPr bwMode="auto">
              <a:xfrm>
                <a:off x="1522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59" name="Rectangle 758"/>
              <p:cNvSpPr/>
              <p:nvPr userDrawn="1"/>
            </p:nvSpPr>
            <p:spPr bwMode="auto">
              <a:xfrm>
                <a:off x="1979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0" name="Rectangle 759"/>
              <p:cNvSpPr/>
              <p:nvPr userDrawn="1"/>
            </p:nvSpPr>
            <p:spPr bwMode="auto">
              <a:xfrm>
                <a:off x="2436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1" name="Rectangle 760"/>
              <p:cNvSpPr/>
              <p:nvPr/>
            </p:nvSpPr>
            <p:spPr bwMode="auto">
              <a:xfrm>
                <a:off x="2894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2" name="Rectangle 761"/>
              <p:cNvSpPr/>
              <p:nvPr userDrawn="1"/>
            </p:nvSpPr>
            <p:spPr bwMode="auto">
              <a:xfrm>
                <a:off x="3351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3" name="Rectangle 762"/>
              <p:cNvSpPr/>
              <p:nvPr userDrawn="1"/>
            </p:nvSpPr>
            <p:spPr bwMode="auto">
              <a:xfrm>
                <a:off x="3808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4" name="Rectangle 763"/>
              <p:cNvSpPr/>
              <p:nvPr userDrawn="1"/>
            </p:nvSpPr>
            <p:spPr bwMode="auto">
              <a:xfrm>
                <a:off x="4265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5" name="Rectangle 764"/>
              <p:cNvSpPr/>
              <p:nvPr userDrawn="1"/>
            </p:nvSpPr>
            <p:spPr bwMode="auto">
              <a:xfrm>
                <a:off x="4722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6" name="Rectangle 765"/>
              <p:cNvSpPr/>
              <p:nvPr userDrawn="1"/>
            </p:nvSpPr>
            <p:spPr bwMode="auto">
              <a:xfrm>
                <a:off x="5180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7" name="Rectangle 766"/>
              <p:cNvSpPr/>
              <p:nvPr userDrawn="1"/>
            </p:nvSpPr>
            <p:spPr bwMode="auto">
              <a:xfrm>
                <a:off x="5637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8" name="Rectangle 767"/>
              <p:cNvSpPr/>
              <p:nvPr/>
            </p:nvSpPr>
            <p:spPr bwMode="auto">
              <a:xfrm>
                <a:off x="6094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69" name="Rectangle 768"/>
              <p:cNvSpPr/>
              <p:nvPr userDrawn="1"/>
            </p:nvSpPr>
            <p:spPr bwMode="auto">
              <a:xfrm>
                <a:off x="6551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0" name="Rectangle 769"/>
              <p:cNvSpPr/>
              <p:nvPr userDrawn="1"/>
            </p:nvSpPr>
            <p:spPr bwMode="auto">
              <a:xfrm>
                <a:off x="7008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1" name="Rectangle 770"/>
              <p:cNvSpPr/>
              <p:nvPr userDrawn="1"/>
            </p:nvSpPr>
            <p:spPr bwMode="auto">
              <a:xfrm>
                <a:off x="7466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2" name="Rectangle 771"/>
              <p:cNvSpPr/>
              <p:nvPr userDrawn="1"/>
            </p:nvSpPr>
            <p:spPr bwMode="auto">
              <a:xfrm>
                <a:off x="7923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3" name="Rectangle 772"/>
              <p:cNvSpPr/>
              <p:nvPr userDrawn="1"/>
            </p:nvSpPr>
            <p:spPr bwMode="auto">
              <a:xfrm>
                <a:off x="8380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4" name="Rectangle 773"/>
              <p:cNvSpPr/>
              <p:nvPr userDrawn="1"/>
            </p:nvSpPr>
            <p:spPr bwMode="auto">
              <a:xfrm>
                <a:off x="8837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5" name="Rectangle 774"/>
              <p:cNvSpPr/>
              <p:nvPr/>
            </p:nvSpPr>
            <p:spPr bwMode="auto">
              <a:xfrm>
                <a:off x="9294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6" name="Rectangle 775"/>
              <p:cNvSpPr/>
              <p:nvPr userDrawn="1"/>
            </p:nvSpPr>
            <p:spPr bwMode="auto">
              <a:xfrm>
                <a:off x="9752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7" name="Rectangle 776"/>
              <p:cNvSpPr/>
              <p:nvPr userDrawn="1"/>
            </p:nvSpPr>
            <p:spPr bwMode="auto">
              <a:xfrm>
                <a:off x="102092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8" name="Rectangle 777"/>
              <p:cNvSpPr/>
              <p:nvPr userDrawn="1"/>
            </p:nvSpPr>
            <p:spPr bwMode="auto">
              <a:xfrm>
                <a:off x="106664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79" name="Rectangle 778"/>
              <p:cNvSpPr/>
              <p:nvPr userDrawn="1"/>
            </p:nvSpPr>
            <p:spPr bwMode="auto">
              <a:xfrm>
                <a:off x="111236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0" name="Rectangle 779"/>
              <p:cNvSpPr/>
              <p:nvPr userDrawn="1"/>
            </p:nvSpPr>
            <p:spPr bwMode="auto">
              <a:xfrm>
                <a:off x="115808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1" name="Rectangle 780"/>
              <p:cNvSpPr/>
              <p:nvPr userDrawn="1"/>
            </p:nvSpPr>
            <p:spPr bwMode="auto">
              <a:xfrm>
                <a:off x="12038012" y="1673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2" name="Rectangle 781"/>
              <p:cNvSpPr/>
              <p:nvPr/>
            </p:nvSpPr>
            <p:spPr bwMode="auto">
              <a:xfrm>
                <a:off x="-306388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3" name="Rectangle 782"/>
              <p:cNvSpPr/>
              <p:nvPr userDrawn="1"/>
            </p:nvSpPr>
            <p:spPr bwMode="auto">
              <a:xfrm>
                <a:off x="150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4" name="Rectangle 783"/>
              <p:cNvSpPr/>
              <p:nvPr userDrawn="1"/>
            </p:nvSpPr>
            <p:spPr bwMode="auto">
              <a:xfrm>
                <a:off x="608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5" name="Rectangle 784"/>
              <p:cNvSpPr/>
              <p:nvPr userDrawn="1"/>
            </p:nvSpPr>
            <p:spPr bwMode="auto">
              <a:xfrm>
                <a:off x="1065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6" name="Rectangle 785"/>
              <p:cNvSpPr/>
              <p:nvPr userDrawn="1"/>
            </p:nvSpPr>
            <p:spPr bwMode="auto">
              <a:xfrm>
                <a:off x="1522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7" name="Rectangle 786"/>
              <p:cNvSpPr/>
              <p:nvPr userDrawn="1"/>
            </p:nvSpPr>
            <p:spPr bwMode="auto">
              <a:xfrm>
                <a:off x="1979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8" name="Rectangle 787"/>
              <p:cNvSpPr/>
              <p:nvPr userDrawn="1"/>
            </p:nvSpPr>
            <p:spPr bwMode="auto">
              <a:xfrm>
                <a:off x="2436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89" name="Rectangle 788"/>
              <p:cNvSpPr/>
              <p:nvPr/>
            </p:nvSpPr>
            <p:spPr bwMode="auto">
              <a:xfrm>
                <a:off x="2894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0" name="Rectangle 789"/>
              <p:cNvSpPr/>
              <p:nvPr userDrawn="1"/>
            </p:nvSpPr>
            <p:spPr bwMode="auto">
              <a:xfrm>
                <a:off x="3351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1" name="Rectangle 790"/>
              <p:cNvSpPr/>
              <p:nvPr userDrawn="1"/>
            </p:nvSpPr>
            <p:spPr bwMode="auto">
              <a:xfrm>
                <a:off x="3808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2" name="Rectangle 791"/>
              <p:cNvSpPr/>
              <p:nvPr userDrawn="1"/>
            </p:nvSpPr>
            <p:spPr bwMode="auto">
              <a:xfrm>
                <a:off x="4265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3" name="Rectangle 792"/>
              <p:cNvSpPr/>
              <p:nvPr userDrawn="1"/>
            </p:nvSpPr>
            <p:spPr bwMode="auto">
              <a:xfrm>
                <a:off x="4722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4" name="Rectangle 793"/>
              <p:cNvSpPr/>
              <p:nvPr userDrawn="1"/>
            </p:nvSpPr>
            <p:spPr bwMode="auto">
              <a:xfrm>
                <a:off x="5180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5" name="Rectangle 794"/>
              <p:cNvSpPr/>
              <p:nvPr userDrawn="1"/>
            </p:nvSpPr>
            <p:spPr bwMode="auto">
              <a:xfrm>
                <a:off x="5637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 bwMode="auto">
              <a:xfrm>
                <a:off x="6094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7" name="Rectangle 796"/>
              <p:cNvSpPr/>
              <p:nvPr userDrawn="1"/>
            </p:nvSpPr>
            <p:spPr bwMode="auto">
              <a:xfrm>
                <a:off x="6551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8" name="Rectangle 797"/>
              <p:cNvSpPr/>
              <p:nvPr userDrawn="1"/>
            </p:nvSpPr>
            <p:spPr bwMode="auto">
              <a:xfrm>
                <a:off x="7008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799" name="Rectangle 798"/>
              <p:cNvSpPr/>
              <p:nvPr userDrawn="1"/>
            </p:nvSpPr>
            <p:spPr bwMode="auto">
              <a:xfrm>
                <a:off x="7466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0" name="Rectangle 799"/>
              <p:cNvSpPr/>
              <p:nvPr userDrawn="1"/>
            </p:nvSpPr>
            <p:spPr bwMode="auto">
              <a:xfrm>
                <a:off x="7923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1" name="Rectangle 800"/>
              <p:cNvSpPr/>
              <p:nvPr userDrawn="1"/>
            </p:nvSpPr>
            <p:spPr bwMode="auto">
              <a:xfrm>
                <a:off x="8380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2" name="Rectangle 801"/>
              <p:cNvSpPr/>
              <p:nvPr userDrawn="1"/>
            </p:nvSpPr>
            <p:spPr bwMode="auto">
              <a:xfrm>
                <a:off x="8837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3" name="Rectangle 802"/>
              <p:cNvSpPr/>
              <p:nvPr/>
            </p:nvSpPr>
            <p:spPr bwMode="auto">
              <a:xfrm>
                <a:off x="9294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4" name="Rectangle 803"/>
              <p:cNvSpPr/>
              <p:nvPr userDrawn="1"/>
            </p:nvSpPr>
            <p:spPr bwMode="auto">
              <a:xfrm>
                <a:off x="9752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5" name="Rectangle 804"/>
              <p:cNvSpPr/>
              <p:nvPr userDrawn="1"/>
            </p:nvSpPr>
            <p:spPr bwMode="auto">
              <a:xfrm>
                <a:off x="102092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6" name="Rectangle 805"/>
              <p:cNvSpPr/>
              <p:nvPr userDrawn="1"/>
            </p:nvSpPr>
            <p:spPr bwMode="auto">
              <a:xfrm>
                <a:off x="106664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7" name="Rectangle 806"/>
              <p:cNvSpPr/>
              <p:nvPr userDrawn="1"/>
            </p:nvSpPr>
            <p:spPr bwMode="auto">
              <a:xfrm>
                <a:off x="111236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8" name="Rectangle 807"/>
              <p:cNvSpPr/>
              <p:nvPr userDrawn="1"/>
            </p:nvSpPr>
            <p:spPr bwMode="auto">
              <a:xfrm>
                <a:off x="115808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09" name="Rectangle 808"/>
              <p:cNvSpPr/>
              <p:nvPr userDrawn="1"/>
            </p:nvSpPr>
            <p:spPr bwMode="auto">
              <a:xfrm>
                <a:off x="12038012" y="2130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0" name="Rectangle 809"/>
              <p:cNvSpPr/>
              <p:nvPr/>
            </p:nvSpPr>
            <p:spPr bwMode="auto">
              <a:xfrm>
                <a:off x="-306388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1" name="Rectangle 810"/>
              <p:cNvSpPr/>
              <p:nvPr userDrawn="1"/>
            </p:nvSpPr>
            <p:spPr bwMode="auto">
              <a:xfrm>
                <a:off x="150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2" name="Rectangle 811"/>
              <p:cNvSpPr/>
              <p:nvPr userDrawn="1"/>
            </p:nvSpPr>
            <p:spPr bwMode="auto">
              <a:xfrm>
                <a:off x="608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3" name="Rectangle 812"/>
              <p:cNvSpPr/>
              <p:nvPr userDrawn="1"/>
            </p:nvSpPr>
            <p:spPr bwMode="auto">
              <a:xfrm>
                <a:off x="1065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4" name="Rectangle 813"/>
              <p:cNvSpPr/>
              <p:nvPr userDrawn="1"/>
            </p:nvSpPr>
            <p:spPr bwMode="auto">
              <a:xfrm>
                <a:off x="1522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5" name="Rectangle 814"/>
              <p:cNvSpPr/>
              <p:nvPr userDrawn="1"/>
            </p:nvSpPr>
            <p:spPr bwMode="auto">
              <a:xfrm>
                <a:off x="1979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6" name="Rectangle 815"/>
              <p:cNvSpPr/>
              <p:nvPr userDrawn="1"/>
            </p:nvSpPr>
            <p:spPr bwMode="auto">
              <a:xfrm>
                <a:off x="2436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7" name="Rectangle 816"/>
              <p:cNvSpPr/>
              <p:nvPr/>
            </p:nvSpPr>
            <p:spPr bwMode="auto">
              <a:xfrm>
                <a:off x="2894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8" name="Rectangle 817"/>
              <p:cNvSpPr/>
              <p:nvPr userDrawn="1"/>
            </p:nvSpPr>
            <p:spPr bwMode="auto">
              <a:xfrm>
                <a:off x="3351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19" name="Rectangle 818"/>
              <p:cNvSpPr/>
              <p:nvPr userDrawn="1"/>
            </p:nvSpPr>
            <p:spPr bwMode="auto">
              <a:xfrm>
                <a:off x="3808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0" name="Rectangle 819"/>
              <p:cNvSpPr/>
              <p:nvPr userDrawn="1"/>
            </p:nvSpPr>
            <p:spPr bwMode="auto">
              <a:xfrm>
                <a:off x="4265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1" name="Rectangle 820"/>
              <p:cNvSpPr/>
              <p:nvPr userDrawn="1"/>
            </p:nvSpPr>
            <p:spPr bwMode="auto">
              <a:xfrm>
                <a:off x="4722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2" name="Rectangle 821"/>
              <p:cNvSpPr/>
              <p:nvPr userDrawn="1"/>
            </p:nvSpPr>
            <p:spPr bwMode="auto">
              <a:xfrm>
                <a:off x="5180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3" name="Rectangle 822"/>
              <p:cNvSpPr/>
              <p:nvPr userDrawn="1"/>
            </p:nvSpPr>
            <p:spPr bwMode="auto">
              <a:xfrm>
                <a:off x="5637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4" name="Rectangle 823"/>
              <p:cNvSpPr/>
              <p:nvPr/>
            </p:nvSpPr>
            <p:spPr bwMode="auto">
              <a:xfrm>
                <a:off x="6094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5" name="Rectangle 824"/>
              <p:cNvSpPr/>
              <p:nvPr userDrawn="1"/>
            </p:nvSpPr>
            <p:spPr bwMode="auto">
              <a:xfrm>
                <a:off x="6551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6" name="Rectangle 825"/>
              <p:cNvSpPr/>
              <p:nvPr userDrawn="1"/>
            </p:nvSpPr>
            <p:spPr bwMode="auto">
              <a:xfrm>
                <a:off x="7008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7" name="Rectangle 826"/>
              <p:cNvSpPr/>
              <p:nvPr userDrawn="1"/>
            </p:nvSpPr>
            <p:spPr bwMode="auto">
              <a:xfrm>
                <a:off x="7466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8" name="Rectangle 827"/>
              <p:cNvSpPr/>
              <p:nvPr userDrawn="1"/>
            </p:nvSpPr>
            <p:spPr bwMode="auto">
              <a:xfrm>
                <a:off x="7923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29" name="Rectangle 828"/>
              <p:cNvSpPr/>
              <p:nvPr userDrawn="1"/>
            </p:nvSpPr>
            <p:spPr bwMode="auto">
              <a:xfrm>
                <a:off x="8380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0" name="Rectangle 829"/>
              <p:cNvSpPr/>
              <p:nvPr userDrawn="1"/>
            </p:nvSpPr>
            <p:spPr bwMode="auto">
              <a:xfrm>
                <a:off x="8837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1" name="Rectangle 830"/>
              <p:cNvSpPr/>
              <p:nvPr/>
            </p:nvSpPr>
            <p:spPr bwMode="auto">
              <a:xfrm>
                <a:off x="9294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2" name="Rectangle 831"/>
              <p:cNvSpPr/>
              <p:nvPr userDrawn="1"/>
            </p:nvSpPr>
            <p:spPr bwMode="auto">
              <a:xfrm>
                <a:off x="9752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3" name="Rectangle 832"/>
              <p:cNvSpPr/>
              <p:nvPr userDrawn="1"/>
            </p:nvSpPr>
            <p:spPr bwMode="auto">
              <a:xfrm>
                <a:off x="102092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4" name="Rectangle 833"/>
              <p:cNvSpPr/>
              <p:nvPr userDrawn="1"/>
            </p:nvSpPr>
            <p:spPr bwMode="auto">
              <a:xfrm>
                <a:off x="106664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5" name="Rectangle 834"/>
              <p:cNvSpPr/>
              <p:nvPr userDrawn="1"/>
            </p:nvSpPr>
            <p:spPr bwMode="auto">
              <a:xfrm>
                <a:off x="111236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6" name="Rectangle 835"/>
              <p:cNvSpPr/>
              <p:nvPr userDrawn="1"/>
            </p:nvSpPr>
            <p:spPr bwMode="auto">
              <a:xfrm>
                <a:off x="115808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7" name="Rectangle 836"/>
              <p:cNvSpPr/>
              <p:nvPr userDrawn="1"/>
            </p:nvSpPr>
            <p:spPr bwMode="auto">
              <a:xfrm>
                <a:off x="12038012" y="2587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8" name="Rectangle 837"/>
              <p:cNvSpPr/>
              <p:nvPr/>
            </p:nvSpPr>
            <p:spPr bwMode="auto">
              <a:xfrm>
                <a:off x="-306388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39" name="Rectangle 838"/>
              <p:cNvSpPr/>
              <p:nvPr userDrawn="1"/>
            </p:nvSpPr>
            <p:spPr bwMode="auto">
              <a:xfrm>
                <a:off x="150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0" name="Rectangle 839"/>
              <p:cNvSpPr/>
              <p:nvPr userDrawn="1"/>
            </p:nvSpPr>
            <p:spPr bwMode="auto">
              <a:xfrm>
                <a:off x="608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1" name="Rectangle 840"/>
              <p:cNvSpPr/>
              <p:nvPr userDrawn="1"/>
            </p:nvSpPr>
            <p:spPr bwMode="auto">
              <a:xfrm>
                <a:off x="1065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2" name="Rectangle 841"/>
              <p:cNvSpPr/>
              <p:nvPr userDrawn="1"/>
            </p:nvSpPr>
            <p:spPr bwMode="auto">
              <a:xfrm>
                <a:off x="1522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3" name="Rectangle 842"/>
              <p:cNvSpPr/>
              <p:nvPr userDrawn="1"/>
            </p:nvSpPr>
            <p:spPr bwMode="auto">
              <a:xfrm>
                <a:off x="1979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4" name="Rectangle 843"/>
              <p:cNvSpPr/>
              <p:nvPr userDrawn="1"/>
            </p:nvSpPr>
            <p:spPr bwMode="auto">
              <a:xfrm>
                <a:off x="2436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5" name="Rectangle 844"/>
              <p:cNvSpPr/>
              <p:nvPr/>
            </p:nvSpPr>
            <p:spPr bwMode="auto">
              <a:xfrm>
                <a:off x="2894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6" name="Rectangle 845"/>
              <p:cNvSpPr/>
              <p:nvPr userDrawn="1"/>
            </p:nvSpPr>
            <p:spPr bwMode="auto">
              <a:xfrm>
                <a:off x="3351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7" name="Rectangle 846"/>
              <p:cNvSpPr/>
              <p:nvPr userDrawn="1"/>
            </p:nvSpPr>
            <p:spPr bwMode="auto">
              <a:xfrm>
                <a:off x="3808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8" name="Rectangle 847"/>
              <p:cNvSpPr/>
              <p:nvPr userDrawn="1"/>
            </p:nvSpPr>
            <p:spPr bwMode="auto">
              <a:xfrm>
                <a:off x="4265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49" name="Rectangle 848"/>
              <p:cNvSpPr/>
              <p:nvPr userDrawn="1"/>
            </p:nvSpPr>
            <p:spPr bwMode="auto">
              <a:xfrm>
                <a:off x="4722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0" name="Rectangle 849"/>
              <p:cNvSpPr/>
              <p:nvPr userDrawn="1"/>
            </p:nvSpPr>
            <p:spPr bwMode="auto">
              <a:xfrm>
                <a:off x="5180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1" name="Rectangle 850"/>
              <p:cNvSpPr/>
              <p:nvPr userDrawn="1"/>
            </p:nvSpPr>
            <p:spPr bwMode="auto">
              <a:xfrm>
                <a:off x="5637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 bwMode="auto">
              <a:xfrm>
                <a:off x="6094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3" name="Rectangle 852"/>
              <p:cNvSpPr/>
              <p:nvPr userDrawn="1"/>
            </p:nvSpPr>
            <p:spPr bwMode="auto">
              <a:xfrm>
                <a:off x="6551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4" name="Rectangle 853"/>
              <p:cNvSpPr/>
              <p:nvPr userDrawn="1"/>
            </p:nvSpPr>
            <p:spPr bwMode="auto">
              <a:xfrm>
                <a:off x="7008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5" name="Rectangle 854"/>
              <p:cNvSpPr/>
              <p:nvPr userDrawn="1"/>
            </p:nvSpPr>
            <p:spPr bwMode="auto">
              <a:xfrm>
                <a:off x="7466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6" name="Rectangle 855"/>
              <p:cNvSpPr/>
              <p:nvPr userDrawn="1"/>
            </p:nvSpPr>
            <p:spPr bwMode="auto">
              <a:xfrm>
                <a:off x="7923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7" name="Rectangle 856"/>
              <p:cNvSpPr/>
              <p:nvPr userDrawn="1"/>
            </p:nvSpPr>
            <p:spPr bwMode="auto">
              <a:xfrm>
                <a:off x="8380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8" name="Rectangle 857"/>
              <p:cNvSpPr/>
              <p:nvPr userDrawn="1"/>
            </p:nvSpPr>
            <p:spPr bwMode="auto">
              <a:xfrm>
                <a:off x="8837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59" name="Rectangle 858"/>
              <p:cNvSpPr/>
              <p:nvPr/>
            </p:nvSpPr>
            <p:spPr bwMode="auto">
              <a:xfrm>
                <a:off x="9294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0" name="Rectangle 859"/>
              <p:cNvSpPr/>
              <p:nvPr userDrawn="1"/>
            </p:nvSpPr>
            <p:spPr bwMode="auto">
              <a:xfrm>
                <a:off x="9752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1" name="Rectangle 860"/>
              <p:cNvSpPr/>
              <p:nvPr userDrawn="1"/>
            </p:nvSpPr>
            <p:spPr bwMode="auto">
              <a:xfrm>
                <a:off x="102092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2" name="Rectangle 861"/>
              <p:cNvSpPr/>
              <p:nvPr userDrawn="1"/>
            </p:nvSpPr>
            <p:spPr bwMode="auto">
              <a:xfrm>
                <a:off x="106664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3" name="Rectangle 862"/>
              <p:cNvSpPr/>
              <p:nvPr userDrawn="1"/>
            </p:nvSpPr>
            <p:spPr bwMode="auto">
              <a:xfrm>
                <a:off x="111236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4" name="Rectangle 863"/>
              <p:cNvSpPr/>
              <p:nvPr userDrawn="1"/>
            </p:nvSpPr>
            <p:spPr bwMode="auto">
              <a:xfrm>
                <a:off x="115808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5" name="Rectangle 864"/>
              <p:cNvSpPr/>
              <p:nvPr userDrawn="1"/>
            </p:nvSpPr>
            <p:spPr bwMode="auto">
              <a:xfrm>
                <a:off x="12038012" y="3044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6" name="Rectangle 865"/>
              <p:cNvSpPr/>
              <p:nvPr/>
            </p:nvSpPr>
            <p:spPr bwMode="auto">
              <a:xfrm>
                <a:off x="-306388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7" name="Rectangle 866"/>
              <p:cNvSpPr/>
              <p:nvPr userDrawn="1"/>
            </p:nvSpPr>
            <p:spPr bwMode="auto">
              <a:xfrm>
                <a:off x="150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8" name="Rectangle 867"/>
              <p:cNvSpPr/>
              <p:nvPr userDrawn="1"/>
            </p:nvSpPr>
            <p:spPr bwMode="auto">
              <a:xfrm>
                <a:off x="608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69" name="Rectangle 868"/>
              <p:cNvSpPr/>
              <p:nvPr userDrawn="1"/>
            </p:nvSpPr>
            <p:spPr bwMode="auto">
              <a:xfrm>
                <a:off x="1065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0" name="Rectangle 869"/>
              <p:cNvSpPr/>
              <p:nvPr userDrawn="1"/>
            </p:nvSpPr>
            <p:spPr bwMode="auto">
              <a:xfrm>
                <a:off x="1522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1" name="Rectangle 870"/>
              <p:cNvSpPr/>
              <p:nvPr userDrawn="1"/>
            </p:nvSpPr>
            <p:spPr bwMode="auto">
              <a:xfrm>
                <a:off x="1979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2" name="Rectangle 871"/>
              <p:cNvSpPr/>
              <p:nvPr userDrawn="1"/>
            </p:nvSpPr>
            <p:spPr bwMode="auto">
              <a:xfrm>
                <a:off x="2436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3" name="Rectangle 872"/>
              <p:cNvSpPr/>
              <p:nvPr/>
            </p:nvSpPr>
            <p:spPr bwMode="auto">
              <a:xfrm>
                <a:off x="2894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4" name="Rectangle 873"/>
              <p:cNvSpPr/>
              <p:nvPr userDrawn="1"/>
            </p:nvSpPr>
            <p:spPr bwMode="auto">
              <a:xfrm>
                <a:off x="3351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5" name="Rectangle 874"/>
              <p:cNvSpPr/>
              <p:nvPr userDrawn="1"/>
            </p:nvSpPr>
            <p:spPr bwMode="auto">
              <a:xfrm>
                <a:off x="3808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6" name="Rectangle 875"/>
              <p:cNvSpPr/>
              <p:nvPr userDrawn="1"/>
            </p:nvSpPr>
            <p:spPr bwMode="auto">
              <a:xfrm>
                <a:off x="4265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7" name="Rectangle 876"/>
              <p:cNvSpPr/>
              <p:nvPr userDrawn="1"/>
            </p:nvSpPr>
            <p:spPr bwMode="auto">
              <a:xfrm>
                <a:off x="4722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8" name="Rectangle 877"/>
              <p:cNvSpPr/>
              <p:nvPr userDrawn="1"/>
            </p:nvSpPr>
            <p:spPr bwMode="auto">
              <a:xfrm>
                <a:off x="5180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79" name="Rectangle 878"/>
              <p:cNvSpPr/>
              <p:nvPr userDrawn="1"/>
            </p:nvSpPr>
            <p:spPr bwMode="auto">
              <a:xfrm>
                <a:off x="5637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0" name="Rectangle 879"/>
              <p:cNvSpPr/>
              <p:nvPr/>
            </p:nvSpPr>
            <p:spPr bwMode="auto">
              <a:xfrm>
                <a:off x="6094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1" name="Rectangle 880"/>
              <p:cNvSpPr/>
              <p:nvPr userDrawn="1"/>
            </p:nvSpPr>
            <p:spPr bwMode="auto">
              <a:xfrm>
                <a:off x="6551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2" name="Rectangle 881"/>
              <p:cNvSpPr/>
              <p:nvPr userDrawn="1"/>
            </p:nvSpPr>
            <p:spPr bwMode="auto">
              <a:xfrm>
                <a:off x="7008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3" name="Rectangle 882"/>
              <p:cNvSpPr/>
              <p:nvPr userDrawn="1"/>
            </p:nvSpPr>
            <p:spPr bwMode="auto">
              <a:xfrm>
                <a:off x="7466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4" name="Rectangle 883"/>
              <p:cNvSpPr/>
              <p:nvPr userDrawn="1"/>
            </p:nvSpPr>
            <p:spPr bwMode="auto">
              <a:xfrm>
                <a:off x="7923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5" name="Rectangle 884"/>
              <p:cNvSpPr/>
              <p:nvPr userDrawn="1"/>
            </p:nvSpPr>
            <p:spPr bwMode="auto">
              <a:xfrm>
                <a:off x="8380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6" name="Rectangle 885"/>
              <p:cNvSpPr/>
              <p:nvPr userDrawn="1"/>
            </p:nvSpPr>
            <p:spPr bwMode="auto">
              <a:xfrm>
                <a:off x="8837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7" name="Rectangle 886"/>
              <p:cNvSpPr/>
              <p:nvPr/>
            </p:nvSpPr>
            <p:spPr bwMode="auto">
              <a:xfrm>
                <a:off x="9294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8" name="Rectangle 887"/>
              <p:cNvSpPr/>
              <p:nvPr userDrawn="1"/>
            </p:nvSpPr>
            <p:spPr bwMode="auto">
              <a:xfrm>
                <a:off x="9752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89" name="Rectangle 888"/>
              <p:cNvSpPr/>
              <p:nvPr userDrawn="1"/>
            </p:nvSpPr>
            <p:spPr bwMode="auto">
              <a:xfrm>
                <a:off x="102092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0" name="Rectangle 889"/>
              <p:cNvSpPr/>
              <p:nvPr userDrawn="1"/>
            </p:nvSpPr>
            <p:spPr bwMode="auto">
              <a:xfrm>
                <a:off x="106664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1" name="Rectangle 890"/>
              <p:cNvSpPr/>
              <p:nvPr userDrawn="1"/>
            </p:nvSpPr>
            <p:spPr bwMode="auto">
              <a:xfrm>
                <a:off x="111236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2" name="Rectangle 891"/>
              <p:cNvSpPr/>
              <p:nvPr userDrawn="1"/>
            </p:nvSpPr>
            <p:spPr bwMode="auto">
              <a:xfrm>
                <a:off x="115808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3" name="Rectangle 892"/>
              <p:cNvSpPr/>
              <p:nvPr userDrawn="1"/>
            </p:nvSpPr>
            <p:spPr bwMode="auto">
              <a:xfrm>
                <a:off x="12038012" y="3502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4" name="Rectangle 893"/>
              <p:cNvSpPr/>
              <p:nvPr/>
            </p:nvSpPr>
            <p:spPr bwMode="auto">
              <a:xfrm>
                <a:off x="-306388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5" name="Rectangle 894"/>
              <p:cNvSpPr/>
              <p:nvPr userDrawn="1"/>
            </p:nvSpPr>
            <p:spPr bwMode="auto">
              <a:xfrm>
                <a:off x="150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6" name="Rectangle 895"/>
              <p:cNvSpPr/>
              <p:nvPr userDrawn="1"/>
            </p:nvSpPr>
            <p:spPr bwMode="auto">
              <a:xfrm>
                <a:off x="608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7" name="Rectangle 896"/>
              <p:cNvSpPr/>
              <p:nvPr userDrawn="1"/>
            </p:nvSpPr>
            <p:spPr bwMode="auto">
              <a:xfrm>
                <a:off x="1065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8" name="Rectangle 897"/>
              <p:cNvSpPr/>
              <p:nvPr userDrawn="1"/>
            </p:nvSpPr>
            <p:spPr bwMode="auto">
              <a:xfrm>
                <a:off x="1522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899" name="Rectangle 898"/>
              <p:cNvSpPr/>
              <p:nvPr userDrawn="1"/>
            </p:nvSpPr>
            <p:spPr bwMode="auto">
              <a:xfrm>
                <a:off x="1979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0" name="Rectangle 899"/>
              <p:cNvSpPr/>
              <p:nvPr userDrawn="1"/>
            </p:nvSpPr>
            <p:spPr bwMode="auto">
              <a:xfrm>
                <a:off x="2436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1" name="Rectangle 900"/>
              <p:cNvSpPr/>
              <p:nvPr/>
            </p:nvSpPr>
            <p:spPr bwMode="auto">
              <a:xfrm>
                <a:off x="2894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2" name="Rectangle 901"/>
              <p:cNvSpPr/>
              <p:nvPr userDrawn="1"/>
            </p:nvSpPr>
            <p:spPr bwMode="auto">
              <a:xfrm>
                <a:off x="3351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3" name="Rectangle 902"/>
              <p:cNvSpPr/>
              <p:nvPr userDrawn="1"/>
            </p:nvSpPr>
            <p:spPr bwMode="auto">
              <a:xfrm>
                <a:off x="3808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4" name="Rectangle 903"/>
              <p:cNvSpPr/>
              <p:nvPr userDrawn="1"/>
            </p:nvSpPr>
            <p:spPr bwMode="auto">
              <a:xfrm>
                <a:off x="4265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5" name="Rectangle 904"/>
              <p:cNvSpPr/>
              <p:nvPr userDrawn="1"/>
            </p:nvSpPr>
            <p:spPr bwMode="auto">
              <a:xfrm>
                <a:off x="4722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6" name="Rectangle 905"/>
              <p:cNvSpPr/>
              <p:nvPr userDrawn="1"/>
            </p:nvSpPr>
            <p:spPr bwMode="auto">
              <a:xfrm>
                <a:off x="5180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7" name="Rectangle 906"/>
              <p:cNvSpPr/>
              <p:nvPr userDrawn="1"/>
            </p:nvSpPr>
            <p:spPr bwMode="auto">
              <a:xfrm>
                <a:off x="5637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 bwMode="auto">
              <a:xfrm>
                <a:off x="6094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09" name="Rectangle 908"/>
              <p:cNvSpPr/>
              <p:nvPr userDrawn="1"/>
            </p:nvSpPr>
            <p:spPr bwMode="auto">
              <a:xfrm>
                <a:off x="6551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0" name="Rectangle 909"/>
              <p:cNvSpPr/>
              <p:nvPr userDrawn="1"/>
            </p:nvSpPr>
            <p:spPr bwMode="auto">
              <a:xfrm>
                <a:off x="7008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1" name="Rectangle 910"/>
              <p:cNvSpPr/>
              <p:nvPr userDrawn="1"/>
            </p:nvSpPr>
            <p:spPr bwMode="auto">
              <a:xfrm>
                <a:off x="7466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2" name="Rectangle 911"/>
              <p:cNvSpPr/>
              <p:nvPr userDrawn="1"/>
            </p:nvSpPr>
            <p:spPr bwMode="auto">
              <a:xfrm>
                <a:off x="7923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3" name="Rectangle 912"/>
              <p:cNvSpPr/>
              <p:nvPr userDrawn="1"/>
            </p:nvSpPr>
            <p:spPr bwMode="auto">
              <a:xfrm>
                <a:off x="8380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4" name="Rectangle 913"/>
              <p:cNvSpPr/>
              <p:nvPr userDrawn="1"/>
            </p:nvSpPr>
            <p:spPr bwMode="auto">
              <a:xfrm>
                <a:off x="8837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5" name="Rectangle 914"/>
              <p:cNvSpPr/>
              <p:nvPr/>
            </p:nvSpPr>
            <p:spPr bwMode="auto">
              <a:xfrm>
                <a:off x="9294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6" name="Rectangle 915"/>
              <p:cNvSpPr/>
              <p:nvPr userDrawn="1"/>
            </p:nvSpPr>
            <p:spPr bwMode="auto">
              <a:xfrm>
                <a:off x="9752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7" name="Rectangle 916"/>
              <p:cNvSpPr/>
              <p:nvPr userDrawn="1"/>
            </p:nvSpPr>
            <p:spPr bwMode="auto">
              <a:xfrm>
                <a:off x="102092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8" name="Rectangle 917"/>
              <p:cNvSpPr/>
              <p:nvPr userDrawn="1"/>
            </p:nvSpPr>
            <p:spPr bwMode="auto">
              <a:xfrm>
                <a:off x="106664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19" name="Rectangle 918"/>
              <p:cNvSpPr/>
              <p:nvPr userDrawn="1"/>
            </p:nvSpPr>
            <p:spPr bwMode="auto">
              <a:xfrm>
                <a:off x="111236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0" name="Rectangle 919"/>
              <p:cNvSpPr/>
              <p:nvPr userDrawn="1"/>
            </p:nvSpPr>
            <p:spPr bwMode="auto">
              <a:xfrm>
                <a:off x="115808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1" name="Rectangle 920"/>
              <p:cNvSpPr/>
              <p:nvPr userDrawn="1"/>
            </p:nvSpPr>
            <p:spPr bwMode="auto">
              <a:xfrm>
                <a:off x="12038012" y="3959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2" name="Rectangle 921"/>
              <p:cNvSpPr/>
              <p:nvPr/>
            </p:nvSpPr>
            <p:spPr bwMode="auto">
              <a:xfrm>
                <a:off x="-306388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3" name="Rectangle 922"/>
              <p:cNvSpPr/>
              <p:nvPr userDrawn="1"/>
            </p:nvSpPr>
            <p:spPr bwMode="auto">
              <a:xfrm>
                <a:off x="150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4" name="Rectangle 923"/>
              <p:cNvSpPr/>
              <p:nvPr userDrawn="1"/>
            </p:nvSpPr>
            <p:spPr bwMode="auto">
              <a:xfrm>
                <a:off x="608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5" name="Rectangle 924"/>
              <p:cNvSpPr/>
              <p:nvPr userDrawn="1"/>
            </p:nvSpPr>
            <p:spPr bwMode="auto">
              <a:xfrm>
                <a:off x="1065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6" name="Rectangle 925"/>
              <p:cNvSpPr/>
              <p:nvPr userDrawn="1"/>
            </p:nvSpPr>
            <p:spPr bwMode="auto">
              <a:xfrm>
                <a:off x="1522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7" name="Rectangle 926"/>
              <p:cNvSpPr/>
              <p:nvPr userDrawn="1"/>
            </p:nvSpPr>
            <p:spPr bwMode="auto">
              <a:xfrm>
                <a:off x="1979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8" name="Rectangle 927"/>
              <p:cNvSpPr/>
              <p:nvPr userDrawn="1"/>
            </p:nvSpPr>
            <p:spPr bwMode="auto">
              <a:xfrm>
                <a:off x="2436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29" name="Rectangle 928"/>
              <p:cNvSpPr/>
              <p:nvPr/>
            </p:nvSpPr>
            <p:spPr bwMode="auto">
              <a:xfrm>
                <a:off x="2894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0" name="Rectangle 929"/>
              <p:cNvSpPr/>
              <p:nvPr userDrawn="1"/>
            </p:nvSpPr>
            <p:spPr bwMode="auto">
              <a:xfrm>
                <a:off x="3351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1" name="Rectangle 930"/>
              <p:cNvSpPr/>
              <p:nvPr userDrawn="1"/>
            </p:nvSpPr>
            <p:spPr bwMode="auto">
              <a:xfrm>
                <a:off x="3808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2" name="Rectangle 931"/>
              <p:cNvSpPr/>
              <p:nvPr userDrawn="1"/>
            </p:nvSpPr>
            <p:spPr bwMode="auto">
              <a:xfrm>
                <a:off x="4265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3" name="Rectangle 932"/>
              <p:cNvSpPr/>
              <p:nvPr userDrawn="1"/>
            </p:nvSpPr>
            <p:spPr bwMode="auto">
              <a:xfrm>
                <a:off x="4722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4" name="Rectangle 933"/>
              <p:cNvSpPr/>
              <p:nvPr userDrawn="1"/>
            </p:nvSpPr>
            <p:spPr bwMode="auto">
              <a:xfrm>
                <a:off x="5180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5" name="Rectangle 934"/>
              <p:cNvSpPr/>
              <p:nvPr userDrawn="1"/>
            </p:nvSpPr>
            <p:spPr bwMode="auto">
              <a:xfrm>
                <a:off x="5637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6" name="Rectangle 935"/>
              <p:cNvSpPr/>
              <p:nvPr/>
            </p:nvSpPr>
            <p:spPr bwMode="auto">
              <a:xfrm>
                <a:off x="6094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7" name="Rectangle 936"/>
              <p:cNvSpPr/>
              <p:nvPr userDrawn="1"/>
            </p:nvSpPr>
            <p:spPr bwMode="auto">
              <a:xfrm>
                <a:off x="6551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8" name="Rectangle 937"/>
              <p:cNvSpPr/>
              <p:nvPr userDrawn="1"/>
            </p:nvSpPr>
            <p:spPr bwMode="auto">
              <a:xfrm>
                <a:off x="7008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39" name="Rectangle 938"/>
              <p:cNvSpPr/>
              <p:nvPr userDrawn="1"/>
            </p:nvSpPr>
            <p:spPr bwMode="auto">
              <a:xfrm>
                <a:off x="7466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0" name="Rectangle 939"/>
              <p:cNvSpPr/>
              <p:nvPr userDrawn="1"/>
            </p:nvSpPr>
            <p:spPr bwMode="auto">
              <a:xfrm>
                <a:off x="7923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1" name="Rectangle 940"/>
              <p:cNvSpPr/>
              <p:nvPr userDrawn="1"/>
            </p:nvSpPr>
            <p:spPr bwMode="auto">
              <a:xfrm>
                <a:off x="8380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2" name="Rectangle 941"/>
              <p:cNvSpPr/>
              <p:nvPr userDrawn="1"/>
            </p:nvSpPr>
            <p:spPr bwMode="auto">
              <a:xfrm>
                <a:off x="8837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3" name="Rectangle 942"/>
              <p:cNvSpPr/>
              <p:nvPr/>
            </p:nvSpPr>
            <p:spPr bwMode="auto">
              <a:xfrm>
                <a:off x="9294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4" name="Rectangle 943"/>
              <p:cNvSpPr/>
              <p:nvPr userDrawn="1"/>
            </p:nvSpPr>
            <p:spPr bwMode="auto">
              <a:xfrm>
                <a:off x="9752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5" name="Rectangle 944"/>
              <p:cNvSpPr/>
              <p:nvPr userDrawn="1"/>
            </p:nvSpPr>
            <p:spPr bwMode="auto">
              <a:xfrm>
                <a:off x="102092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6" name="Rectangle 945"/>
              <p:cNvSpPr/>
              <p:nvPr userDrawn="1"/>
            </p:nvSpPr>
            <p:spPr bwMode="auto">
              <a:xfrm>
                <a:off x="106664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7" name="Rectangle 946"/>
              <p:cNvSpPr/>
              <p:nvPr userDrawn="1"/>
            </p:nvSpPr>
            <p:spPr bwMode="auto">
              <a:xfrm>
                <a:off x="111236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8" name="Rectangle 947"/>
              <p:cNvSpPr/>
              <p:nvPr userDrawn="1"/>
            </p:nvSpPr>
            <p:spPr bwMode="auto">
              <a:xfrm>
                <a:off x="115808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49" name="Rectangle 948"/>
              <p:cNvSpPr/>
              <p:nvPr userDrawn="1"/>
            </p:nvSpPr>
            <p:spPr bwMode="auto">
              <a:xfrm>
                <a:off x="12038012" y="4416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0" name="Rectangle 949"/>
              <p:cNvSpPr/>
              <p:nvPr/>
            </p:nvSpPr>
            <p:spPr bwMode="auto">
              <a:xfrm>
                <a:off x="-306388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1" name="Rectangle 950"/>
              <p:cNvSpPr/>
              <p:nvPr userDrawn="1"/>
            </p:nvSpPr>
            <p:spPr bwMode="auto">
              <a:xfrm>
                <a:off x="150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2" name="Rectangle 951"/>
              <p:cNvSpPr/>
              <p:nvPr userDrawn="1"/>
            </p:nvSpPr>
            <p:spPr bwMode="auto">
              <a:xfrm>
                <a:off x="608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3" name="Rectangle 952"/>
              <p:cNvSpPr/>
              <p:nvPr userDrawn="1"/>
            </p:nvSpPr>
            <p:spPr bwMode="auto">
              <a:xfrm>
                <a:off x="1065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4" name="Rectangle 953"/>
              <p:cNvSpPr/>
              <p:nvPr userDrawn="1"/>
            </p:nvSpPr>
            <p:spPr bwMode="auto">
              <a:xfrm>
                <a:off x="1522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5" name="Rectangle 954"/>
              <p:cNvSpPr/>
              <p:nvPr userDrawn="1"/>
            </p:nvSpPr>
            <p:spPr bwMode="auto">
              <a:xfrm>
                <a:off x="1979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6" name="Rectangle 955"/>
              <p:cNvSpPr/>
              <p:nvPr userDrawn="1"/>
            </p:nvSpPr>
            <p:spPr bwMode="auto">
              <a:xfrm>
                <a:off x="2436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7" name="Rectangle 956"/>
              <p:cNvSpPr/>
              <p:nvPr/>
            </p:nvSpPr>
            <p:spPr bwMode="auto">
              <a:xfrm>
                <a:off x="2894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8" name="Rectangle 957"/>
              <p:cNvSpPr/>
              <p:nvPr userDrawn="1"/>
            </p:nvSpPr>
            <p:spPr bwMode="auto">
              <a:xfrm>
                <a:off x="3351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59" name="Rectangle 958"/>
              <p:cNvSpPr/>
              <p:nvPr userDrawn="1"/>
            </p:nvSpPr>
            <p:spPr bwMode="auto">
              <a:xfrm>
                <a:off x="3808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0" name="Rectangle 959"/>
              <p:cNvSpPr/>
              <p:nvPr userDrawn="1"/>
            </p:nvSpPr>
            <p:spPr bwMode="auto">
              <a:xfrm>
                <a:off x="4265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1" name="Rectangle 960"/>
              <p:cNvSpPr/>
              <p:nvPr userDrawn="1"/>
            </p:nvSpPr>
            <p:spPr bwMode="auto">
              <a:xfrm>
                <a:off x="4722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2" name="Rectangle 961"/>
              <p:cNvSpPr/>
              <p:nvPr userDrawn="1"/>
            </p:nvSpPr>
            <p:spPr bwMode="auto">
              <a:xfrm>
                <a:off x="5180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3" name="Rectangle 962"/>
              <p:cNvSpPr/>
              <p:nvPr userDrawn="1"/>
            </p:nvSpPr>
            <p:spPr bwMode="auto">
              <a:xfrm>
                <a:off x="5637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4" name="Rectangle 963"/>
              <p:cNvSpPr/>
              <p:nvPr/>
            </p:nvSpPr>
            <p:spPr bwMode="auto">
              <a:xfrm>
                <a:off x="6094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5" name="Rectangle 964"/>
              <p:cNvSpPr/>
              <p:nvPr userDrawn="1"/>
            </p:nvSpPr>
            <p:spPr bwMode="auto">
              <a:xfrm>
                <a:off x="6551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6" name="Rectangle 965"/>
              <p:cNvSpPr/>
              <p:nvPr userDrawn="1"/>
            </p:nvSpPr>
            <p:spPr bwMode="auto">
              <a:xfrm>
                <a:off x="7008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7" name="Rectangle 966"/>
              <p:cNvSpPr/>
              <p:nvPr userDrawn="1"/>
            </p:nvSpPr>
            <p:spPr bwMode="auto">
              <a:xfrm>
                <a:off x="7466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8" name="Rectangle 967"/>
              <p:cNvSpPr/>
              <p:nvPr userDrawn="1"/>
            </p:nvSpPr>
            <p:spPr bwMode="auto">
              <a:xfrm>
                <a:off x="7923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69" name="Rectangle 968"/>
              <p:cNvSpPr/>
              <p:nvPr userDrawn="1"/>
            </p:nvSpPr>
            <p:spPr bwMode="auto">
              <a:xfrm>
                <a:off x="8380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0" name="Rectangle 969"/>
              <p:cNvSpPr/>
              <p:nvPr userDrawn="1"/>
            </p:nvSpPr>
            <p:spPr bwMode="auto">
              <a:xfrm>
                <a:off x="8837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1" name="Rectangle 970"/>
              <p:cNvSpPr/>
              <p:nvPr/>
            </p:nvSpPr>
            <p:spPr bwMode="auto">
              <a:xfrm>
                <a:off x="9294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2" name="Rectangle 971"/>
              <p:cNvSpPr/>
              <p:nvPr userDrawn="1"/>
            </p:nvSpPr>
            <p:spPr bwMode="auto">
              <a:xfrm>
                <a:off x="9752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3" name="Rectangle 972"/>
              <p:cNvSpPr/>
              <p:nvPr userDrawn="1"/>
            </p:nvSpPr>
            <p:spPr bwMode="auto">
              <a:xfrm>
                <a:off x="102092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4" name="Rectangle 973"/>
              <p:cNvSpPr/>
              <p:nvPr userDrawn="1"/>
            </p:nvSpPr>
            <p:spPr bwMode="auto">
              <a:xfrm>
                <a:off x="106664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5" name="Rectangle 974"/>
              <p:cNvSpPr/>
              <p:nvPr userDrawn="1"/>
            </p:nvSpPr>
            <p:spPr bwMode="auto">
              <a:xfrm>
                <a:off x="111236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6" name="Rectangle 975"/>
              <p:cNvSpPr/>
              <p:nvPr userDrawn="1"/>
            </p:nvSpPr>
            <p:spPr bwMode="auto">
              <a:xfrm>
                <a:off x="115808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7" name="Rectangle 976"/>
              <p:cNvSpPr/>
              <p:nvPr userDrawn="1"/>
            </p:nvSpPr>
            <p:spPr bwMode="auto">
              <a:xfrm>
                <a:off x="12038012" y="48737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8" name="Rectangle 977"/>
              <p:cNvSpPr/>
              <p:nvPr/>
            </p:nvSpPr>
            <p:spPr bwMode="auto">
              <a:xfrm>
                <a:off x="-306388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79" name="Rectangle 978"/>
              <p:cNvSpPr/>
              <p:nvPr userDrawn="1"/>
            </p:nvSpPr>
            <p:spPr bwMode="auto">
              <a:xfrm>
                <a:off x="150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0" name="Rectangle 979"/>
              <p:cNvSpPr/>
              <p:nvPr userDrawn="1"/>
            </p:nvSpPr>
            <p:spPr bwMode="auto">
              <a:xfrm>
                <a:off x="608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1" name="Rectangle 980"/>
              <p:cNvSpPr/>
              <p:nvPr userDrawn="1"/>
            </p:nvSpPr>
            <p:spPr bwMode="auto">
              <a:xfrm>
                <a:off x="1065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2" name="Rectangle 981"/>
              <p:cNvSpPr/>
              <p:nvPr userDrawn="1"/>
            </p:nvSpPr>
            <p:spPr bwMode="auto">
              <a:xfrm>
                <a:off x="1522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3" name="Rectangle 982"/>
              <p:cNvSpPr/>
              <p:nvPr userDrawn="1"/>
            </p:nvSpPr>
            <p:spPr bwMode="auto">
              <a:xfrm>
                <a:off x="1979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4" name="Rectangle 983"/>
              <p:cNvSpPr/>
              <p:nvPr userDrawn="1"/>
            </p:nvSpPr>
            <p:spPr bwMode="auto">
              <a:xfrm>
                <a:off x="2436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5" name="Rectangle 984"/>
              <p:cNvSpPr/>
              <p:nvPr/>
            </p:nvSpPr>
            <p:spPr bwMode="auto">
              <a:xfrm>
                <a:off x="2894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6" name="Rectangle 985"/>
              <p:cNvSpPr/>
              <p:nvPr userDrawn="1"/>
            </p:nvSpPr>
            <p:spPr bwMode="auto">
              <a:xfrm>
                <a:off x="3351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7" name="Rectangle 986"/>
              <p:cNvSpPr/>
              <p:nvPr userDrawn="1"/>
            </p:nvSpPr>
            <p:spPr bwMode="auto">
              <a:xfrm>
                <a:off x="3808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8" name="Rectangle 987"/>
              <p:cNvSpPr/>
              <p:nvPr userDrawn="1"/>
            </p:nvSpPr>
            <p:spPr bwMode="auto">
              <a:xfrm>
                <a:off x="4265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89" name="Rectangle 988"/>
              <p:cNvSpPr/>
              <p:nvPr userDrawn="1"/>
            </p:nvSpPr>
            <p:spPr bwMode="auto">
              <a:xfrm>
                <a:off x="4722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0" name="Rectangle 989"/>
              <p:cNvSpPr/>
              <p:nvPr userDrawn="1"/>
            </p:nvSpPr>
            <p:spPr bwMode="auto">
              <a:xfrm>
                <a:off x="5180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1" name="Rectangle 990"/>
              <p:cNvSpPr/>
              <p:nvPr userDrawn="1"/>
            </p:nvSpPr>
            <p:spPr bwMode="auto">
              <a:xfrm>
                <a:off x="5637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 bwMode="auto">
              <a:xfrm>
                <a:off x="6094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3" name="Rectangle 992"/>
              <p:cNvSpPr/>
              <p:nvPr userDrawn="1"/>
            </p:nvSpPr>
            <p:spPr bwMode="auto">
              <a:xfrm>
                <a:off x="6551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4" name="Rectangle 993"/>
              <p:cNvSpPr/>
              <p:nvPr userDrawn="1"/>
            </p:nvSpPr>
            <p:spPr bwMode="auto">
              <a:xfrm>
                <a:off x="7008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5" name="Rectangle 994"/>
              <p:cNvSpPr/>
              <p:nvPr userDrawn="1"/>
            </p:nvSpPr>
            <p:spPr bwMode="auto">
              <a:xfrm>
                <a:off x="7466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6" name="Rectangle 995"/>
              <p:cNvSpPr/>
              <p:nvPr userDrawn="1"/>
            </p:nvSpPr>
            <p:spPr bwMode="auto">
              <a:xfrm>
                <a:off x="7923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7" name="Rectangle 996"/>
              <p:cNvSpPr/>
              <p:nvPr userDrawn="1"/>
            </p:nvSpPr>
            <p:spPr bwMode="auto">
              <a:xfrm>
                <a:off x="8380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8" name="Rectangle 997"/>
              <p:cNvSpPr/>
              <p:nvPr userDrawn="1"/>
            </p:nvSpPr>
            <p:spPr bwMode="auto">
              <a:xfrm>
                <a:off x="8837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999" name="Rectangle 998"/>
              <p:cNvSpPr/>
              <p:nvPr/>
            </p:nvSpPr>
            <p:spPr bwMode="auto">
              <a:xfrm>
                <a:off x="9294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0" name="Rectangle 999"/>
              <p:cNvSpPr/>
              <p:nvPr userDrawn="1"/>
            </p:nvSpPr>
            <p:spPr bwMode="auto">
              <a:xfrm>
                <a:off x="9752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1" name="Rectangle 1000"/>
              <p:cNvSpPr/>
              <p:nvPr userDrawn="1"/>
            </p:nvSpPr>
            <p:spPr bwMode="auto">
              <a:xfrm>
                <a:off x="102092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2" name="Rectangle 1001"/>
              <p:cNvSpPr/>
              <p:nvPr userDrawn="1"/>
            </p:nvSpPr>
            <p:spPr bwMode="auto">
              <a:xfrm>
                <a:off x="106664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3" name="Rectangle 1002"/>
              <p:cNvSpPr/>
              <p:nvPr userDrawn="1"/>
            </p:nvSpPr>
            <p:spPr bwMode="auto">
              <a:xfrm>
                <a:off x="111236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4" name="Rectangle 1003"/>
              <p:cNvSpPr/>
              <p:nvPr userDrawn="1"/>
            </p:nvSpPr>
            <p:spPr bwMode="auto">
              <a:xfrm>
                <a:off x="115808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5" name="Rectangle 1004"/>
              <p:cNvSpPr/>
              <p:nvPr userDrawn="1"/>
            </p:nvSpPr>
            <p:spPr bwMode="auto">
              <a:xfrm>
                <a:off x="12038012" y="53309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 bwMode="auto">
              <a:xfrm>
                <a:off x="-306388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7" name="Rectangle 1006"/>
              <p:cNvSpPr/>
              <p:nvPr userDrawn="1"/>
            </p:nvSpPr>
            <p:spPr bwMode="auto">
              <a:xfrm>
                <a:off x="150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8" name="Rectangle 1007"/>
              <p:cNvSpPr/>
              <p:nvPr userDrawn="1"/>
            </p:nvSpPr>
            <p:spPr bwMode="auto">
              <a:xfrm>
                <a:off x="608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09" name="Rectangle 1008"/>
              <p:cNvSpPr/>
              <p:nvPr userDrawn="1"/>
            </p:nvSpPr>
            <p:spPr bwMode="auto">
              <a:xfrm>
                <a:off x="1065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0" name="Rectangle 1009"/>
              <p:cNvSpPr/>
              <p:nvPr userDrawn="1"/>
            </p:nvSpPr>
            <p:spPr bwMode="auto">
              <a:xfrm>
                <a:off x="1522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1" name="Rectangle 1010"/>
              <p:cNvSpPr/>
              <p:nvPr userDrawn="1"/>
            </p:nvSpPr>
            <p:spPr bwMode="auto">
              <a:xfrm>
                <a:off x="1979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2" name="Rectangle 1011"/>
              <p:cNvSpPr/>
              <p:nvPr userDrawn="1"/>
            </p:nvSpPr>
            <p:spPr bwMode="auto">
              <a:xfrm>
                <a:off x="2436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3" name="Rectangle 1012"/>
              <p:cNvSpPr/>
              <p:nvPr/>
            </p:nvSpPr>
            <p:spPr bwMode="auto">
              <a:xfrm>
                <a:off x="2894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4" name="Rectangle 1013"/>
              <p:cNvSpPr/>
              <p:nvPr userDrawn="1"/>
            </p:nvSpPr>
            <p:spPr bwMode="auto">
              <a:xfrm>
                <a:off x="3351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5" name="Rectangle 1014"/>
              <p:cNvSpPr/>
              <p:nvPr userDrawn="1"/>
            </p:nvSpPr>
            <p:spPr bwMode="auto">
              <a:xfrm>
                <a:off x="3808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6" name="Rectangle 1015"/>
              <p:cNvSpPr/>
              <p:nvPr userDrawn="1"/>
            </p:nvSpPr>
            <p:spPr bwMode="auto">
              <a:xfrm>
                <a:off x="4265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7" name="Rectangle 1016"/>
              <p:cNvSpPr/>
              <p:nvPr userDrawn="1"/>
            </p:nvSpPr>
            <p:spPr bwMode="auto">
              <a:xfrm>
                <a:off x="4722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8" name="Rectangle 1017"/>
              <p:cNvSpPr/>
              <p:nvPr userDrawn="1"/>
            </p:nvSpPr>
            <p:spPr bwMode="auto">
              <a:xfrm>
                <a:off x="5180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19" name="Rectangle 1018"/>
              <p:cNvSpPr/>
              <p:nvPr userDrawn="1"/>
            </p:nvSpPr>
            <p:spPr bwMode="auto">
              <a:xfrm>
                <a:off x="5637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0" name="Rectangle 1019"/>
              <p:cNvSpPr/>
              <p:nvPr/>
            </p:nvSpPr>
            <p:spPr bwMode="auto">
              <a:xfrm>
                <a:off x="6094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1" name="Rectangle 1020"/>
              <p:cNvSpPr/>
              <p:nvPr userDrawn="1"/>
            </p:nvSpPr>
            <p:spPr bwMode="auto">
              <a:xfrm>
                <a:off x="6551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2" name="Rectangle 1021"/>
              <p:cNvSpPr/>
              <p:nvPr userDrawn="1"/>
            </p:nvSpPr>
            <p:spPr bwMode="auto">
              <a:xfrm>
                <a:off x="7008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3" name="Rectangle 1022"/>
              <p:cNvSpPr/>
              <p:nvPr userDrawn="1"/>
            </p:nvSpPr>
            <p:spPr bwMode="auto">
              <a:xfrm>
                <a:off x="7466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4" name="Rectangle 1023"/>
              <p:cNvSpPr/>
              <p:nvPr userDrawn="1"/>
            </p:nvSpPr>
            <p:spPr bwMode="auto">
              <a:xfrm>
                <a:off x="7923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5" name="Rectangle 1024"/>
              <p:cNvSpPr/>
              <p:nvPr userDrawn="1"/>
            </p:nvSpPr>
            <p:spPr bwMode="auto">
              <a:xfrm>
                <a:off x="8380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6" name="Rectangle 1025"/>
              <p:cNvSpPr/>
              <p:nvPr userDrawn="1"/>
            </p:nvSpPr>
            <p:spPr bwMode="auto">
              <a:xfrm>
                <a:off x="8837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7" name="Rectangle 1026"/>
              <p:cNvSpPr/>
              <p:nvPr/>
            </p:nvSpPr>
            <p:spPr bwMode="auto">
              <a:xfrm>
                <a:off x="9294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8" name="Rectangle 1027"/>
              <p:cNvSpPr/>
              <p:nvPr userDrawn="1"/>
            </p:nvSpPr>
            <p:spPr bwMode="auto">
              <a:xfrm>
                <a:off x="9752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29" name="Rectangle 1028"/>
              <p:cNvSpPr/>
              <p:nvPr userDrawn="1"/>
            </p:nvSpPr>
            <p:spPr bwMode="auto">
              <a:xfrm>
                <a:off x="102092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0" name="Rectangle 1029"/>
              <p:cNvSpPr/>
              <p:nvPr userDrawn="1"/>
            </p:nvSpPr>
            <p:spPr bwMode="auto">
              <a:xfrm>
                <a:off x="106664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1" name="Rectangle 1030"/>
              <p:cNvSpPr/>
              <p:nvPr userDrawn="1"/>
            </p:nvSpPr>
            <p:spPr bwMode="auto">
              <a:xfrm>
                <a:off x="111236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2" name="Rectangle 1031"/>
              <p:cNvSpPr/>
              <p:nvPr userDrawn="1"/>
            </p:nvSpPr>
            <p:spPr bwMode="auto">
              <a:xfrm>
                <a:off x="115808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3" name="Rectangle 1032"/>
              <p:cNvSpPr/>
              <p:nvPr userDrawn="1"/>
            </p:nvSpPr>
            <p:spPr bwMode="auto">
              <a:xfrm>
                <a:off x="12038012" y="57881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4" name="Rectangle 1033"/>
              <p:cNvSpPr/>
              <p:nvPr/>
            </p:nvSpPr>
            <p:spPr bwMode="auto">
              <a:xfrm>
                <a:off x="-306388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5" name="Rectangle 1034"/>
              <p:cNvSpPr/>
              <p:nvPr userDrawn="1"/>
            </p:nvSpPr>
            <p:spPr bwMode="auto">
              <a:xfrm>
                <a:off x="150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6" name="Rectangle 1035"/>
              <p:cNvSpPr/>
              <p:nvPr userDrawn="1"/>
            </p:nvSpPr>
            <p:spPr bwMode="auto">
              <a:xfrm>
                <a:off x="608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7" name="Rectangle 1036"/>
              <p:cNvSpPr/>
              <p:nvPr userDrawn="1"/>
            </p:nvSpPr>
            <p:spPr bwMode="auto">
              <a:xfrm>
                <a:off x="1065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8" name="Rectangle 1037"/>
              <p:cNvSpPr/>
              <p:nvPr userDrawn="1"/>
            </p:nvSpPr>
            <p:spPr bwMode="auto">
              <a:xfrm>
                <a:off x="1522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39" name="Rectangle 1038"/>
              <p:cNvSpPr/>
              <p:nvPr userDrawn="1"/>
            </p:nvSpPr>
            <p:spPr bwMode="auto">
              <a:xfrm>
                <a:off x="1979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0" name="Rectangle 1039"/>
              <p:cNvSpPr/>
              <p:nvPr userDrawn="1"/>
            </p:nvSpPr>
            <p:spPr bwMode="auto">
              <a:xfrm>
                <a:off x="2436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1" name="Rectangle 1040"/>
              <p:cNvSpPr/>
              <p:nvPr/>
            </p:nvSpPr>
            <p:spPr bwMode="auto">
              <a:xfrm>
                <a:off x="2894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2" name="Rectangle 1041"/>
              <p:cNvSpPr/>
              <p:nvPr userDrawn="1"/>
            </p:nvSpPr>
            <p:spPr bwMode="auto">
              <a:xfrm>
                <a:off x="3351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3" name="Rectangle 1042"/>
              <p:cNvSpPr/>
              <p:nvPr userDrawn="1"/>
            </p:nvSpPr>
            <p:spPr bwMode="auto">
              <a:xfrm>
                <a:off x="3808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4" name="Rectangle 1043"/>
              <p:cNvSpPr/>
              <p:nvPr userDrawn="1"/>
            </p:nvSpPr>
            <p:spPr bwMode="auto">
              <a:xfrm>
                <a:off x="4265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5" name="Rectangle 1044"/>
              <p:cNvSpPr/>
              <p:nvPr userDrawn="1"/>
            </p:nvSpPr>
            <p:spPr bwMode="auto">
              <a:xfrm>
                <a:off x="4722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6" name="Rectangle 1045"/>
              <p:cNvSpPr/>
              <p:nvPr userDrawn="1"/>
            </p:nvSpPr>
            <p:spPr bwMode="auto">
              <a:xfrm>
                <a:off x="5180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7" name="Rectangle 1046"/>
              <p:cNvSpPr/>
              <p:nvPr userDrawn="1"/>
            </p:nvSpPr>
            <p:spPr bwMode="auto">
              <a:xfrm>
                <a:off x="5637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8" name="Rectangle 1047"/>
              <p:cNvSpPr/>
              <p:nvPr/>
            </p:nvSpPr>
            <p:spPr bwMode="auto">
              <a:xfrm>
                <a:off x="6094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49" name="Rectangle 1048"/>
              <p:cNvSpPr/>
              <p:nvPr userDrawn="1"/>
            </p:nvSpPr>
            <p:spPr bwMode="auto">
              <a:xfrm>
                <a:off x="6551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0" name="Rectangle 1049"/>
              <p:cNvSpPr/>
              <p:nvPr userDrawn="1"/>
            </p:nvSpPr>
            <p:spPr bwMode="auto">
              <a:xfrm>
                <a:off x="7008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1" name="Rectangle 1050"/>
              <p:cNvSpPr/>
              <p:nvPr userDrawn="1"/>
            </p:nvSpPr>
            <p:spPr bwMode="auto">
              <a:xfrm>
                <a:off x="7466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2" name="Rectangle 1051"/>
              <p:cNvSpPr/>
              <p:nvPr userDrawn="1"/>
            </p:nvSpPr>
            <p:spPr bwMode="auto">
              <a:xfrm>
                <a:off x="7923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3" name="Rectangle 1052"/>
              <p:cNvSpPr/>
              <p:nvPr userDrawn="1"/>
            </p:nvSpPr>
            <p:spPr bwMode="auto">
              <a:xfrm>
                <a:off x="8380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4" name="Rectangle 1053"/>
              <p:cNvSpPr/>
              <p:nvPr userDrawn="1"/>
            </p:nvSpPr>
            <p:spPr bwMode="auto">
              <a:xfrm>
                <a:off x="8837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5" name="Rectangle 1054"/>
              <p:cNvSpPr/>
              <p:nvPr/>
            </p:nvSpPr>
            <p:spPr bwMode="auto">
              <a:xfrm>
                <a:off x="9294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6" name="Rectangle 1055"/>
              <p:cNvSpPr/>
              <p:nvPr userDrawn="1"/>
            </p:nvSpPr>
            <p:spPr bwMode="auto">
              <a:xfrm>
                <a:off x="9752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7" name="Rectangle 1056"/>
              <p:cNvSpPr/>
              <p:nvPr userDrawn="1"/>
            </p:nvSpPr>
            <p:spPr bwMode="auto">
              <a:xfrm>
                <a:off x="102092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8" name="Rectangle 1057"/>
              <p:cNvSpPr/>
              <p:nvPr userDrawn="1"/>
            </p:nvSpPr>
            <p:spPr bwMode="auto">
              <a:xfrm>
                <a:off x="106664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59" name="Rectangle 1058"/>
              <p:cNvSpPr/>
              <p:nvPr userDrawn="1"/>
            </p:nvSpPr>
            <p:spPr bwMode="auto">
              <a:xfrm>
                <a:off x="111236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0" name="Rectangle 1059"/>
              <p:cNvSpPr/>
              <p:nvPr userDrawn="1"/>
            </p:nvSpPr>
            <p:spPr bwMode="auto">
              <a:xfrm>
                <a:off x="115808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1" name="Rectangle 1060"/>
              <p:cNvSpPr/>
              <p:nvPr userDrawn="1"/>
            </p:nvSpPr>
            <p:spPr bwMode="auto">
              <a:xfrm>
                <a:off x="12038012" y="62453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2" name="Rectangle 1061"/>
              <p:cNvSpPr/>
              <p:nvPr/>
            </p:nvSpPr>
            <p:spPr bwMode="auto">
              <a:xfrm>
                <a:off x="-306388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3" name="Rectangle 1062"/>
              <p:cNvSpPr/>
              <p:nvPr userDrawn="1"/>
            </p:nvSpPr>
            <p:spPr bwMode="auto">
              <a:xfrm>
                <a:off x="150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4" name="Rectangle 1063"/>
              <p:cNvSpPr/>
              <p:nvPr userDrawn="1"/>
            </p:nvSpPr>
            <p:spPr bwMode="auto">
              <a:xfrm>
                <a:off x="608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5" name="Rectangle 1064"/>
              <p:cNvSpPr/>
              <p:nvPr userDrawn="1"/>
            </p:nvSpPr>
            <p:spPr bwMode="auto">
              <a:xfrm>
                <a:off x="1065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6" name="Rectangle 1065"/>
              <p:cNvSpPr/>
              <p:nvPr userDrawn="1"/>
            </p:nvSpPr>
            <p:spPr bwMode="auto">
              <a:xfrm>
                <a:off x="1522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7" name="Rectangle 1066"/>
              <p:cNvSpPr/>
              <p:nvPr userDrawn="1"/>
            </p:nvSpPr>
            <p:spPr bwMode="auto">
              <a:xfrm>
                <a:off x="1979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8" name="Rectangle 1067"/>
              <p:cNvSpPr/>
              <p:nvPr userDrawn="1"/>
            </p:nvSpPr>
            <p:spPr bwMode="auto">
              <a:xfrm>
                <a:off x="2436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69" name="Rectangle 1068"/>
              <p:cNvSpPr/>
              <p:nvPr/>
            </p:nvSpPr>
            <p:spPr bwMode="auto">
              <a:xfrm>
                <a:off x="2894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0" name="Rectangle 1069"/>
              <p:cNvSpPr/>
              <p:nvPr userDrawn="1"/>
            </p:nvSpPr>
            <p:spPr bwMode="auto">
              <a:xfrm>
                <a:off x="3351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1" name="Rectangle 1070"/>
              <p:cNvSpPr/>
              <p:nvPr userDrawn="1"/>
            </p:nvSpPr>
            <p:spPr bwMode="auto">
              <a:xfrm>
                <a:off x="3808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2" name="Rectangle 1071"/>
              <p:cNvSpPr/>
              <p:nvPr userDrawn="1"/>
            </p:nvSpPr>
            <p:spPr bwMode="auto">
              <a:xfrm>
                <a:off x="4265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3" name="Rectangle 1072"/>
              <p:cNvSpPr/>
              <p:nvPr userDrawn="1"/>
            </p:nvSpPr>
            <p:spPr bwMode="auto">
              <a:xfrm>
                <a:off x="4722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4" name="Rectangle 1073"/>
              <p:cNvSpPr/>
              <p:nvPr userDrawn="1"/>
            </p:nvSpPr>
            <p:spPr bwMode="auto">
              <a:xfrm>
                <a:off x="5180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5" name="Rectangle 1074"/>
              <p:cNvSpPr/>
              <p:nvPr userDrawn="1"/>
            </p:nvSpPr>
            <p:spPr bwMode="auto">
              <a:xfrm>
                <a:off x="5637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6" name="Rectangle 1075"/>
              <p:cNvSpPr/>
              <p:nvPr/>
            </p:nvSpPr>
            <p:spPr bwMode="auto">
              <a:xfrm>
                <a:off x="6094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7" name="Rectangle 1076"/>
              <p:cNvSpPr/>
              <p:nvPr userDrawn="1"/>
            </p:nvSpPr>
            <p:spPr bwMode="auto">
              <a:xfrm>
                <a:off x="6551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8" name="Rectangle 1077"/>
              <p:cNvSpPr/>
              <p:nvPr userDrawn="1"/>
            </p:nvSpPr>
            <p:spPr bwMode="auto">
              <a:xfrm>
                <a:off x="7008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79" name="Rectangle 1078"/>
              <p:cNvSpPr/>
              <p:nvPr userDrawn="1"/>
            </p:nvSpPr>
            <p:spPr bwMode="auto">
              <a:xfrm>
                <a:off x="7466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0" name="Rectangle 1079"/>
              <p:cNvSpPr/>
              <p:nvPr userDrawn="1"/>
            </p:nvSpPr>
            <p:spPr bwMode="auto">
              <a:xfrm>
                <a:off x="7923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1" name="Rectangle 1080"/>
              <p:cNvSpPr/>
              <p:nvPr userDrawn="1"/>
            </p:nvSpPr>
            <p:spPr bwMode="auto">
              <a:xfrm>
                <a:off x="8380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2" name="Rectangle 1081"/>
              <p:cNvSpPr/>
              <p:nvPr userDrawn="1"/>
            </p:nvSpPr>
            <p:spPr bwMode="auto">
              <a:xfrm>
                <a:off x="8837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3" name="Rectangle 1082"/>
              <p:cNvSpPr/>
              <p:nvPr/>
            </p:nvSpPr>
            <p:spPr bwMode="auto">
              <a:xfrm>
                <a:off x="9294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4" name="Rectangle 1083"/>
              <p:cNvSpPr/>
              <p:nvPr userDrawn="1"/>
            </p:nvSpPr>
            <p:spPr bwMode="auto">
              <a:xfrm>
                <a:off x="9752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5" name="Rectangle 1084"/>
              <p:cNvSpPr/>
              <p:nvPr userDrawn="1"/>
            </p:nvSpPr>
            <p:spPr bwMode="auto">
              <a:xfrm>
                <a:off x="102092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6" name="Rectangle 1085"/>
              <p:cNvSpPr/>
              <p:nvPr userDrawn="1"/>
            </p:nvSpPr>
            <p:spPr bwMode="auto">
              <a:xfrm>
                <a:off x="106664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7" name="Rectangle 1086"/>
              <p:cNvSpPr/>
              <p:nvPr userDrawn="1"/>
            </p:nvSpPr>
            <p:spPr bwMode="auto">
              <a:xfrm>
                <a:off x="111236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8" name="Rectangle 1087"/>
              <p:cNvSpPr/>
              <p:nvPr userDrawn="1"/>
            </p:nvSpPr>
            <p:spPr bwMode="auto">
              <a:xfrm>
                <a:off x="115808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  <p:sp>
            <p:nvSpPr>
              <p:cNvPr id="1089" name="Rectangle 1088"/>
              <p:cNvSpPr/>
              <p:nvPr userDrawn="1"/>
            </p:nvSpPr>
            <p:spPr bwMode="auto">
              <a:xfrm>
                <a:off x="12038012" y="6702552"/>
                <a:ext cx="457200" cy="457200"/>
              </a:xfrm>
              <a:prstGeom prst="rect">
                <a:avLst/>
              </a:prstGeom>
              <a:noFill/>
              <a:ln w="3175">
                <a:solidFill>
                  <a:srgbClr val="292929">
                    <a:alpha val="7000"/>
                  </a:srgb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</a:endParaRPr>
              </a:p>
            </p:txBody>
          </p:sp>
        </p:grpSp>
        <p:grpSp>
          <p:nvGrpSpPr>
            <p:cNvPr id="1114" name="grid lines - 1&quot; - horizontal"/>
            <p:cNvGrpSpPr/>
            <p:nvPr userDrawn="1"/>
          </p:nvGrpSpPr>
          <p:grpSpPr>
            <a:xfrm>
              <a:off x="-304396" y="-228600"/>
              <a:ext cx="12801600" cy="7315200"/>
              <a:chOff x="-304396" y="-228600"/>
              <a:chExt cx="12801600" cy="7315200"/>
            </a:xfrm>
          </p:grpSpPr>
          <p:cxnSp>
            <p:nvCxnSpPr>
              <p:cNvPr id="1105" name="Straight Connector 1104"/>
              <p:cNvCxnSpPr/>
              <p:nvPr userDrawn="1"/>
            </p:nvCxnSpPr>
            <p:spPr>
              <a:xfrm rot="16200000" flipV="1">
                <a:off x="6096404" y="-29718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6" name="Straight Connector 1105"/>
              <p:cNvCxnSpPr/>
              <p:nvPr userDrawn="1"/>
            </p:nvCxnSpPr>
            <p:spPr>
              <a:xfrm rot="16200000" flipV="1">
                <a:off x="6096404" y="-20574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/>
              <p:cNvCxnSpPr/>
              <p:nvPr userDrawn="1"/>
            </p:nvCxnSpPr>
            <p:spPr>
              <a:xfrm rot="16200000" flipV="1">
                <a:off x="6096404" y="-11430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/>
              <p:cNvCxnSpPr/>
              <p:nvPr userDrawn="1"/>
            </p:nvCxnSpPr>
            <p:spPr>
              <a:xfrm rot="16200000" flipV="1">
                <a:off x="6096404" y="-2286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/>
              <p:cNvCxnSpPr/>
              <p:nvPr userDrawn="1"/>
            </p:nvCxnSpPr>
            <p:spPr>
              <a:xfrm rot="16200000" flipV="1">
                <a:off x="6096404" y="6858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/>
              <p:cNvCxnSpPr/>
              <p:nvPr userDrawn="1"/>
            </p:nvCxnSpPr>
            <p:spPr>
              <a:xfrm rot="16200000" flipV="1">
                <a:off x="6096404" y="-38862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/>
              <p:cNvCxnSpPr/>
              <p:nvPr userDrawn="1"/>
            </p:nvCxnSpPr>
            <p:spPr>
              <a:xfrm rot="16200000" flipV="1">
                <a:off x="6096404" y="-48006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2" name="Straight Connector 1111"/>
              <p:cNvCxnSpPr/>
              <p:nvPr userDrawn="1"/>
            </p:nvCxnSpPr>
            <p:spPr>
              <a:xfrm rot="16200000" flipV="1">
                <a:off x="6096404" y="-57150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3" name="Straight Connector 1112"/>
              <p:cNvCxnSpPr/>
              <p:nvPr userDrawn="1"/>
            </p:nvCxnSpPr>
            <p:spPr>
              <a:xfrm rot="16200000" flipV="1">
                <a:off x="6096404" y="-6629400"/>
                <a:ext cx="0" cy="128016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id lines - 1&quot; - vertical"/>
            <p:cNvGrpSpPr/>
            <p:nvPr userDrawn="1"/>
          </p:nvGrpSpPr>
          <p:grpSpPr>
            <a:xfrm>
              <a:off x="-304396" y="-228600"/>
              <a:ext cx="12799608" cy="7315200"/>
              <a:chOff x="-304396" y="-228600"/>
              <a:chExt cx="12799608" cy="7315200"/>
            </a:xfrm>
          </p:grpSpPr>
          <p:cxnSp>
            <p:nvCxnSpPr>
              <p:cNvPr id="1091" name="Straight Connector 1090"/>
              <p:cNvCxnSpPr/>
              <p:nvPr userDrawn="1"/>
            </p:nvCxnSpPr>
            <p:spPr>
              <a:xfrm>
                <a:off x="609640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5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/>
              <p:cNvCxnSpPr/>
              <p:nvPr userDrawn="1"/>
            </p:nvCxnSpPr>
            <p:spPr>
              <a:xfrm>
                <a:off x="8840600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/>
              <p:nvPr userDrawn="1"/>
            </p:nvCxnSpPr>
            <p:spPr>
              <a:xfrm>
                <a:off x="701113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/>
              <p:cNvCxnSpPr/>
              <p:nvPr userDrawn="1"/>
            </p:nvCxnSpPr>
            <p:spPr>
              <a:xfrm>
                <a:off x="7925868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/>
              <p:nvPr userDrawn="1"/>
            </p:nvCxnSpPr>
            <p:spPr>
              <a:xfrm>
                <a:off x="975533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 userDrawn="1"/>
            </p:nvCxnSpPr>
            <p:spPr>
              <a:xfrm>
                <a:off x="1067006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8" name="Straight Connector 1097"/>
              <p:cNvCxnSpPr/>
              <p:nvPr userDrawn="1"/>
            </p:nvCxnSpPr>
            <p:spPr>
              <a:xfrm>
                <a:off x="1158479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 userDrawn="1"/>
            </p:nvCxnSpPr>
            <p:spPr>
              <a:xfrm>
                <a:off x="518167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 userDrawn="1"/>
            </p:nvCxnSpPr>
            <p:spPr>
              <a:xfrm>
                <a:off x="4266940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 userDrawn="1"/>
            </p:nvCxnSpPr>
            <p:spPr>
              <a:xfrm>
                <a:off x="3352208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 userDrawn="1"/>
            </p:nvCxnSpPr>
            <p:spPr>
              <a:xfrm>
                <a:off x="243747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 userDrawn="1"/>
            </p:nvCxnSpPr>
            <p:spPr>
              <a:xfrm>
                <a:off x="1522744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 userDrawn="1"/>
            </p:nvCxnSpPr>
            <p:spPr>
              <a:xfrm>
                <a:off x="60801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 userDrawn="1"/>
            </p:nvCxnSpPr>
            <p:spPr>
              <a:xfrm>
                <a:off x="-304396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 userDrawn="1"/>
            </p:nvCxnSpPr>
            <p:spPr>
              <a:xfrm>
                <a:off x="12495212" y="-228600"/>
                <a:ext cx="0" cy="7315200"/>
              </a:xfrm>
              <a:prstGeom prst="line">
                <a:avLst/>
              </a:prstGeom>
              <a:ln>
                <a:solidFill>
                  <a:srgbClr val="292929">
                    <a:alpha val="2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3" name="Text Placeholder"/>
          <p:cNvSpPr>
            <a:spLocks noGrp="1"/>
          </p:cNvSpPr>
          <p:nvPr>
            <p:ph type="body" idx="1"/>
          </p:nvPr>
        </p:nvSpPr>
        <p:spPr>
          <a:xfrm>
            <a:off x="608013" y="1143000"/>
            <a:ext cx="10976782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608013" y="229616"/>
            <a:ext cx="10972799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1" kern="1200" cap="none" spc="-150" baseline="0" dirty="0" smtClean="0">
          <a:ln w="3175">
            <a:noFill/>
          </a:ln>
          <a:gradFill flip="none" rotWithShape="1">
            <a:gsLst>
              <a:gs pos="5417">
                <a:schemeClr val="tx2"/>
              </a:gs>
              <a:gs pos="26000">
                <a:schemeClr val="tx2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90513" indent="-290513" algn="l" defTabSz="91436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1pPr>
      <a:lvl2pPr marL="588963" indent="-284163" algn="l" defTabSz="91436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2pPr>
      <a:lvl3pPr marL="884238" indent="-284163" algn="l" defTabSz="91436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lang="en-US" sz="2400" kern="1200" dirty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3pPr>
      <a:lvl4pPr marL="1147763" indent="-293688" algn="l" defTabSz="91436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4pPr>
      <a:lvl5pPr marL="1371600" indent="-223838" algn="l" defTabSz="91436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Segoe U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5106" b="3262"/>
          <a:stretch/>
        </p:blipFill>
        <p:spPr>
          <a:xfrm>
            <a:off x="8292439" y="172278"/>
            <a:ext cx="3700443" cy="2617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79411" y="5419906"/>
            <a:ext cx="10360501" cy="972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397FBB"/>
              </a:buClr>
              <a:buSzPct val="105000"/>
              <a:buFontTx/>
              <a:buNone/>
              <a:defRPr sz="1600" kern="1200">
                <a:solidFill>
                  <a:srgbClr val="397FB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F1AB3C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F1AB3C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F1AB3C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1AB3C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-15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rPr>
              <a:t>Dr. Said Zahedani</a:t>
            </a:r>
            <a:endParaRPr lang="en-US" b="1" spc="-150" dirty="0">
              <a:ln w="3175">
                <a:noFill/>
              </a:ln>
              <a:gradFill flip="none" rotWithShape="1">
                <a:gsLst>
                  <a:gs pos="5417">
                    <a:schemeClr val="tx2"/>
                  </a:gs>
                  <a:gs pos="26000">
                    <a:schemeClr val="tx2"/>
                  </a:gs>
                </a:gsLst>
                <a:lin ang="5400000" scaled="0"/>
                <a:tileRect/>
              </a:gradFill>
              <a:latin typeface="Segoe UI Light" pitchFamily="34" charset="0"/>
              <a:ea typeface="Segoe UI" pitchFamily="34" charset="0"/>
              <a:cs typeface="Arial" charset="0"/>
            </a:endParaRPr>
          </a:p>
          <a:p>
            <a:r>
              <a:rPr lang="en-US" b="1" spc="-150" dirty="0" err="1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rPr>
              <a:t>Snr</a:t>
            </a:r>
            <a:r>
              <a:rPr lang="en-US" b="1" spc="-15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rPr>
              <a:t>. Director Developer and Platform Strategy Group</a:t>
            </a:r>
            <a:endParaRPr lang="en-US" b="1" spc="-150" dirty="0">
              <a:ln w="3175">
                <a:noFill/>
              </a:ln>
              <a:gradFill flip="none" rotWithShape="1">
                <a:gsLst>
                  <a:gs pos="5417">
                    <a:schemeClr val="tx2"/>
                  </a:gs>
                  <a:gs pos="26000">
                    <a:schemeClr val="tx2"/>
                  </a:gs>
                </a:gsLst>
                <a:lin ang="5400000" scaled="0"/>
                <a:tileRect/>
              </a:gradFill>
              <a:latin typeface="Segoe UI Light" pitchFamily="34" charset="0"/>
              <a:ea typeface="Segoe UI" pitchFamily="34" charset="0"/>
              <a:cs typeface="Arial" charset="0"/>
            </a:endParaRPr>
          </a:p>
          <a:p>
            <a:r>
              <a:rPr lang="en-US" b="1" spc="-15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latin typeface="Segoe UI Light" pitchFamily="34" charset="0"/>
                <a:ea typeface="Segoe UI" pitchFamily="34" charset="0"/>
                <a:cs typeface="Arial" charset="0"/>
              </a:rPr>
              <a:t>Microsoft Deutschland GmbH</a:t>
            </a:r>
            <a:endParaRPr lang="en-US" b="1" spc="-150" dirty="0">
              <a:ln w="3175">
                <a:noFill/>
              </a:ln>
              <a:gradFill flip="none" rotWithShape="1">
                <a:gsLst>
                  <a:gs pos="5417">
                    <a:schemeClr val="tx2"/>
                  </a:gs>
                  <a:gs pos="26000">
                    <a:schemeClr val="tx2"/>
                  </a:gs>
                </a:gsLst>
                <a:lin ang="5400000" scaled="0"/>
                <a:tileRect/>
              </a:gradFill>
              <a:latin typeface="Segoe UI Light" pitchFamily="34" charset="0"/>
              <a:ea typeface="Segoe U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9412" y="3104320"/>
            <a:ext cx="10409173" cy="1600200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none" spc="-150" baseline="0" dirty="0" smtClean="0">
                <a:ln w="3175">
                  <a:noFill/>
                </a:ln>
                <a:gradFill flip="none" rotWithShape="1">
                  <a:gsLst>
                    <a:gs pos="5417">
                      <a:schemeClr val="tx2"/>
                    </a:gs>
                    <a:gs pos="2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>
                <a:latin typeface="Segoe UI Light" pitchFamily="34" charset="0"/>
              </a:rPr>
              <a:t>Embracing </a:t>
            </a:r>
            <a:r>
              <a:rPr lang="en-US" dirty="0" smtClean="0">
                <a:latin typeface="Segoe UI Light" pitchFamily="34" charset="0"/>
              </a:rPr>
              <a:t>the </a:t>
            </a:r>
            <a:r>
              <a:rPr lang="en-US" dirty="0">
                <a:latin typeface="Segoe UI Light" pitchFamily="34" charset="0"/>
              </a:rPr>
              <a:t>Consumerization </a:t>
            </a:r>
            <a:r>
              <a:rPr lang="en-US" dirty="0" smtClean="0">
                <a:latin typeface="Segoe UI Light" pitchFamily="34" charset="0"/>
              </a:rPr>
              <a:t>of </a:t>
            </a:r>
            <a:r>
              <a:rPr lang="en-US" dirty="0">
                <a:latin typeface="Segoe UI Light" pitchFamily="34" charset="0"/>
              </a:rPr>
              <a:t>IT!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9412" y="3713920"/>
            <a:ext cx="10360501" cy="529771"/>
          </a:xfrm>
          <a:prstGeom prst="rect">
            <a:avLst/>
          </a:prstGeom>
        </p:spPr>
        <p:txBody>
          <a:bodyPr/>
          <a:lstStyle>
            <a:lvl1pPr marL="290513" indent="-29051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Char char="•"/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8963" indent="-28416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Char char="•"/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84238" indent="-28416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Char char="•"/>
              <a:defRPr lang="en-US" sz="2400" kern="1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147763" indent="-2936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Char char="•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371600" indent="-22383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SzPct val="90000"/>
              <a:buFont typeface="Arial" pitchFamily="34" charset="0"/>
              <a:buChar char="•"/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 spc="-150" dirty="0">
              <a:ln w="3175">
                <a:noFill/>
              </a:ln>
              <a:gradFill flip="none" rotWithShape="1">
                <a:gsLst>
                  <a:gs pos="5417">
                    <a:schemeClr val="tx2"/>
                  </a:gs>
                  <a:gs pos="26000">
                    <a:schemeClr val="tx2"/>
                  </a:gs>
                </a:gsLst>
                <a:lin ang="5400000" scaled="0"/>
                <a:tileRect/>
              </a:gradFill>
              <a:latin typeface="Segoe UI Light" pitchFamily="34" charset="0"/>
              <a:cs typeface="Arial" charset="0"/>
            </a:endParaRPr>
          </a:p>
        </p:txBody>
      </p:sp>
      <p:pic>
        <p:nvPicPr>
          <p:cNvPr id="7" name="Picture 2" descr="C:\Users\v-sacars\Documents\Microsoft\Product logos\ms-logo_b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2612" y="6433829"/>
            <a:ext cx="1156840" cy="1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92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95675" y="1303289"/>
            <a:ext cx="2017490" cy="2463728"/>
            <a:chOff x="8395675" y="1303289"/>
            <a:chExt cx="2017490" cy="2463728"/>
          </a:xfrm>
        </p:grpSpPr>
        <p:grpSp>
          <p:nvGrpSpPr>
            <p:cNvPr id="51" name="Group 50"/>
            <p:cNvGrpSpPr/>
            <p:nvPr/>
          </p:nvGrpSpPr>
          <p:grpSpPr>
            <a:xfrm>
              <a:off x="8395675" y="1303289"/>
              <a:ext cx="2017490" cy="2463728"/>
              <a:chOff x="6512148" y="1068967"/>
              <a:chExt cx="2017490" cy="2463728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512148" y="3056677"/>
                <a:ext cx="2017490" cy="476018"/>
                <a:chOff x="1274362" y="5700817"/>
                <a:chExt cx="2017490" cy="476018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286411" y="5700817"/>
                  <a:ext cx="1993392" cy="47601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626161"/>
                    </a:soli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59" name="Content Placeholder 4"/>
                <p:cNvSpPr txBox="1">
                  <a:spLocks/>
                </p:cNvSpPr>
                <p:nvPr/>
              </p:nvSpPr>
              <p:spPr>
                <a:xfrm>
                  <a:off x="1274362" y="5754429"/>
                  <a:ext cx="2017490" cy="384424"/>
                </a:xfrm>
                <a:prstGeom prst="rect">
                  <a:avLst/>
                </a:prstGeom>
              </p:spPr>
              <p:txBody>
                <a:bodyPr anchor="ctr"/>
                <a:lstStyle>
                  <a:lvl1pPr marL="231775" indent="-231775" algn="l" defTabSz="914400" rtl="0" eaLnBrk="1" latinLnBrk="0" hangingPunct="1">
                    <a:spcBef>
                      <a:spcPct val="20000"/>
                    </a:spcBef>
                    <a:buClr>
                      <a:srgbClr val="397FBB"/>
                    </a:buClr>
                    <a:buSzPct val="105000"/>
                    <a:buFontTx/>
                    <a:buBlip>
                      <a:blip r:embed="rId3"/>
                    </a:buBlip>
                    <a:defRPr sz="1800" kern="1200">
                      <a:solidFill>
                        <a:srgbClr val="397FBB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lvl1pPr>
                  <a:lvl2pPr marL="457200" indent="-230188" algn="l" defTabSz="914400" rtl="0" eaLnBrk="1" latinLnBrk="0" hangingPunct="1">
                    <a:spcBef>
                      <a:spcPct val="20000"/>
                    </a:spcBef>
                    <a:buClr>
                      <a:srgbClr val="F1AB3C"/>
                    </a:buClr>
                    <a:buFont typeface="Arial" pitchFamily="34" charset="0"/>
                    <a:buChar char="–"/>
                    <a:defRPr sz="1600" kern="1200">
                      <a:solidFill>
                        <a:srgbClr val="62616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lvl2pPr>
                  <a:lvl3pPr marL="795338" indent="-228600" algn="l" defTabSz="914400" rtl="0" eaLnBrk="1" latinLnBrk="0" hangingPunct="1">
                    <a:spcBef>
                      <a:spcPct val="20000"/>
                    </a:spcBef>
                    <a:buClr>
                      <a:srgbClr val="F1AB3C"/>
                    </a:buClr>
                    <a:buFont typeface="Arial" pitchFamily="34" charset="0"/>
                    <a:buChar char="•"/>
                    <a:defRPr sz="1400" kern="1200">
                      <a:solidFill>
                        <a:srgbClr val="62616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lvl3pPr>
                  <a:lvl4pPr marL="1143000" indent="-228600" algn="l" defTabSz="914400" rtl="0" eaLnBrk="1" latinLnBrk="0" hangingPunct="1">
                    <a:spcBef>
                      <a:spcPct val="20000"/>
                    </a:spcBef>
                    <a:buClr>
                      <a:srgbClr val="F1AB3C"/>
                    </a:buClr>
                    <a:buFont typeface="Arial" pitchFamily="34" charset="0"/>
                    <a:buChar char="–"/>
                    <a:defRPr sz="1200" kern="1200">
                      <a:solidFill>
                        <a:srgbClr val="62616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lvl4pPr>
                  <a:lvl5pPr marL="1484313" indent="-228600" algn="l" defTabSz="914400" rtl="0" eaLnBrk="1" latinLnBrk="0" hangingPunct="1">
                    <a:spcBef>
                      <a:spcPct val="20000"/>
                    </a:spcBef>
                    <a:buClr>
                      <a:srgbClr val="F1AB3C"/>
                    </a:buClr>
                    <a:buFont typeface="Arial" pitchFamily="34" charset="0"/>
                    <a:buChar char="»"/>
                    <a:defRPr sz="1200" kern="1200">
                      <a:solidFill>
                        <a:srgbClr val="62616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spcBef>
                      <a:spcPts val="1200"/>
                    </a:spcBef>
                    <a:buNone/>
                  </a:pPr>
                  <a:r>
                    <a:rPr lang="en-US" sz="140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Browser </a:t>
                  </a:r>
                  <a:r>
                    <a:rPr lang="en-US" sz="140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B</a:t>
                  </a:r>
                  <a:r>
                    <a:rPr lang="en-US" sz="1400" dirty="0" smtClean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atin typeface="Segoe UI" pitchFamily="34" charset="0"/>
                      <a:ea typeface="Segoe UI" pitchFamily="34" charset="0"/>
                      <a:cs typeface="Segoe UI" pitchFamily="34" charset="0"/>
                    </a:rPr>
                    <a:t>ased Apps</a:t>
                  </a:r>
                  <a:endPara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6526890" y="1068967"/>
                <a:ext cx="1991039" cy="19925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60" name="Picture 59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700" y="1736858"/>
              <a:ext cx="1401418" cy="1214803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3959629" y="1295400"/>
            <a:ext cx="2017490" cy="2468655"/>
            <a:chOff x="4338439" y="1064040"/>
            <a:chExt cx="2017490" cy="2468655"/>
          </a:xfrm>
        </p:grpSpPr>
        <p:grpSp>
          <p:nvGrpSpPr>
            <p:cNvPr id="19" name="Group 18"/>
            <p:cNvGrpSpPr/>
            <p:nvPr/>
          </p:nvGrpSpPr>
          <p:grpSpPr>
            <a:xfrm>
              <a:off x="4351139" y="1064040"/>
              <a:ext cx="1993305" cy="1992560"/>
              <a:chOff x="4338439" y="853943"/>
              <a:chExt cx="1993305" cy="199256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4338439" y="853943"/>
                <a:ext cx="1991039" cy="1992559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07" name="Picture 2" descr="C:\Users\claireh\Desktop\HPTouchsmart300T_Rang_G10933001082009.pn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38439" y="1295401"/>
                <a:ext cx="1993305" cy="1551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4338439" y="3056677"/>
              <a:ext cx="2017490" cy="476018"/>
              <a:chOff x="1274362" y="5700817"/>
              <a:chExt cx="2017490" cy="47601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286411" y="5700817"/>
                <a:ext cx="1993392" cy="4760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Content Placeholder 4"/>
              <p:cNvSpPr txBox="1">
                <a:spLocks/>
              </p:cNvSpPr>
              <p:nvPr/>
            </p:nvSpPr>
            <p:spPr>
              <a:xfrm>
                <a:off x="1274362" y="5754429"/>
                <a:ext cx="2017490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Data </a:t>
                </a:r>
                <a:b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e</a:t>
                </a: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xplosion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759680" y="1296192"/>
            <a:ext cx="2017490" cy="2467863"/>
            <a:chOff x="2162153" y="699072"/>
            <a:chExt cx="2017490" cy="2467863"/>
          </a:xfrm>
        </p:grpSpPr>
        <p:grpSp>
          <p:nvGrpSpPr>
            <p:cNvPr id="75" name="Group 74"/>
            <p:cNvGrpSpPr/>
            <p:nvPr/>
          </p:nvGrpSpPr>
          <p:grpSpPr>
            <a:xfrm>
              <a:off x="2162153" y="2690917"/>
              <a:ext cx="2017490" cy="476018"/>
              <a:chOff x="1274362" y="5700817"/>
              <a:chExt cx="2017490" cy="47601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274362" y="5700817"/>
                <a:ext cx="1993392" cy="47601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7" name="Content Placeholder 4"/>
              <p:cNvSpPr txBox="1">
                <a:spLocks/>
              </p:cNvSpPr>
              <p:nvPr/>
            </p:nvSpPr>
            <p:spPr>
              <a:xfrm>
                <a:off x="1274362" y="5770059"/>
                <a:ext cx="2017490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Cloud </a:t>
                </a: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/>
                </a:r>
                <a:b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computing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1032" name="Picture 8" descr="C:\Users\claireh\Desktop\Picture2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62153" y="699072"/>
              <a:ext cx="1993392" cy="199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177989" y="1300327"/>
            <a:ext cx="2017490" cy="2463728"/>
            <a:chOff x="6512148" y="1068967"/>
            <a:chExt cx="2017490" cy="2463728"/>
          </a:xfrm>
        </p:grpSpPr>
        <p:grpSp>
          <p:nvGrpSpPr>
            <p:cNvPr id="81" name="Group 80"/>
            <p:cNvGrpSpPr/>
            <p:nvPr/>
          </p:nvGrpSpPr>
          <p:grpSpPr>
            <a:xfrm>
              <a:off x="6512148" y="3056677"/>
              <a:ext cx="2017490" cy="476018"/>
              <a:chOff x="1274362" y="5700817"/>
              <a:chExt cx="2017490" cy="47601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286411" y="5700817"/>
                <a:ext cx="1993392" cy="47601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3" name="Content Placeholder 4"/>
              <p:cNvSpPr txBox="1">
                <a:spLocks/>
              </p:cNvSpPr>
              <p:nvPr/>
            </p:nvSpPr>
            <p:spPr>
              <a:xfrm>
                <a:off x="1274362" y="5754429"/>
                <a:ext cx="2017490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Social </a:t>
                </a:r>
                <a:b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computing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6526890" y="1068967"/>
              <a:ext cx="1991039" cy="1992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62616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8" name="Picture 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0340" y="1264921"/>
              <a:ext cx="1988820" cy="179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 useBgFill="1">
        <p:nvSpPr>
          <p:cNvPr id="47" name="Slide background fill shape - bottom edge"/>
          <p:cNvSpPr/>
          <p:nvPr/>
        </p:nvSpPr>
        <p:spPr bwMode="auto">
          <a:xfrm>
            <a:off x="0" y="3763927"/>
            <a:ext cx="12188825" cy="309407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Microsoft Is Innovating Around Important IT Trends</a:t>
            </a:r>
            <a:endParaRPr lang="en-US" sz="2200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59680" y="3936206"/>
            <a:ext cx="2017490" cy="2471989"/>
            <a:chOff x="1184253" y="3704846"/>
            <a:chExt cx="2017490" cy="2471989"/>
          </a:xfrm>
        </p:grpSpPr>
        <p:grpSp>
          <p:nvGrpSpPr>
            <p:cNvPr id="6" name="Group 5"/>
            <p:cNvGrpSpPr/>
            <p:nvPr/>
          </p:nvGrpSpPr>
          <p:grpSpPr>
            <a:xfrm>
              <a:off x="1184253" y="5700817"/>
              <a:ext cx="2017490" cy="476018"/>
              <a:chOff x="1274362" y="5700817"/>
              <a:chExt cx="2017490" cy="47601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286411" y="5700817"/>
                <a:ext cx="1993392" cy="47601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7" name="Content Placeholder 4"/>
              <p:cNvSpPr txBox="1">
                <a:spLocks/>
              </p:cNvSpPr>
              <p:nvPr/>
            </p:nvSpPr>
            <p:spPr>
              <a:xfrm>
                <a:off x="1274362" y="5770059"/>
                <a:ext cx="2017490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Ecosystem </a:t>
                </a: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of computers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1199493" y="3704846"/>
              <a:ext cx="1993392" cy="199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62616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8" name="Picture 3" descr="G:\DVD_ART36\Artwork_Imagery\Hardware Photos\OEM HW\Microprocessor Chips\cpu chip circuitry.pn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736"/>
            <a:stretch/>
          </p:blipFill>
          <p:spPr bwMode="auto">
            <a:xfrm>
              <a:off x="1203961" y="3705062"/>
              <a:ext cx="1988819" cy="193613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38100" dir="2700000" algn="tl" rotWithShape="0">
                <a:prstClr val="black">
                  <a:alpha val="25000"/>
                </a:prstClr>
              </a:outerShdw>
            </a:effectLst>
            <a:extLst/>
          </p:spPr>
        </p:pic>
      </p:grpSp>
      <p:grpSp>
        <p:nvGrpSpPr>
          <p:cNvPr id="17" name="Group 16"/>
          <p:cNvGrpSpPr/>
          <p:nvPr/>
        </p:nvGrpSpPr>
        <p:grpSpPr>
          <a:xfrm>
            <a:off x="3983727" y="3940014"/>
            <a:ext cx="1993392" cy="2468181"/>
            <a:chOff x="3390862" y="3708654"/>
            <a:chExt cx="1993392" cy="2468181"/>
          </a:xfrm>
        </p:grpSpPr>
        <p:pic>
          <p:nvPicPr>
            <p:cNvPr id="1030" name="Picture 6" descr="C:\Users\claireh\Desktop\iStock_000016101990XSmall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97863" y="3708654"/>
              <a:ext cx="1980587" cy="199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3390862" y="5700817"/>
              <a:ext cx="1993392" cy="476018"/>
              <a:chOff x="1286411" y="5700817"/>
              <a:chExt cx="1993392" cy="47601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286411" y="5700817"/>
                <a:ext cx="1993392" cy="47601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6" name="Content Placeholder 4"/>
              <p:cNvSpPr txBox="1">
                <a:spLocks/>
              </p:cNvSpPr>
              <p:nvPr/>
            </p:nvSpPr>
            <p:spPr>
              <a:xfrm>
                <a:off x="1293412" y="5762244"/>
                <a:ext cx="1864162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Personal devices in the workplace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177989" y="3936206"/>
            <a:ext cx="2017490" cy="2471989"/>
            <a:chOff x="5534248" y="3704846"/>
            <a:chExt cx="2017490" cy="2471989"/>
          </a:xfrm>
        </p:grpSpPr>
        <p:sp>
          <p:nvSpPr>
            <p:cNvPr id="71" name="Rectangle 70"/>
            <p:cNvSpPr/>
            <p:nvPr/>
          </p:nvSpPr>
          <p:spPr>
            <a:xfrm>
              <a:off x="5550726" y="3704846"/>
              <a:ext cx="1993392" cy="199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62616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7" name="Picture 2" descr="C:\Users\maryfj\Documents\Projects\2009\05-10 Ballmer Asia Tour\Artwork\Speaker Art\China\Azure World.png"/>
            <p:cNvPicPr>
              <a:picLocks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invGray">
            <a:xfrm>
              <a:off x="5544347" y="3705748"/>
              <a:ext cx="1996758" cy="1763546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67" name="Group 66"/>
            <p:cNvGrpSpPr/>
            <p:nvPr/>
          </p:nvGrpSpPr>
          <p:grpSpPr>
            <a:xfrm>
              <a:off x="5534248" y="5700817"/>
              <a:ext cx="2017490" cy="476018"/>
              <a:chOff x="1274362" y="5700817"/>
              <a:chExt cx="2017490" cy="476018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286411" y="5700817"/>
                <a:ext cx="1993392" cy="47601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9" name="Content Placeholder 4"/>
              <p:cNvSpPr txBox="1">
                <a:spLocks/>
              </p:cNvSpPr>
              <p:nvPr/>
            </p:nvSpPr>
            <p:spPr>
              <a:xfrm>
                <a:off x="1274362" y="5754429"/>
                <a:ext cx="2017490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Ubiquitous </a:t>
                </a: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connectivity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95675" y="3942803"/>
            <a:ext cx="2033470" cy="2465392"/>
            <a:chOff x="7820248" y="3711443"/>
            <a:chExt cx="2033470" cy="2465392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7831617" y="3711443"/>
              <a:ext cx="2022101" cy="1992559"/>
              <a:chOff x="1363141" y="1431940"/>
              <a:chExt cx="1972056" cy="2213955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363141" y="1431940"/>
                <a:ext cx="1941763" cy="2213955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06" name="Picture 105" descr="NUI.png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64840" y="1633170"/>
                <a:ext cx="1970357" cy="20125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7820248" y="5700817"/>
              <a:ext cx="2017490" cy="476018"/>
              <a:chOff x="1274362" y="5700817"/>
              <a:chExt cx="2017490" cy="476018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286411" y="5700817"/>
                <a:ext cx="1993392" cy="4760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62616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Content Placeholder 4"/>
              <p:cNvSpPr txBox="1">
                <a:spLocks/>
              </p:cNvSpPr>
              <p:nvPr/>
            </p:nvSpPr>
            <p:spPr>
              <a:xfrm>
                <a:off x="1274362" y="5762244"/>
                <a:ext cx="2017490" cy="384424"/>
              </a:xfrm>
              <a:prstGeom prst="rect">
                <a:avLst/>
              </a:prstGeom>
            </p:spPr>
            <p:txBody>
              <a:bodyPr anchor="ctr"/>
              <a:lstStyle>
                <a:lvl1pPr marL="231775" indent="-231775" algn="l" defTabSz="914400" rtl="0" eaLnBrk="1" latinLnBrk="0" hangingPunct="1">
                  <a:spcBef>
                    <a:spcPct val="20000"/>
                  </a:spcBef>
                  <a:buClr>
                    <a:srgbClr val="397FBB"/>
                  </a:buClr>
                  <a:buSzPct val="105000"/>
                  <a:buFontTx/>
                  <a:buBlip>
                    <a:blip r:embed="rId3"/>
                  </a:buBlip>
                  <a:defRPr sz="1800" kern="1200">
                    <a:solidFill>
                      <a:srgbClr val="397FBB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  <a:lvl2pPr marL="457200" indent="-230188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6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795338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•"/>
                  <a:defRPr sz="14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–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4pPr>
                <a:lvl5pPr marL="1484313" indent="-228600" algn="l" defTabSz="914400" rtl="0" eaLnBrk="1" latinLnBrk="0" hangingPunct="1">
                  <a:spcBef>
                    <a:spcPct val="20000"/>
                  </a:spcBef>
                  <a:buClr>
                    <a:srgbClr val="F1AB3C"/>
                  </a:buClr>
                  <a:buFont typeface="Arial" pitchFamily="34" charset="0"/>
                  <a:buChar char="»"/>
                  <a:defRPr sz="1200" kern="1200">
                    <a:solidFill>
                      <a:srgbClr val="62616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spcBef>
                    <a:spcPts val="1200"/>
                  </a:spcBef>
                  <a:buNone/>
                </a:pPr>
                <a: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Natural </a:t>
                </a:r>
                <a:br>
                  <a:rPr lang="en-US" sz="1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</a:br>
                <a:r>
                  <a:rPr lang="en-US" sz="14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Segoe UI" pitchFamily="34" charset="0"/>
                    <a:ea typeface="Segoe UI" pitchFamily="34" charset="0"/>
                    <a:cs typeface="Segoe UI" pitchFamily="34" charset="0"/>
                  </a:rPr>
                  <a:t>interaction</a:t>
                </a:r>
                <a:endPara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 useBgFill="1">
        <p:nvSpPr>
          <p:cNvPr id="48" name="Slide background fill shape - bottom edge"/>
          <p:cNvSpPr/>
          <p:nvPr/>
        </p:nvSpPr>
        <p:spPr bwMode="auto">
          <a:xfrm>
            <a:off x="0" y="6411434"/>
            <a:ext cx="12188825" cy="44656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49" name="small box shadow"/>
          <p:cNvSpPr/>
          <p:nvPr/>
        </p:nvSpPr>
        <p:spPr bwMode="auto">
          <a:xfrm>
            <a:off x="1773089" y="6420213"/>
            <a:ext cx="2001469" cy="57785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>
            <a:softEdge rad="2413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52" name="small box shadow"/>
          <p:cNvSpPr/>
          <p:nvPr/>
        </p:nvSpPr>
        <p:spPr bwMode="auto">
          <a:xfrm>
            <a:off x="3984661" y="6420213"/>
            <a:ext cx="2001469" cy="57785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>
            <a:softEdge rad="2413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53" name="small box shadow"/>
          <p:cNvSpPr/>
          <p:nvPr/>
        </p:nvSpPr>
        <p:spPr bwMode="auto">
          <a:xfrm>
            <a:off x="6177989" y="6420213"/>
            <a:ext cx="2001469" cy="57785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>
            <a:softEdge rad="2413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54" name="small box shadow"/>
          <p:cNvSpPr/>
          <p:nvPr/>
        </p:nvSpPr>
        <p:spPr bwMode="auto">
          <a:xfrm>
            <a:off x="8395675" y="6420213"/>
            <a:ext cx="2001469" cy="57785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>
            <a:softEdge rad="2413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40229" y="1571996"/>
            <a:ext cx="4934226" cy="2395922"/>
            <a:chOff x="-1164278" y="1883978"/>
            <a:chExt cx="4934226" cy="2395922"/>
          </a:xfrm>
        </p:grpSpPr>
        <p:sp>
          <p:nvSpPr>
            <p:cNvPr id="45" name="white gradient"/>
            <p:cNvSpPr/>
            <p:nvPr/>
          </p:nvSpPr>
          <p:spPr>
            <a:xfrm>
              <a:off x="-1164278" y="1883978"/>
              <a:ext cx="4934226" cy="2395922"/>
            </a:xfrm>
            <a:prstGeom prst="rect">
              <a:avLst/>
            </a:prstGeom>
            <a:solidFill>
              <a:schemeClr val="accent4"/>
            </a:solidFill>
            <a:ln w="3175" cap="rnd">
              <a:noFill/>
              <a:headEnd type="none" w="lg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399" tIns="45700" rIns="91399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37"/>
              <a:endParaRPr lang="en-US" dirty="0">
                <a:solidFill>
                  <a:srgbClr val="FFFFFF"/>
                </a:solidFill>
                <a:latin typeface="Segoe UI" pitchFamily="34" charset="0"/>
              </a:endParaRPr>
            </a:p>
          </p:txBody>
        </p:sp>
        <p:sp>
          <p:nvSpPr>
            <p:cNvPr id="46" name="Content Placeholder 4"/>
            <p:cNvSpPr txBox="1">
              <a:spLocks/>
            </p:cNvSpPr>
            <p:nvPr/>
          </p:nvSpPr>
          <p:spPr>
            <a:xfrm>
              <a:off x="-1136589" y="3566964"/>
              <a:ext cx="2302534" cy="427138"/>
            </a:xfrm>
            <a:prstGeom prst="rect">
              <a:avLst/>
            </a:prstGeom>
          </p:spPr>
          <p:txBody>
            <a:bodyPr/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Clr>
                  <a:srgbClr val="397FBB"/>
                </a:buClr>
                <a:buSzPct val="105000"/>
                <a:buFontTx/>
                <a:buBlip>
                  <a:blip r:embed="rId3"/>
                </a:buBlip>
                <a:defRPr sz="1800" kern="1200">
                  <a:solidFill>
                    <a:srgbClr val="397FB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indent="-230188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6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795338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•"/>
                <a:defRPr sz="14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1484313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»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buFontTx/>
                <a:buNone/>
              </a:pPr>
              <a:r>
                <a:rPr lang="en-US" sz="20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Segoe UI Light" pitchFamily="34" charset="0"/>
                  <a:ea typeface="Segoe UI" pitchFamily="34" charset="0"/>
                  <a:cs typeface="Segoe UI" pitchFamily="34" charset="0"/>
                </a:rPr>
                <a:t>Unified </a:t>
              </a: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Segoe UI Light" pitchFamily="34" charset="0"/>
                  <a:ea typeface="Segoe UI" pitchFamily="34" charset="0"/>
                  <a:cs typeface="Segoe UI" pitchFamily="34" charset="0"/>
                </a:rPr>
                <a:t>application development</a:t>
              </a:r>
              <a:endPara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0229" y="1571996"/>
            <a:ext cx="4949371" cy="2395921"/>
            <a:chOff x="740229" y="1571996"/>
            <a:chExt cx="4949371" cy="2395921"/>
          </a:xfrm>
        </p:grpSpPr>
        <p:sp>
          <p:nvSpPr>
            <p:cNvPr id="48" name="white gradient"/>
            <p:cNvSpPr/>
            <p:nvPr/>
          </p:nvSpPr>
          <p:spPr>
            <a:xfrm>
              <a:off x="740229" y="1571996"/>
              <a:ext cx="4934226" cy="2381633"/>
            </a:xfrm>
            <a:prstGeom prst="rect">
              <a:avLst/>
            </a:prstGeom>
            <a:solidFill>
              <a:schemeClr val="bg1"/>
            </a:solidFill>
            <a:ln w="3175" cap="rnd">
              <a:noFill/>
              <a:headEnd type="none" w="lg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399" tIns="45700" rIns="91399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37"/>
              <a:endParaRPr lang="en-US" dirty="0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sp>
          <p:nvSpPr>
            <p:cNvPr id="49" name="white gradient"/>
            <p:cNvSpPr/>
            <p:nvPr/>
          </p:nvSpPr>
          <p:spPr>
            <a:xfrm>
              <a:off x="740229" y="3251200"/>
              <a:ext cx="4934226" cy="716717"/>
            </a:xfrm>
            <a:prstGeom prst="rect">
              <a:avLst/>
            </a:prstGeom>
            <a:solidFill>
              <a:schemeClr val="accent5"/>
            </a:solidFill>
            <a:ln w="3175" cap="rnd">
              <a:noFill/>
              <a:headEnd type="none" w="lg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399" tIns="45700" rIns="91399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37"/>
              <a:endParaRPr lang="en-US" dirty="0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sp>
          <p:nvSpPr>
            <p:cNvPr id="54" name="Content Placeholder 4"/>
            <p:cNvSpPr txBox="1">
              <a:spLocks/>
            </p:cNvSpPr>
            <p:nvPr/>
          </p:nvSpPr>
          <p:spPr>
            <a:xfrm>
              <a:off x="810068" y="3327400"/>
              <a:ext cx="4879532" cy="557223"/>
            </a:xfrm>
            <a:prstGeom prst="rect">
              <a:avLst/>
            </a:prstGeom>
          </p:spPr>
          <p:txBody>
            <a:bodyPr anchor="ctr"/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Clr>
                  <a:srgbClr val="397FBB"/>
                </a:buClr>
                <a:buSzPct val="105000"/>
                <a:buFontTx/>
                <a:buBlip>
                  <a:blip r:embed="rId3"/>
                </a:buBlip>
                <a:defRPr sz="1800" kern="1200">
                  <a:solidFill>
                    <a:srgbClr val="397FB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indent="-230188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6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795338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•"/>
                <a:defRPr sz="14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1484313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»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>
                <a:spcBef>
                  <a:spcPts val="600"/>
                </a:spcBef>
                <a:buClr>
                  <a:srgbClr val="FFFFFF">
                    <a:lumMod val="85000"/>
                    <a:lumOff val="15000"/>
                  </a:srgbClr>
                </a:buClr>
                <a:buSzPct val="115000"/>
                <a:buFont typeface="Arial" pitchFamily="34" charset="0"/>
                <a:buChar char="•"/>
              </a:pPr>
              <a:r>
                <a:rPr lang="en-US" sz="1400" dirty="0">
                  <a:gradFill>
                    <a:gsLst>
                      <a:gs pos="0">
                        <a:srgbClr val="FFFFFF">
                          <a:lumMod val="95000"/>
                          <a:lumOff val="5000"/>
                        </a:srgbClr>
                      </a:gs>
                      <a:gs pos="12000">
                        <a:srgbClr val="FFFFFF">
                          <a:lumMod val="95000"/>
                          <a:lumOff val="5000"/>
                        </a:srgbClr>
                      </a:gs>
                    </a:gsLst>
                    <a:lin ang="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One </a:t>
              </a:r>
              <a:r>
                <a:rPr lang="en-US" sz="1400" dirty="0" smtClean="0">
                  <a:gradFill>
                    <a:gsLst>
                      <a:gs pos="0">
                        <a:srgbClr val="FFFFFF">
                          <a:lumMod val="95000"/>
                          <a:lumOff val="5000"/>
                        </a:srgbClr>
                      </a:gs>
                      <a:gs pos="12000">
                        <a:srgbClr val="FFFFFF">
                          <a:lumMod val="95000"/>
                          <a:lumOff val="5000"/>
                        </a:srgbClr>
                      </a:gs>
                    </a:gsLst>
                    <a:lin ang="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development environment for all devices</a:t>
              </a:r>
              <a:endParaRPr lang="en-US" sz="1400" dirty="0">
                <a:gradFill>
                  <a:gsLst>
                    <a:gs pos="0">
                      <a:srgbClr val="FFFFFF">
                        <a:lumMod val="95000"/>
                        <a:lumOff val="5000"/>
                      </a:srgbClr>
                    </a:gs>
                    <a:gs pos="12000">
                      <a:srgbClr val="FFFFFF">
                        <a:lumMod val="95000"/>
                        <a:lumOff val="5000"/>
                      </a:srgbClr>
                    </a:gs>
                  </a:gsLst>
                  <a:lin ang="0" scaled="0"/>
                </a:gradFill>
                <a:latin typeface="Segoe Semibold" pitchFamily="34" charset="0"/>
                <a:ea typeface="Segoe UI" pitchFamily="34" charset="0"/>
                <a:cs typeface="Segoe UI" pitchFamily="34" charset="0"/>
              </a:endParaRPr>
            </a:p>
            <a:p>
              <a:pPr indent="-171450">
                <a:spcBef>
                  <a:spcPts val="600"/>
                </a:spcBef>
                <a:buClr>
                  <a:srgbClr val="FFFFFF">
                    <a:lumMod val="85000"/>
                    <a:lumOff val="15000"/>
                  </a:srgbClr>
                </a:buClr>
                <a:buSzPct val="115000"/>
                <a:buFont typeface="Arial" pitchFamily="34" charset="0"/>
                <a:buChar char="•"/>
              </a:pPr>
              <a:r>
                <a:rPr lang="en-US" sz="1400" dirty="0">
                  <a:gradFill>
                    <a:gsLst>
                      <a:gs pos="0">
                        <a:srgbClr val="FFFFFF">
                          <a:lumMod val="95000"/>
                          <a:lumOff val="5000"/>
                        </a:srgbClr>
                      </a:gs>
                      <a:gs pos="12000">
                        <a:srgbClr val="FFFFFF">
                          <a:lumMod val="95000"/>
                          <a:lumOff val="5000"/>
                        </a:srgbClr>
                      </a:gs>
                    </a:gsLst>
                    <a:lin ang="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Ability </a:t>
              </a:r>
              <a:r>
                <a:rPr lang="en-US" sz="1400" dirty="0" smtClean="0">
                  <a:gradFill>
                    <a:gsLst>
                      <a:gs pos="0">
                        <a:srgbClr val="FFFFFF">
                          <a:lumMod val="95000"/>
                          <a:lumOff val="5000"/>
                        </a:srgbClr>
                      </a:gs>
                      <a:gs pos="12000">
                        <a:srgbClr val="FFFFFF">
                          <a:lumMod val="95000"/>
                          <a:lumOff val="5000"/>
                        </a:srgbClr>
                      </a:gs>
                    </a:gsLst>
                    <a:lin ang="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to enhance and extend apps with the cloud </a:t>
              </a:r>
              <a:endParaRPr lang="en-US" sz="1400" dirty="0">
                <a:gradFill>
                  <a:gsLst>
                    <a:gs pos="0">
                      <a:srgbClr val="FFFFFF">
                        <a:lumMod val="95000"/>
                        <a:lumOff val="5000"/>
                      </a:srgbClr>
                    </a:gs>
                    <a:gs pos="12000">
                      <a:srgbClr val="FFFFFF">
                        <a:lumMod val="95000"/>
                        <a:lumOff val="5000"/>
                      </a:srgbClr>
                    </a:gs>
                  </a:gsLst>
                  <a:lin ang="0" scaled="0"/>
                </a:gradFill>
                <a:latin typeface="Segoe Semibold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0673" y="2444754"/>
              <a:ext cx="1295254" cy="313693"/>
            </a:xfrm>
            <a:prstGeom prst="rect">
              <a:avLst/>
            </a:prstGeom>
          </p:spPr>
        </p:pic>
        <p:pic>
          <p:nvPicPr>
            <p:cNvPr id="3074" name="Picture 2" descr="G:\MyPhotos\DVD\DVD_Art_08-10-2010\Logos\Visual Studio\_Visual Studio (Brand)\VS_h_rgb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3" y="1905000"/>
              <a:ext cx="2051598" cy="303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G:\MyPhotos\DVD\DVD_Art_08-10-2010\Logos\Microsoft .NET\Microsoft .NET - NET (brand)\.net bl h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190" y="2793205"/>
              <a:ext cx="1039496" cy="255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G:\MyPhotos\DVD\DVD_Art_08-10-2010\Artwork_Imagery\Icons - Illustrations\_ WINDOWS SERVER ICONS\Documents\Document paper file Blank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866816"/>
              <a:ext cx="384176" cy="4953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://www.w3.org/html/logo/downloads/HTML5_Logo_512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632" y="2543933"/>
              <a:ext cx="611074" cy="5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19608" y1="79412" x2="85294" y2="7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001" y="1871150"/>
              <a:ext cx="611074" cy="55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69269" y="1741488"/>
              <a:ext cx="1021992" cy="7852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802448" y="1567576"/>
            <a:ext cx="5661259" cy="2400342"/>
            <a:chOff x="5802448" y="1567576"/>
            <a:chExt cx="5661259" cy="2400342"/>
          </a:xfrm>
        </p:grpSpPr>
        <p:sp>
          <p:nvSpPr>
            <p:cNvPr id="62" name="white gradient"/>
            <p:cNvSpPr/>
            <p:nvPr/>
          </p:nvSpPr>
          <p:spPr>
            <a:xfrm>
              <a:off x="5802448" y="1569006"/>
              <a:ext cx="5655633" cy="2398912"/>
            </a:xfrm>
            <a:prstGeom prst="rect">
              <a:avLst/>
            </a:prstGeom>
            <a:solidFill>
              <a:schemeClr val="bg1"/>
            </a:solidFill>
            <a:ln w="3175" cap="rnd">
              <a:noFill/>
              <a:headEnd type="none" w="lg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399" tIns="45700" rIns="91399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37"/>
              <a:endParaRPr lang="en-US" dirty="0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sp>
          <p:nvSpPr>
            <p:cNvPr id="63" name="white gradient"/>
            <p:cNvSpPr/>
            <p:nvPr/>
          </p:nvSpPr>
          <p:spPr>
            <a:xfrm>
              <a:off x="5803571" y="1567576"/>
              <a:ext cx="5660136" cy="716717"/>
            </a:xfrm>
            <a:prstGeom prst="rect">
              <a:avLst/>
            </a:prstGeom>
            <a:solidFill>
              <a:schemeClr val="accent5"/>
            </a:solidFill>
            <a:ln w="3175" cap="rnd">
              <a:noFill/>
              <a:headEnd type="none" w="lg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399" tIns="45700" rIns="91399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837"/>
              <a:endParaRPr lang="en-US" dirty="0">
                <a:solidFill>
                  <a:srgbClr val="FFFFFF"/>
                </a:solidFill>
                <a:latin typeface="Segoe Semibold" pitchFamily="34" charset="0"/>
              </a:endParaRPr>
            </a:p>
          </p:txBody>
        </p:sp>
        <p:sp>
          <p:nvSpPr>
            <p:cNvPr id="64" name="Content Placeholder 4"/>
            <p:cNvSpPr txBox="1">
              <a:spLocks/>
            </p:cNvSpPr>
            <p:nvPr/>
          </p:nvSpPr>
          <p:spPr>
            <a:xfrm>
              <a:off x="5863582" y="1668518"/>
              <a:ext cx="5312418" cy="427138"/>
            </a:xfrm>
            <a:prstGeom prst="rect">
              <a:avLst/>
            </a:prstGeom>
          </p:spPr>
          <p:txBody>
            <a:bodyPr/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Clr>
                  <a:srgbClr val="397FBB"/>
                </a:buClr>
                <a:buSzPct val="105000"/>
                <a:buFontTx/>
                <a:buBlip>
                  <a:blip r:embed="rId3"/>
                </a:buBlip>
                <a:defRPr sz="1800" kern="1200">
                  <a:solidFill>
                    <a:srgbClr val="397FB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indent="-230188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6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795338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•"/>
                <a:defRPr sz="14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1484313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»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buFontTx/>
                <a:buNone/>
                <a:tabLst>
                  <a:tab pos="4862513" algn="l"/>
                </a:tabLst>
              </a:pPr>
              <a:r>
                <a:rPr lang="en-US" sz="1400" dirty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Consistent, </a:t>
              </a:r>
              <a:r>
                <a:rPr lang="en-US" sz="1400" dirty="0" smtClean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connected experiences </a:t>
              </a:r>
              <a:r>
                <a:rPr lang="en-US" sz="1400" dirty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/>
              </a:r>
              <a:br>
                <a:rPr lang="en-US" sz="1400" dirty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400" dirty="0" smtClean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across the </a:t>
              </a:r>
              <a:r>
                <a:rPr lang="en-US" sz="1400" dirty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PC, </a:t>
              </a:r>
              <a:r>
                <a:rPr lang="en-US" sz="1400" dirty="0" smtClean="0">
                  <a:gradFill>
                    <a:gsLst>
                      <a:gs pos="50000">
                        <a:srgbClr val="FFFFFF"/>
                      </a:gs>
                      <a:gs pos="14000">
                        <a:srgbClr val="FFFFFF"/>
                      </a:gs>
                    </a:gsLst>
                    <a:lin ang="5400000" scaled="0"/>
                  </a:gradFill>
                  <a:latin typeface="Segoe Semibold" pitchFamily="34" charset="0"/>
                  <a:ea typeface="Segoe UI" pitchFamily="34" charset="0"/>
                  <a:cs typeface="Segoe UI" pitchFamily="34" charset="0"/>
                </a:rPr>
                <a:t>Phone and browser</a:t>
              </a:r>
              <a:endParaRPr lang="en-US" sz="1400" dirty="0">
                <a:gradFill>
                  <a:gsLst>
                    <a:gs pos="50000">
                      <a:srgbClr val="FFFFFF"/>
                    </a:gs>
                    <a:gs pos="14000">
                      <a:srgbClr val="FFFFFF"/>
                    </a:gs>
                  </a:gsLst>
                  <a:lin ang="5400000" scaled="0"/>
                </a:gradFill>
                <a:latin typeface="Segoe Semibold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5903" y="2727629"/>
              <a:ext cx="1721945" cy="96521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4538" y="2606253"/>
              <a:ext cx="1656771" cy="124442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0694" y="2449112"/>
              <a:ext cx="1481751" cy="965219"/>
            </a:xfrm>
            <a:prstGeom prst="rect">
              <a:avLst/>
            </a:prstGeom>
          </p:spPr>
        </p:pic>
        <p:pic>
          <p:nvPicPr>
            <p:cNvPr id="43" name="Picture 42" descr="phone frame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7504" y="2387600"/>
              <a:ext cx="584027" cy="1168880"/>
            </a:xfrm>
            <a:prstGeom prst="rect">
              <a:avLst/>
            </a:prstGeom>
          </p:spPr>
        </p:pic>
      </p:grpSp>
      <p:sp useBgFill="1">
        <p:nvSpPr>
          <p:cNvPr id="88" name="Rectangle 87"/>
          <p:cNvSpPr/>
          <p:nvPr/>
        </p:nvSpPr>
        <p:spPr bwMode="auto">
          <a:xfrm>
            <a:off x="-77788" y="3969572"/>
            <a:ext cx="12266613" cy="288842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2532" y="4228507"/>
            <a:ext cx="2398912" cy="2400893"/>
            <a:chOff x="732532" y="4228507"/>
            <a:chExt cx="2398912" cy="2400893"/>
          </a:xfrm>
        </p:grpSpPr>
        <p:sp>
          <p:nvSpPr>
            <p:cNvPr id="28" name="white gradient"/>
            <p:cNvSpPr/>
            <p:nvPr/>
          </p:nvSpPr>
          <p:spPr>
            <a:xfrm>
              <a:off x="732532" y="4228507"/>
              <a:ext cx="2398912" cy="2398912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txBody>
            <a:bodyPr vert="horz" wrap="square" lIns="0" tIns="45710" rIns="0" bIns="0" rtlCol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en-US" sz="4400" spc="-150" dirty="0">
                <a:ln w="3175">
                  <a:noFill/>
                </a:ln>
                <a:gradFill>
                  <a:gsLst>
                    <a:gs pos="9583">
                      <a:srgbClr val="0D46A3"/>
                    </a:gs>
                    <a:gs pos="100000">
                      <a:srgbClr val="161F28"/>
                    </a:gs>
                  </a:gsLst>
                  <a:lin ang="19200000" scaled="0"/>
                </a:gradFill>
                <a:latin typeface="Constantia" pitchFamily="18" charset="0"/>
                <a:cs typeface="Arial" charset="0"/>
              </a:endParaRPr>
            </a:p>
          </p:txBody>
        </p:sp>
        <p:sp>
          <p:nvSpPr>
            <p:cNvPr id="29" name="Content Placeholder 4"/>
            <p:cNvSpPr txBox="1">
              <a:spLocks/>
            </p:cNvSpPr>
            <p:nvPr/>
          </p:nvSpPr>
          <p:spPr>
            <a:xfrm>
              <a:off x="820737" y="5449737"/>
              <a:ext cx="2244726" cy="1179663"/>
            </a:xfrm>
            <a:prstGeom prst="rect">
              <a:avLst/>
            </a:prstGeom>
          </p:spPr>
          <p:txBody>
            <a:bodyPr/>
            <a:lstStyle>
              <a:lvl1pPr marL="231775" indent="-231775" algn="l" defTabSz="914400" rtl="0" eaLnBrk="1" latinLnBrk="0" hangingPunct="1">
                <a:spcBef>
                  <a:spcPct val="20000"/>
                </a:spcBef>
                <a:buClr>
                  <a:srgbClr val="397FBB"/>
                </a:buClr>
                <a:buSzPct val="105000"/>
                <a:buFontTx/>
                <a:buBlip>
                  <a:blip r:embed="rId3"/>
                </a:buBlip>
                <a:defRPr sz="1800" kern="1200">
                  <a:solidFill>
                    <a:srgbClr val="397FB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1pPr>
              <a:lvl2pPr marL="457200" indent="-230188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6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795338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•"/>
                <a:defRPr sz="14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–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marL="1484313" indent="-228600" algn="l" defTabSz="914400" rtl="0" eaLnBrk="1" latinLnBrk="0" hangingPunct="1">
                <a:spcBef>
                  <a:spcPct val="20000"/>
                </a:spcBef>
                <a:buClr>
                  <a:srgbClr val="F1AB3C"/>
                </a:buClr>
                <a:buFont typeface="Arial" pitchFamily="34" charset="0"/>
                <a:buChar char="»"/>
                <a:defRPr sz="1200" kern="1200">
                  <a:solidFill>
                    <a:srgbClr val="62616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1200"/>
                </a:spcBef>
                <a:buFontTx/>
                <a:buNone/>
              </a:pPr>
              <a:r>
                <a:rPr lang="en-US" sz="32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Segoe UI Light" pitchFamily="34" charset="0"/>
                  <a:ea typeface="Segoe UI" pitchFamily="34" charset="0"/>
                  <a:cs typeface="Segoe UI" pitchFamily="34" charset="0"/>
                </a:rPr>
                <a:t>A look </a:t>
              </a:r>
              <a:br>
                <a:rPr lang="en-US" sz="32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Segoe UI Light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3200" b="1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atin typeface="Segoe UI Light" pitchFamily="34" charset="0"/>
                  <a:ea typeface="Segoe UI" pitchFamily="34" charset="0"/>
                  <a:cs typeface="Segoe UI" pitchFamily="34" charset="0"/>
                </a:rPr>
                <a:t>ahead…</a:t>
              </a:r>
              <a:endParaRPr lang="en-US" sz="32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6200000" scaled="0"/>
                </a:gradFill>
                <a:latin typeface="Segoe UI Light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 useBgFill="1">
        <p:nvSpPr>
          <p:cNvPr id="31" name="Rectangle 30"/>
          <p:cNvSpPr/>
          <p:nvPr/>
        </p:nvSpPr>
        <p:spPr bwMode="auto">
          <a:xfrm>
            <a:off x="-77788" y="-1"/>
            <a:ext cx="12266613" cy="15598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 useBgFill="1">
        <p:nvSpPr>
          <p:cNvPr id="30" name="Rectangle 29"/>
          <p:cNvSpPr/>
          <p:nvPr/>
        </p:nvSpPr>
        <p:spPr bwMode="auto">
          <a:xfrm>
            <a:off x="0" y="4082902"/>
            <a:ext cx="733648" cy="27750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229616"/>
            <a:ext cx="10874230" cy="997196"/>
          </a:xfrm>
        </p:spPr>
        <p:txBody>
          <a:bodyPr/>
          <a:lstStyle/>
          <a:p>
            <a:r>
              <a:rPr lang="en-US" dirty="0" smtClean="0"/>
              <a:t>App Development</a:t>
            </a:r>
            <a:br>
              <a:rPr lang="en-US" dirty="0" smtClean="0"/>
            </a:br>
            <a:r>
              <a:rPr lang="en-US" sz="2800" dirty="0">
                <a:gradFill flip="none" rotWithShape="1">
                  <a:gsLst>
                    <a:gs pos="60833">
                      <a:schemeClr val="accent4"/>
                    </a:gs>
                    <a:gs pos="51250">
                      <a:schemeClr val="accent4"/>
                    </a:gs>
                  </a:gsLst>
                  <a:lin ang="5400000" scaled="0"/>
                  <a:tileRect/>
                </a:gradFill>
              </a:rPr>
              <a:t>Tools That Simplify and Enrich the Developer Experience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64" y="4267200"/>
            <a:ext cx="4125997" cy="2319740"/>
          </a:xfrm>
          <a:prstGeom prst="rect">
            <a:avLst/>
          </a:prstGeom>
        </p:spPr>
      </p:pic>
      <p:sp useBgFill="1">
        <p:nvSpPr>
          <p:cNvPr id="87" name="Rectangle 86"/>
          <p:cNvSpPr/>
          <p:nvPr/>
        </p:nvSpPr>
        <p:spPr bwMode="auto">
          <a:xfrm>
            <a:off x="11470061" y="4082902"/>
            <a:ext cx="718764" cy="277509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7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0" y="426541"/>
            <a:ext cx="10174480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441" y="685800"/>
            <a:ext cx="10360501" cy="1371600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Metro Design Principles</a:t>
            </a:r>
          </a:p>
        </p:txBody>
      </p:sp>
      <p:sp>
        <p:nvSpPr>
          <p:cNvPr id="11" name="Rectangle 5"/>
          <p:cNvSpPr/>
          <p:nvPr/>
        </p:nvSpPr>
        <p:spPr>
          <a:xfrm>
            <a:off x="623229" y="1517088"/>
            <a:ext cx="2639313" cy="1980000"/>
          </a:xfrm>
          <a:prstGeom prst="rect">
            <a:avLst/>
          </a:prstGeom>
          <a:solidFill>
            <a:srgbClr val="F094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Segoe Light"/>
                <a:cs typeface="Segoe Light"/>
              </a:rPr>
              <a:t>Clean, Light, Open, Fast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3641289" y="1517088"/>
            <a:ext cx="2639313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Segoe Light"/>
                <a:cs typeface="Segoe Light"/>
              </a:rPr>
              <a:t>Alive in Motion</a:t>
            </a:r>
          </a:p>
        </p:txBody>
      </p:sp>
      <p:sp>
        <p:nvSpPr>
          <p:cNvPr id="13" name="Rectangle 7"/>
          <p:cNvSpPr/>
          <p:nvPr/>
        </p:nvSpPr>
        <p:spPr>
          <a:xfrm>
            <a:off x="623229" y="3801311"/>
            <a:ext cx="2639313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Segoe Light"/>
                <a:cs typeface="Segoe Light"/>
              </a:rPr>
              <a:t>Content, Not Chrome</a:t>
            </a:r>
          </a:p>
        </p:txBody>
      </p:sp>
      <p:sp>
        <p:nvSpPr>
          <p:cNvPr id="14" name="Rectangle 8"/>
          <p:cNvSpPr/>
          <p:nvPr/>
        </p:nvSpPr>
        <p:spPr>
          <a:xfrm>
            <a:off x="3593002" y="3799452"/>
            <a:ext cx="2639313" cy="19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Segoe Light"/>
                <a:cs typeface="Segoe Light"/>
              </a:rPr>
              <a:t>Authentically Digital</a:t>
            </a:r>
          </a:p>
        </p:txBody>
      </p:sp>
      <p:sp>
        <p:nvSpPr>
          <p:cNvPr id="15" name="Rectangle 9"/>
          <p:cNvSpPr/>
          <p:nvPr/>
        </p:nvSpPr>
        <p:spPr>
          <a:xfrm>
            <a:off x="6602280" y="1517088"/>
            <a:ext cx="2639313" cy="19800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Segoe Light"/>
                <a:cs typeface="Segoe Light"/>
              </a:rPr>
              <a:t>Celebrate Typography</a:t>
            </a:r>
          </a:p>
        </p:txBody>
      </p:sp>
      <p:pic>
        <p:nvPicPr>
          <p:cNvPr id="1026" name="Picture 2" descr="Description: C:\Arbeit\Events\2010\BizSpark Camp\peoplescreen_we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89766" l="2344" r="92969">
                        <a14:foregroundMark x1="4883" y1="16374" x2="31836" y2="17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99"/>
          <a:stretch/>
        </p:blipFill>
        <p:spPr bwMode="auto">
          <a:xfrm>
            <a:off x="7510455" y="3657600"/>
            <a:ext cx="4640011" cy="303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mp7A89">
  <a:themeElements>
    <a:clrScheme name="Company Meeting 2011">
      <a:dk1>
        <a:srgbClr val="292929"/>
      </a:dk1>
      <a:lt1>
        <a:srgbClr val="FFFFFF"/>
      </a:lt1>
      <a:dk2>
        <a:srgbClr val="000092"/>
      </a:dk2>
      <a:lt2>
        <a:srgbClr val="DDDDDD"/>
      </a:lt2>
      <a:accent1>
        <a:srgbClr val="FFBE0E"/>
      </a:accent1>
      <a:accent2>
        <a:srgbClr val="000092"/>
      </a:accent2>
      <a:accent3>
        <a:srgbClr val="FF0097"/>
      </a:accent3>
      <a:accent4>
        <a:srgbClr val="8CC600"/>
      </a:accent4>
      <a:accent5>
        <a:srgbClr val="09AEEF"/>
      </a:accent5>
      <a:accent6>
        <a:srgbClr val="910091"/>
      </a:accent6>
      <a:hlink>
        <a:srgbClr val="3F3F9B"/>
      </a:hlink>
      <a:folHlink>
        <a:srgbClr val="3F3F9B"/>
      </a:folHlink>
    </a:clrScheme>
    <a:fontScheme name="Segoe Light - Segoe">
      <a:majorFont>
        <a:latin typeface="Segoe Light"/>
        <a:ea typeface=""/>
        <a:cs typeface=""/>
      </a:majorFont>
      <a:minorFont>
        <a:latin typeface="Segoe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any Meeting 2011">
    <a:dk1>
      <a:srgbClr val="292929"/>
    </a:dk1>
    <a:lt1>
      <a:srgbClr val="FFFFFF"/>
    </a:lt1>
    <a:dk2>
      <a:srgbClr val="5F5F5F"/>
    </a:dk2>
    <a:lt2>
      <a:srgbClr val="DDDDDD"/>
    </a:lt2>
    <a:accent1>
      <a:srgbClr val="FFBE0E"/>
    </a:accent1>
    <a:accent2>
      <a:srgbClr val="000092"/>
    </a:accent2>
    <a:accent3>
      <a:srgbClr val="FF0097"/>
    </a:accent3>
    <a:accent4>
      <a:srgbClr val="8CC600"/>
    </a:accent4>
    <a:accent5>
      <a:srgbClr val="09AEEF"/>
    </a:accent5>
    <a:accent6>
      <a:srgbClr val="910091"/>
    </a:accent6>
    <a:hlink>
      <a:srgbClr val="3F3F9B"/>
    </a:hlink>
    <a:folHlink>
      <a:srgbClr val="3F3F9B"/>
    </a:folHlink>
  </a:clrScheme>
</a:themeOverride>
</file>

<file path=ppt/theme/themeOverride2.xml><?xml version="1.0" encoding="utf-8"?>
<a:themeOverride xmlns:a="http://schemas.openxmlformats.org/drawingml/2006/main">
  <a:clrScheme name="Company Meeting 2011">
    <a:dk1>
      <a:srgbClr val="292929"/>
    </a:dk1>
    <a:lt1>
      <a:srgbClr val="FFFFFF"/>
    </a:lt1>
    <a:dk2>
      <a:srgbClr val="5F5F5F"/>
    </a:dk2>
    <a:lt2>
      <a:srgbClr val="DDDDDD"/>
    </a:lt2>
    <a:accent1>
      <a:srgbClr val="FFBE0E"/>
    </a:accent1>
    <a:accent2>
      <a:srgbClr val="000092"/>
    </a:accent2>
    <a:accent3>
      <a:srgbClr val="FF0097"/>
    </a:accent3>
    <a:accent4>
      <a:srgbClr val="8CC600"/>
    </a:accent4>
    <a:accent5>
      <a:srgbClr val="09AEEF"/>
    </a:accent5>
    <a:accent6>
      <a:srgbClr val="910091"/>
    </a:accent6>
    <a:hlink>
      <a:srgbClr val="3F3F9B"/>
    </a:hlink>
    <a:folHlink>
      <a:srgbClr val="3F3F9B"/>
    </a:folHlink>
  </a:clrScheme>
</a:themeOverride>
</file>

<file path=ppt/theme/themeOverride3.xml><?xml version="1.0" encoding="utf-8"?>
<a:themeOverride xmlns:a="http://schemas.openxmlformats.org/drawingml/2006/main">
  <a:clrScheme name="Company Meeting 2011">
    <a:dk1>
      <a:srgbClr val="292929"/>
    </a:dk1>
    <a:lt1>
      <a:srgbClr val="FFFFFF"/>
    </a:lt1>
    <a:dk2>
      <a:srgbClr val="000092"/>
    </a:dk2>
    <a:lt2>
      <a:srgbClr val="DDDDDD"/>
    </a:lt2>
    <a:accent1>
      <a:srgbClr val="FFBE0E"/>
    </a:accent1>
    <a:accent2>
      <a:srgbClr val="000092"/>
    </a:accent2>
    <a:accent3>
      <a:srgbClr val="FF0097"/>
    </a:accent3>
    <a:accent4>
      <a:srgbClr val="8CC600"/>
    </a:accent4>
    <a:accent5>
      <a:srgbClr val="09AEEF"/>
    </a:accent5>
    <a:accent6>
      <a:srgbClr val="910091"/>
    </a:accent6>
    <a:hlink>
      <a:srgbClr val="3F3F9B"/>
    </a:hlink>
    <a:folHlink>
      <a:srgbClr val="3F3F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gmentsTaxHTField0 xmlns="4e240d41-6d38-4eac-9584-b3f543b50010">
      <Terms xmlns="http://schemas.microsoft.com/office/infopath/2007/PartnerControls"/>
    </SegmentsTaxHTField0>
    <Audience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commercial organizations</TermName>
          <TermId xmlns="http://schemas.microsoft.com/office/infopath/2007/PartnerControls">e6df46ee-d724-432f-a2d8-d4c8395a3c45</TermId>
        </TermInfo>
      </Terms>
    </AudiencesTaxHTField0>
    <DocumentDescription xmlns="4e240d41-6d38-4eac-9584-b3f543b50010">Consumerization of IT Deck without Modules.</DocumentDescription>
    <ActivitiesAndProgramsTaxHTField0 xmlns="4e240d41-6d38-4eac-9584-b3f543b50010">
      <Terms xmlns="http://schemas.microsoft.com/office/infopath/2007/PartnerControls"/>
    </ActivitiesAndProgramsTaxHTField0>
    <Topic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handbook content</TermName>
          <TermId xmlns="http://schemas.microsoft.com/office/infopath/2007/PartnerControls">e8f80f2e-3073-46b4-97ad-b3bb11ddc581</TermId>
        </TermInfo>
      </Terms>
    </TopicsTaxHTField0>
    <_dlc_DocId xmlns="230e9df3-be65-4c73-a93b-d1236ebd677e">KC00-15-138050</_dlc_DocId>
    <TaxCatchAll xmlns="230e9df3-be65-4c73-a93b-d1236ebd677e">
      <Value>21</Value>
      <Value>10163</Value>
      <Value>10070</Value>
      <Value>15496</Value>
      <Value>13882</Value>
      <Value>12777</Value>
      <Value>13603</Value>
      <Value>10056</Value>
      <Value>10928</Value>
    </TaxCatchAll>
    <Thumbnail1 xmlns="4e240d41-6d38-4eac-9584-b3f543b50010">
      <Url xsi:nil="true"/>
      <Description xsi:nil="true"/>
    </Thumbnail1>
    <AverageRating xmlns="http://schemas.microsoft.com/sharepoint/v3" xsi:nil="true"/>
    <TaxKeywordTaxHTField xmlns="230e9df3-be65-4c73-a93b-d1236ebd677e">
      <Terms xmlns="http://schemas.microsoft.com/office/infopath/2007/PartnerControls"/>
    </TaxKeywordTaxHTField>
    <RoutingRuleDescription xmlns="http://schemas.microsoft.com/sharepoint/v3" xsi:nil="true"/>
    <Competitor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Apple Inc.</TermName>
          <TermId xmlns="http://schemas.microsoft.com/office/infopath/2007/PartnerControls">90421394-a0bd-47a2-ae30-231b41e9ea55</TermId>
        </TermInfo>
      </Terms>
    </CompetitorsTaxHTField0>
    <IconOverlay xmlns="http://schemas.microsoft.com/sharepoint/v4" xsi:nil="true"/>
    <Owner xmlns="4e240d41-6d38-4eac-9584-b3f543b50010">
      <UserInfo>
        <DisplayName>REDMOND\marcoma</DisplayName>
        <AccountId>3868</AccountId>
        <AccountType/>
      </UserInfo>
    </Owner>
    <Confidentiality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confidential</TermName>
          <TermId xmlns="http://schemas.microsoft.com/office/infopath/2007/PartnerControls">461efa83-0283-486a-a8d5-943328f3693f</TermId>
        </TermInfo>
      </Terms>
    </ConfidentialityTaxHTField0>
    <SMSGDomain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Compete Domain</TermName>
          <TermId xmlns="http://schemas.microsoft.com/office/infopath/2007/PartnerControls">b64df03d-ac6e-47e3-a629-66762ad81f36</TermId>
        </TermInfo>
      </Terms>
    </SMSGDomainTaxHTField0>
    <IndustriesTaxHTField0 xmlns="4e240d41-6d38-4eac-9584-b3f543b50010">
      <Terms xmlns="http://schemas.microsoft.com/office/infopath/2007/PartnerControls"/>
    </IndustriesTaxHTField0>
    <CapabilitiesTaxHTField0 xmlns="4e240d41-6d38-4eac-9584-b3f543b50010">
      <Terms xmlns="http://schemas.microsoft.com/office/infopath/2007/PartnerControls"/>
    </CapabilitiesTaxHTField0>
    <ItemType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slides</TermName>
          <TermId xmlns="http://schemas.microsoft.com/office/infopath/2007/PartnerControls">3ba3fe7b-e0a0-4921-8b33-d25a05c69d10</TermId>
        </TermInfo>
      </Terms>
    </ItemTypeTaxHTField0>
    <_dlc_DocIdUrl xmlns="230e9df3-be65-4c73-a93b-d1236ebd677e">
      <Url>http://infopedia/docstore/_layouts/DocIdRedir.aspx?ID=KC00-15-138050</Url>
      <Description>KC00-15-138050</Description>
    </_dlc_DocIdUrl>
    <ProductsTaxHTField0 xmlns="4e240d41-6d38-4eac-9584-b3f543b50010">
      <Terms xmlns="http://schemas.microsoft.com/office/infopath/2007/PartnerControls"/>
    </ProductsTaxHTField0>
    <RolesTaxHTField0 xmlns="4e240d41-6d38-4eac-9584-b3f543b50010">
      <Terms xmlns="http://schemas.microsoft.com/office/infopath/2007/PartnerControls"/>
    </RolesTaxHTField0>
    <RegionTaxHTField0 xmlns="4e240d41-6d38-4eac-9584-b3f543b50010">
      <Terms xmlns="http://schemas.microsoft.com/office/infopath/2007/PartnerControls"/>
    </RegionTaxHTField0>
    <Group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 and Operations</TermName>
          <TermId xmlns="http://schemas.microsoft.com/office/infopath/2007/PartnerControls">4e55053f-00bf-4a09-94d0-fbe9f56e7b2c</TermId>
        </TermInfo>
      </Terms>
    </GroupsTaxHTField0>
    <CoOwner xmlns="4e240d41-6d38-4eac-9584-b3f543b50010">
      <UserInfo>
        <DisplayName/>
        <AccountId xsi:nil="true"/>
        <AccountType/>
      </UserInfo>
    </CoOwner>
    <BusinessArchitecture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consumerization of IT</TermName>
          <TermId xmlns="http://schemas.microsoft.com/office/infopath/2007/PartnerControls">a9d127ea-c2de-4570-8af4-adcaf619ddf6</TermId>
        </TermInfo>
      </Terms>
    </BusinessArchitectureTaxHTField0>
    <PartnersTaxHTField0 xmlns="4e240d41-6d38-4eac-9584-b3f543b50010">
      <Terms xmlns="http://schemas.microsoft.com/office/infopath/2007/PartnerControls"/>
    </PartnersTaxHTField0>
    <LanguagesTaxHTField0 xmlns="4e240d41-6d38-4eac-9584-b3f543b50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cb91f272-ce4d-4a7e-9bbf-78b58e3d188d</TermId>
        </TermInfo>
      </Terms>
    </LanguagesTaxHTField0>
  </documentManagement>
</p:properties>
</file>

<file path=customXml/item2.xml><?xml version="1.0" encoding="utf-8"?>
<?mso-contentType ?>
<SharedContentType xmlns="Microsoft.SharePoint.Taxonomy.ContentTypeSync" SourceId="e385fb40-52d4-4fae-9c5b-3e8ff8a5878e" ContentTypeId="0x010100FF1FAB0DEDE9AF4ABA57B67AF4A9F32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10009</Type>
    <SequenceNumber>1004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KCDoc" ma:contentTypeID="0x010100FF1FAB0DEDE9AF4ABA57B67AF4A9F3210200596A0E07C3E77448942F9A5D1E81E582" ma:contentTypeVersion="45" ma:contentTypeDescription="" ma:contentTypeScope="" ma:versionID="6845cf3dd44176647cc4b3b2102bd63d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4e240d41-6d38-4eac-9584-b3f543b50010" xmlns:ns4="http://schemas.microsoft.com/sharepoint/v4" targetNamespace="http://schemas.microsoft.com/office/2006/metadata/properties" ma:root="true" ma:fieldsID="34913d89f2555ca21fe22b7d8a23848c" ns1:_="" ns2:_="" ns3:_="" ns4:_="">
    <xsd:import namespace="http://schemas.microsoft.com/sharepoint/v3"/>
    <xsd:import namespace="230e9df3-be65-4c73-a93b-d1236ebd677e"/>
    <xsd:import namespace="4e240d41-6d38-4eac-9584-b3f543b5001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Thumbnail1" minOccurs="0"/>
                <xsd:element ref="ns3:DocumentDescription" minOccurs="0"/>
                <xsd:element ref="ns2:TaxKeywordTaxHTField" minOccurs="0"/>
                <xsd:element ref="ns2:TaxCatchAll" minOccurs="0"/>
                <xsd:element ref="ns2:TaxCatchAllLabel" minOccurs="0"/>
                <xsd:element ref="ns3:ItemTypeTaxHTField0" minOccurs="0"/>
                <xsd:element ref="ns1:AverageRating" minOccurs="0"/>
                <xsd:element ref="ns1:RatingCount" minOccurs="0"/>
                <xsd:element ref="ns2:_dlc_DocId" minOccurs="0"/>
                <xsd:element ref="ns2:_dlc_DocIdUrl" minOccurs="0"/>
                <xsd:element ref="ns2:_dlc_DocIdPersistId" minOccurs="0"/>
                <xsd:element ref="ns4:IconOverlay" minOccurs="0"/>
                <xsd:element ref="ns3:PartnersTaxHTField0" minOccurs="0"/>
                <xsd:element ref="ns3:CapabilitiesTaxHTField0" minOccurs="0"/>
                <xsd:element ref="ns3:RolesTaxHTField0" minOccurs="0"/>
                <xsd:element ref="ns3:ProductsTaxHTField0" minOccurs="0"/>
                <xsd:element ref="ns3:CompetitorsTaxHTField0" minOccurs="0"/>
                <xsd:element ref="ns3:SegmentsTaxHTField0" minOccurs="0"/>
                <xsd:element ref="ns3:IndustriesTaxHTField0" minOccurs="0"/>
                <xsd:element ref="ns3:AudiencesTaxHTField0" minOccurs="0"/>
                <xsd:element ref="ns3:RegionTaxHTField0" minOccurs="0"/>
                <xsd:element ref="ns3:ConfidentialityTaxHTField0" minOccurs="0"/>
                <xsd:element ref="ns3:BusinessArchitectureTaxHTField0" minOccurs="0"/>
                <xsd:element ref="ns3:TopicsTaxHTField0" minOccurs="0"/>
                <xsd:element ref="ns3:GroupsTaxHTField0" minOccurs="0"/>
                <xsd:element ref="ns3:CoOwner" minOccurs="0"/>
                <xsd:element ref="ns3:ActivitiesAndProgramsTaxHTField0" minOccurs="0"/>
                <xsd:element ref="ns3:Owner" minOccurs="0"/>
                <xsd:element ref="ns1:RoutingRuleDescription" minOccurs="0"/>
                <xsd:element ref="ns3:SMSGDomainTaxHTField0" minOccurs="0"/>
                <xsd:element ref="ns1:_vti_ItemDeclaredRecord" minOccurs="0"/>
                <xsd:element ref="ns1:_vti_ItemHoldRecordStatus" minOccurs="0"/>
                <xsd:element ref="ns3:Languag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4" nillable="true" ma:displayName="Rating (0-5)" ma:decimals="2" ma:description="Average value of all the ratings that have been submitted" ma:indexed="true" ma:internalName="Rating_x0020__x0028_0_x002d_5_x0029_" ma:readOnly="true">
      <xsd:simpleType>
        <xsd:restriction base="dms:Number"/>
      </xsd:simpleType>
    </xsd:element>
    <xsd:element name="RatingCount" ma:index="15" nillable="true" ma:displayName="Number of Ratings" ma:decimals="0" ma:description="Number of ratings submitted" ma:indexed="true" ma:internalName="Number_x0020_of_x0020_Ratings" ma:readOnly="true">
      <xsd:simpleType>
        <xsd:restriction base="dms:Number"/>
      </xsd:simpleType>
    </xsd:element>
    <xsd:element name="RoutingRuleDescription" ma:index="51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  <xsd:element name="_vti_ItemDeclaredRecord" ma:index="5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5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readOnly="true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ca7b197-9018-4002-9750-a2693d6b6f1f}" ma:internalName="TaxCatchAll" ma:showField="CatchAllData" ma:web="4e240d41-6d38-4eac-9584-b3f543b5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ca7b197-9018-4002-9750-a2693d6b6f1f}" ma:internalName="TaxCatchAllLabel" ma:readOnly="true" ma:showField="CatchAllDataLabel" ma:web="4e240d41-6d38-4eac-9584-b3f543b5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240d41-6d38-4eac-9584-b3f543b50010" elementFormDefault="qualified">
    <xsd:import namespace="http://schemas.microsoft.com/office/2006/documentManagement/types"/>
    <xsd:import namespace="http://schemas.microsoft.com/office/infopath/2007/PartnerControls"/>
    <xsd:element name="Thumbnail1" ma:index="5" nillable="true" ma:displayName="Thumbnail" ma:format="Hyperlink" ma:internalName="Thumbnail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Description" ma:index="6" nillable="true" ma:displayName="Document Description" ma:description="Document Description for document content type KCDoc" ma:internalName="DocumentDescription">
      <xsd:simpleType>
        <xsd:restriction base="dms:Note"/>
      </xsd:simpleType>
    </xsd:element>
    <xsd:element name="ItemTypeTaxHTField0" ma:index="12" nillable="true" ma:taxonomy="true" ma:internalName="ItemTypeTaxHTField0" ma:taxonomyFieldName="ItemType" ma:displayName="Item Type" ma:default="" ma:fieldId="{d147f11f-8a15-4fb8-8d37-5fb29263610d}" ma:taxonomyMulti="true" ma:sspId="e385fb40-52d4-4fae-9c5b-3e8ff8a5878e" ma:termSetId="a611a704-4666-406e-a571-a6e9bb4a2dcc" ma:anchorId="3d59bf14-be35-4b82-81a4-70bbe2a90cc2" ma:open="false" ma:isKeyword="false">
      <xsd:complexType>
        <xsd:sequence>
          <xsd:element ref="pc:Terms" minOccurs="0" maxOccurs="1"/>
        </xsd:sequence>
      </xsd:complexType>
    </xsd:element>
    <xsd:element name="PartnersTaxHTField0" ma:index="20" nillable="true" ma:taxonomy="true" ma:internalName="PartnersTaxHTField0" ma:taxonomyFieldName="Partners" ma:displayName="Partners" ma:readOnly="true" ma:default="" ma:fieldId="{7c281638-d92a-454e-b8fe-7088c941df66}" ma:taxonomyMulti="true" ma:sspId="e385fb40-52d4-4fae-9c5b-3e8ff8a5878e" ma:termSetId="a611a704-4666-406e-a571-a6e9bb4a2dcc" ma:anchorId="dd1a91fa-3198-4561-9b04-bc737b2a8291" ma:open="false" ma:isKeyword="false">
      <xsd:complexType>
        <xsd:sequence>
          <xsd:element ref="pc:Terms" minOccurs="0" maxOccurs="1"/>
        </xsd:sequence>
      </xsd:complexType>
    </xsd:element>
    <xsd:element name="CapabilitiesTaxHTField0" ma:index="22" nillable="true" ma:taxonomy="true" ma:internalName="CapabilitiesTaxHTField0" ma:taxonomyFieldName="Capabilities" ma:displayName="Capabilities" ma:readOnly="true" ma:default="" ma:fieldId="{4b2822d8-ca12-40bf-b3be-ff82055e8025}" ma:taxonomyMulti="true" ma:sspId="e385fb40-52d4-4fae-9c5b-3e8ff8a5878e" ma:termSetId="04211bf1-defe-49f2-9beb-9d8edf37d152" ma:anchorId="48e655f1-3316-4f2e-a42e-a42d1734479e" ma:open="false" ma:isKeyword="false">
      <xsd:complexType>
        <xsd:sequence>
          <xsd:element ref="pc:Terms" minOccurs="0" maxOccurs="1"/>
        </xsd:sequence>
      </xsd:complexType>
    </xsd:element>
    <xsd:element name="RolesTaxHTField0" ma:index="24" nillable="true" ma:taxonomy="true" ma:internalName="RolesTaxHTField0" ma:taxonomyFieldName="Roles" ma:displayName="Roles" ma:readOnly="true" ma:default="" ma:fieldId="{147013c4-c08e-4610-8a54-80ec865dae35}" ma:taxonomyMulti="true" ma:sspId="e385fb40-52d4-4fae-9c5b-3e8ff8a5878e" ma:termSetId="a611a704-4666-406e-a571-a6e9bb4a2dcc" ma:anchorId="c9a07ef0-4236-4915-97ca-1b3392dac369" ma:open="false" ma:isKeyword="false">
      <xsd:complexType>
        <xsd:sequence>
          <xsd:element ref="pc:Terms" minOccurs="0" maxOccurs="1"/>
        </xsd:sequence>
      </xsd:complexType>
    </xsd:element>
    <xsd:element name="ProductsTaxHTField0" ma:index="26" nillable="true" ma:taxonomy="true" ma:internalName="ProductsTaxHTField0" ma:taxonomyFieldName="Products" ma:displayName="Products &amp; Technologies" ma:readOnly="true" ma:default="" ma:fieldId="{461032cf-5451-4cac-8727-96de1535ed65}" ma:taxonomyMulti="true" ma:sspId="e385fb40-52d4-4fae-9c5b-3e8ff8a5878e" ma:termSetId="a611a704-4666-406e-a571-a6e9bb4a2dcc" ma:anchorId="f7bdd4ba-8e81-43d6-a504-860f505d5c97" ma:open="false" ma:isKeyword="false">
      <xsd:complexType>
        <xsd:sequence>
          <xsd:element ref="pc:Terms" minOccurs="0" maxOccurs="1"/>
        </xsd:sequence>
      </xsd:complexType>
    </xsd:element>
    <xsd:element name="CompetitorsTaxHTField0" ma:index="28" nillable="true" ma:taxonomy="true" ma:internalName="CompetitorsTaxHTField0" ma:taxonomyFieldName="Competitors" ma:displayName="Competition" ma:readOnly="true" ma:default="" ma:fieldId="{033f61ce-97ac-4204-9e44-87296a243ffe}" ma:taxonomyMulti="true" ma:sspId="e385fb40-52d4-4fae-9c5b-3e8ff8a5878e" ma:termSetId="a611a704-4666-406e-a571-a6e9bb4a2dcc" ma:anchorId="718f8fd0-b740-48bc-92ad-5700213c04b2" ma:open="false" ma:isKeyword="false">
      <xsd:complexType>
        <xsd:sequence>
          <xsd:element ref="pc:Terms" minOccurs="0" maxOccurs="1"/>
        </xsd:sequence>
      </xsd:complexType>
    </xsd:element>
    <xsd:element name="SegmentsTaxHTField0" ma:index="30" nillable="true" ma:taxonomy="true" ma:internalName="SegmentsTaxHTField0" ma:taxonomyFieldName="Segments" ma:displayName="Customer Segments" ma:readOnly="true" ma:default="" ma:fieldId="{5810de59-adc2-4212-9275-76550f6ccd4e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IndustriesTaxHTField0" ma:index="32" nillable="true" ma:taxonomy="true" ma:internalName="IndustriesTaxHTField0" ma:taxonomyFieldName="Industries" ma:displayName="Industries" ma:readOnly="true" ma:default="" ma:fieldId="{28af9966-4172-49a2-8fcb-8642a15f1fc5}" ma:taxonomyMulti="true" ma:sspId="e385fb40-52d4-4fae-9c5b-3e8ff8a5878e" ma:termSetId="a611a704-4666-406e-a571-a6e9bb4a2dcc" ma:anchorId="322da17f-7441-43de-8ac8-ca7d62aec02b" ma:open="false" ma:isKeyword="false">
      <xsd:complexType>
        <xsd:sequence>
          <xsd:element ref="pc:Terms" minOccurs="0" maxOccurs="1"/>
        </xsd:sequence>
      </xsd:complexType>
    </xsd:element>
    <xsd:element name="AudiencesTaxHTField0" ma:index="34" nillable="true" ma:taxonomy="true" ma:internalName="AudiencesTaxHTField0" ma:taxonomyFieldName="Audiences" ma:displayName="Customer Audiences" ma:readOnly="true" ma:default="" ma:fieldId="{e142f759-3ac7-4b2f-96cb-1e9174b500b8}" ma:taxonomyMulti="true" ma:sspId="e385fb40-52d4-4fae-9c5b-3e8ff8a5878e" ma:termSetId="a611a704-4666-406e-a571-a6e9bb4a2dcc" ma:anchorId="8a0280e9-c6e8-4e3c-80d6-8db643b96ddd" ma:open="false" ma:isKeyword="false">
      <xsd:complexType>
        <xsd:sequence>
          <xsd:element ref="pc:Terms" minOccurs="0" maxOccurs="1"/>
        </xsd:sequence>
      </xsd:complexType>
    </xsd:element>
    <xsd:element name="RegionTaxHTField0" ma:index="36" nillable="true" ma:taxonomy="true" ma:internalName="RegionTaxHTField0" ma:taxonomyFieldName="Region" ma:displayName="Region" ma:readOnly="true" ma:default="" ma:fieldId="{4737695a-1cd7-4a2e-b339-4aad0188abb4}" ma:taxonomyMulti="true" ma:sspId="e385fb40-52d4-4fae-9c5b-3e8ff8a5878e" ma:termSetId="a611a704-4666-406e-a571-a6e9bb4a2dcc" ma:anchorId="c5404caa-7d82-41c6-82c2-0230c1d96864" ma:open="false" ma:isKeyword="false">
      <xsd:complexType>
        <xsd:sequence>
          <xsd:element ref="pc:Terms" minOccurs="0" maxOccurs="1"/>
        </xsd:sequence>
      </xsd:complexType>
    </xsd:element>
    <xsd:element name="ConfidentialityTaxHTField0" ma:index="38" nillable="true" ma:taxonomy="true" ma:internalName="ConfidentialityTaxHTField0" ma:taxonomyFieldName="Confidentiality" ma:displayName="Confidentiality" ma:indexed="true" ma:readOnly="true" ma:default="21;#Microsoft confidential|461efa83-0283-486a-a8d5-943328f3693f" ma:fieldId="{78ab4373-53e1-48d5-ab4d-d29698f3efd9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usinessArchitectureTaxHTField0" ma:index="40" nillable="true" ma:taxonomy="true" ma:internalName="BusinessArchitectureTaxHTField0" ma:taxonomyFieldName="BusinessArchitecture" ma:displayName="Business Architecture" ma:readOnly="true" ma:default="" ma:fieldId="{d7cf789b-4ee0-44de-b4df-8d5b0482baa9}" ma:taxonomyMulti="true" ma:sspId="e385fb40-52d4-4fae-9c5b-3e8ff8a5878e" ma:termSetId="d039009f-2da8-468b-bf5e-ff4693a9f72f" ma:anchorId="1951c1e0-4cc7-414f-a435-7369277bc757" ma:open="false" ma:isKeyword="false">
      <xsd:complexType>
        <xsd:sequence>
          <xsd:element ref="pc:Terms" minOccurs="0" maxOccurs="1"/>
        </xsd:sequence>
      </xsd:complexType>
    </xsd:element>
    <xsd:element name="TopicsTaxHTField0" ma:index="42" nillable="true" ma:taxonomy="true" ma:internalName="TopicsTaxHTField0" ma:taxonomyFieldName="Topics" ma:displayName="Topics" ma:readOnly="true" ma:default="" ma:fieldId="{878ad871-6083-42b1-a9d8-caa3411e86f2}" ma:taxonomyMulti="true" ma:sspId="e385fb40-52d4-4fae-9c5b-3e8ff8a5878e" ma:termSetId="d039009f-2da8-468b-bf5e-ff4693a9f72f" ma:anchorId="ddcce936-3357-448e-8326-e6fdfddfb752" ma:open="false" ma:isKeyword="false">
      <xsd:complexType>
        <xsd:sequence>
          <xsd:element ref="pc:Terms" minOccurs="0" maxOccurs="1"/>
        </xsd:sequence>
      </xsd:complexType>
    </xsd:element>
    <xsd:element name="GroupsTaxHTField0" ma:index="44" nillable="true" ma:taxonomy="true" ma:internalName="GroupsTaxHTField0" ma:taxonomyFieldName="Groups" ma:displayName="Groups" ma:readOnly="true" ma:default="" ma:fieldId="{822c6b82-c53e-484c-9c53-5c6ce5969db5}" ma:taxonomyMulti="true" ma:sspId="e385fb40-52d4-4fae-9c5b-3e8ff8a5878e" ma:termSetId="d039009f-2da8-468b-bf5e-ff4693a9f72f" ma:anchorId="ec38e82f-eddf-4553-aa72-f3bd3c1d5855" ma:open="false" ma:isKeyword="false">
      <xsd:complexType>
        <xsd:sequence>
          <xsd:element ref="pc:Terms" minOccurs="0" maxOccurs="1"/>
        </xsd:sequence>
      </xsd:complexType>
    </xsd:element>
    <xsd:element name="CoOwner" ma:index="46" nillable="true" ma:displayName="Co-Owner" ma:list="UserInfo" ma:SearchPeopleOnly="false" ma:SharePointGroup="0" ma:internalName="CoOwner" ma:readOnly="true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ivitiesAndProgramsTaxHTField0" ma:index="47" nillable="true" ma:taxonomy="true" ma:internalName="ActivitiesAndProgramsTaxHTField0" ma:taxonomyFieldName="ActivitiesAndPrograms" ma:displayName="Activities &amp; Programs" ma:readOnly="true" ma:default="" ma:fieldId="{b1238bc0-413c-4dea-a499-043137e11d15}" ma:taxonomyMulti="true" ma:sspId="e385fb40-52d4-4fae-9c5b-3e8ff8a5878e" ma:termSetId="d039009f-2da8-468b-bf5e-ff4693a9f72f" ma:anchorId="846d39ff-6475-4006-99df-de42970d666e" ma:open="false" ma:isKeyword="false">
      <xsd:complexType>
        <xsd:sequence>
          <xsd:element ref="pc:Terms" minOccurs="0" maxOccurs="1"/>
        </xsd:sequence>
      </xsd:complexType>
    </xsd:element>
    <xsd:element name="Owner" ma:index="49" nillable="true" ma:displayName="Owner" ma:indexed="true" ma:list="UserInfo" ma:SharePointGroup="0" ma:internalName="Owner" ma:readOnly="true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MSGDomainTaxHTField0" ma:index="53" nillable="true" ma:taxonomy="true" ma:internalName="SMSGDomainTaxHTField0" ma:taxonomyFieldName="SMSGDomain" ma:displayName="SMSG Domain" ma:readOnly="true" ma:default="" ma:fieldId="{2c8f543d-b3fa-4810-874a-ad0f88d0f61a}" ma:taxonomyMulti="true" ma:sspId="e385fb40-52d4-4fae-9c5b-3e8ff8a5878e" ma:termSetId="a611a704-4666-406e-a571-a6e9bb4a2dcc" ma:anchorId="dd7a2ee5-7d01-4a82-9346-1eefa47ece8b" ma:open="false" ma:isKeyword="false">
      <xsd:complexType>
        <xsd:sequence>
          <xsd:element ref="pc:Terms" minOccurs="0" maxOccurs="1"/>
        </xsd:sequence>
      </xsd:complexType>
    </xsd:element>
    <xsd:element name="LanguagesTaxHTField0" ma:index="59" nillable="true" ma:taxonomy="true" ma:internalName="LanguagesTaxHTField0" ma:taxonomyFieldName="Languages" ma:displayName="Languages" ma:default="" ma:fieldId="{57b7e61f-5f00-4c23-b9fb-7e2af434aabb}" ma:taxonomyMulti="true" ma:sspId="e385fb40-52d4-4fae-9c5b-3e8ff8a5878e" ma:termSetId="a611a704-4666-406e-a571-a6e9bb4a2dcc" ma:anchorId="c5f267fd-fa38-4ffe-a1d8-2693d87e90bc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E94A1-50DF-4B09-9544-F75C8BADFC8D}">
  <ds:schemaRefs>
    <ds:schemaRef ds:uri="http://purl.org/dc/elements/1.1/"/>
    <ds:schemaRef ds:uri="http://schemas.microsoft.com/sharepoint/v4"/>
    <ds:schemaRef ds:uri="http://www.w3.org/XML/1998/namespace"/>
    <ds:schemaRef ds:uri="http://schemas.microsoft.com/office/infopath/2007/PartnerControls"/>
    <ds:schemaRef ds:uri="230e9df3-be65-4c73-a93b-d1236ebd677e"/>
    <ds:schemaRef ds:uri="http://schemas.microsoft.com/sharepoint/v3"/>
    <ds:schemaRef ds:uri="http://schemas.microsoft.com/office/2006/documentManagement/types"/>
    <ds:schemaRef ds:uri="4e240d41-6d38-4eac-9584-b3f543b5001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E7B904-110C-4500-A393-356E73BEFBF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A01866A-EDAD-4BC8-9285-B239A4BA356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A4DF62-1C2F-4634-A366-DF9E72BBBD2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FCED6CF-9818-40B3-B30F-879D64F79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4e240d41-6d38-4eac-9584-b3f543b5001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tmp7A89</Template>
  <TotalTime>0</TotalTime>
  <Words>97</Words>
  <Application>Microsoft Office PowerPoint</Application>
  <PresentationFormat>Custom</PresentationFormat>
  <Paragraphs>31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tmp7A89</vt:lpstr>
      <vt:lpstr>PowerPoint Presentation</vt:lpstr>
      <vt:lpstr>Microsoft Is Innovating Around Important IT Trends</vt:lpstr>
      <vt:lpstr>App Development Tools That Simplify and Enrich the Developer Experience</vt:lpstr>
      <vt:lpstr>PowerPoint Presentation</vt:lpstr>
      <vt:lpstr>Metro Design Principles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Consumerization of IT Sales Conversation Presentation - without modules</dc:title>
  <dc:creator>Bobby Moore</dc:creator>
  <cp:lastModifiedBy>Dr. Said Zahedani</cp:lastModifiedBy>
  <cp:revision>334</cp:revision>
  <dcterms:created xsi:type="dcterms:W3CDTF">2011-09-21T17:49:08Z</dcterms:created>
  <dcterms:modified xsi:type="dcterms:W3CDTF">2011-11-18T07:05:52Z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apabilities">
    <vt:lpwstr/>
  </property>
  <property fmtid="{D5CDD505-2E9C-101B-9397-08002B2CF9AE}" pid="4" name="_dlc_policyId">
    <vt:lpwstr/>
  </property>
  <property fmtid="{D5CDD505-2E9C-101B-9397-08002B2CF9AE}" pid="5" name="Region">
    <vt:lpwstr/>
  </property>
  <property fmtid="{D5CDD505-2E9C-101B-9397-08002B2CF9AE}" pid="6" name="Confidentiality">
    <vt:lpwstr>21;#Microsoft confidential|461efa83-0283-486a-a8d5-943328f3693f</vt:lpwstr>
  </property>
  <property fmtid="{D5CDD505-2E9C-101B-9397-08002B2CF9AE}" pid="7" name="ItemType">
    <vt:lpwstr>10070;#presentation slides|3ba3fe7b-e0a0-4921-8b33-d25a05c69d10</vt:lpwstr>
  </property>
  <property fmtid="{D5CDD505-2E9C-101B-9397-08002B2CF9AE}" pid="8" name="ContentTypeId">
    <vt:lpwstr>0x010100FF1FAB0DEDE9AF4ABA57B67AF4A9F3210200596A0E07C3E77448942F9A5D1E81E582</vt:lpwstr>
  </property>
  <property fmtid="{D5CDD505-2E9C-101B-9397-08002B2CF9AE}" pid="9" name="WorkflowCreationPath">
    <vt:lpwstr>dbaaaf56-ce59-4e51-a958-20de35ef962f,5;dbaaaf56-ce59-4e51-a958-20de35ef962f,10;dbaaaf56-ce59-4e51-a958-20de35ef962f,12;dbaaaf56-ce59-4e51-a958-20de35ef962f,18;a2444f68-e94d-4cad-9dda-8c5779e7fca4,21;a2444f68-e94d-4cad-9dda-8c5779e7fca4,26;a2444f68-e94d-4c</vt:lpwstr>
  </property>
  <property fmtid="{D5CDD505-2E9C-101B-9397-08002B2CF9AE}" pid="10" name="Industries">
    <vt:lpwstr/>
  </property>
  <property fmtid="{D5CDD505-2E9C-101B-9397-08002B2CF9AE}" pid="11" name="Roles">
    <vt:lpwstr/>
  </property>
  <property fmtid="{D5CDD505-2E9C-101B-9397-08002B2CF9AE}" pid="12" name="SMSGDomain">
    <vt:lpwstr>12777;#Compete Domain|b64df03d-ac6e-47e3-a629-66762ad81f36</vt:lpwstr>
  </property>
  <property fmtid="{D5CDD505-2E9C-101B-9397-08002B2CF9AE}" pid="13" name="Competitors">
    <vt:lpwstr>10928;#Apple Inc.|90421394-a0bd-47a2-ae30-231b41e9ea55</vt:lpwstr>
  </property>
  <property fmtid="{D5CDD505-2E9C-101B-9397-08002B2CF9AE}" pid="14" name="ItemRetentionFormula">
    <vt:lpwstr/>
  </property>
  <property fmtid="{D5CDD505-2E9C-101B-9397-08002B2CF9AE}" pid="15" name="BusinessArchitecture">
    <vt:lpwstr>10163;#consumerization of IT|a9d127ea-c2de-4570-8af4-adcaf619ddf6</vt:lpwstr>
  </property>
  <property fmtid="{D5CDD505-2E9C-101B-9397-08002B2CF9AE}" pid="16" name="SMSGTags">
    <vt:lpwstr/>
  </property>
  <property fmtid="{D5CDD505-2E9C-101B-9397-08002B2CF9AE}" pid="17" name="Products">
    <vt:lpwstr/>
  </property>
  <property fmtid="{D5CDD505-2E9C-101B-9397-08002B2CF9AE}" pid="18" name="_dlc_DocIdItemGuid">
    <vt:lpwstr>61704963-15e6-4c40-8180-e0b60e97fa25</vt:lpwstr>
  </property>
  <property fmtid="{D5CDD505-2E9C-101B-9397-08002B2CF9AE}" pid="19" name="EnterpriseDomainTags">
    <vt:lpwstr/>
  </property>
  <property fmtid="{D5CDD505-2E9C-101B-9397-08002B2CF9AE}" pid="20" name="Partners">
    <vt:lpwstr/>
  </property>
  <property fmtid="{D5CDD505-2E9C-101B-9397-08002B2CF9AE}" pid="21" name="Segments">
    <vt:lpwstr/>
  </property>
  <property fmtid="{D5CDD505-2E9C-101B-9397-08002B2CF9AE}" pid="22" name="ActivitiesAndPrograms">
    <vt:lpwstr/>
  </property>
  <property fmtid="{D5CDD505-2E9C-101B-9397-08002B2CF9AE}" pid="23" name="Groups">
    <vt:lpwstr>15496;#Marketing and Operations|4e55053f-00bf-4a09-94d0-fbe9f56e7b2c</vt:lpwstr>
  </property>
  <property fmtid="{D5CDD505-2E9C-101B-9397-08002B2CF9AE}" pid="24" name="Topics">
    <vt:lpwstr>13603;#handbook content|e8f80f2e-3073-46b4-97ad-b3bb11ddc581</vt:lpwstr>
  </property>
  <property fmtid="{D5CDD505-2E9C-101B-9397-08002B2CF9AE}" pid="25" name="EnterpriseDomainTagsTaxHTField0">
    <vt:lpwstr/>
  </property>
  <property fmtid="{D5CDD505-2E9C-101B-9397-08002B2CF9AE}" pid="26" name="LastUpdatedByBatchTagging">
    <vt:bool>false</vt:bool>
  </property>
  <property fmtid="{D5CDD505-2E9C-101B-9397-08002B2CF9AE}" pid="27" name="Languages">
    <vt:lpwstr>10056;#English|cb91f272-ce4d-4a7e-9bbf-78b58e3d188d</vt:lpwstr>
  </property>
  <property fmtid="{D5CDD505-2E9C-101B-9397-08002B2CF9AE}" pid="28" name="_docset_NoMedatataSyncRequired">
    <vt:lpwstr>False</vt:lpwstr>
  </property>
  <property fmtid="{D5CDD505-2E9C-101B-9397-08002B2CF9AE}" pid="29" name="SMSGTagsTaxHTField0">
    <vt:lpwstr/>
  </property>
  <property fmtid="{D5CDD505-2E9C-101B-9397-08002B2CF9AE}" pid="30" name="Audiences">
    <vt:lpwstr>13882;#commercial organizations|e6df46ee-d724-432f-a2d8-d4c8395a3c45</vt:lpwstr>
  </property>
</Properties>
</file>